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4" r:id="rId12"/>
    <p:sldId id="275" r:id="rId13"/>
    <p:sldId id="276" r:id="rId14"/>
    <p:sldId id="277" r:id="rId15"/>
    <p:sldId id="278" r:id="rId16"/>
    <p:sldId id="280" r:id="rId17"/>
    <p:sldId id="281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890F4-9A64-4368-8351-698ECB456AED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71172-7723-414C-805A-CD56CDE013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C0C217-D905-4985-A4C1-1E826245F301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1</a:t>
            </a:fld>
            <a:endParaRPr lang="en-US" sz="140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10" name="WordArt 28"/>
          <p:cNvSpPr>
            <a:spLocks noChangeArrowheads="1" noChangeShapeType="1" noTextEdit="1"/>
          </p:cNvSpPr>
          <p:nvPr/>
        </p:nvSpPr>
        <p:spPr bwMode="auto">
          <a:xfrm>
            <a:off x="1752600" y="2438400"/>
            <a:ext cx="5791200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20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0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đọc</a:t>
            </a:r>
            <a:endParaRPr lang="en-US" sz="2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00400" y="3505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latin typeface="Times New Roman" pitchFamily="18" charset="0"/>
                <a:cs typeface="Times New Roman" pitchFamily="18" charset="0"/>
              </a:rPr>
              <a:t>Lớp: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4648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B1869-4E2F-42FE-BC8F-9C69820DCE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8435" name="Picture 2" descr="j028357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688917">
            <a:off x="3914775" y="2981325"/>
            <a:ext cx="13144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3" descr="Picture1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295400"/>
            <a:ext cx="5334000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 descr="007"/>
          <p:cNvPicPr>
            <a:picLocks noChangeAspect="1" noChangeArrowheads="1" noCrop="1"/>
          </p:cNvPicPr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>
            <a:off x="-33338" y="5181600"/>
            <a:ext cx="921067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342900" y="666750"/>
            <a:ext cx="8458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5400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5400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4  ( 2 </a:t>
            </a:r>
            <a:r>
              <a:rPr lang="en-US" sz="5400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5400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81000" y="936625"/>
            <a:ext cx="876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143000" y="2249488"/>
            <a:ext cx="51625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/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TextBox 7"/>
          <p:cNvSpPr txBox="1">
            <a:spLocks noChangeArrowheads="1"/>
          </p:cNvSpPr>
          <p:nvPr/>
        </p:nvSpPr>
        <p:spPr bwMode="auto">
          <a:xfrm>
            <a:off x="381000" y="304800"/>
            <a:ext cx="358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29"/>
          <p:cNvSpPr txBox="1">
            <a:spLocks noChangeArrowheads="1"/>
          </p:cNvSpPr>
          <p:nvPr/>
        </p:nvSpPr>
        <p:spPr bwMode="auto">
          <a:xfrm>
            <a:off x="381000" y="1012825"/>
            <a:ext cx="876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con?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21512" name="TextBox 26"/>
          <p:cNvSpPr txBox="1">
            <a:spLocks noChangeArrowheads="1"/>
          </p:cNvSpPr>
          <p:nvPr/>
        </p:nvSpPr>
        <p:spPr bwMode="auto">
          <a:xfrm>
            <a:off x="381000" y="304800"/>
            <a:ext cx="358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Tìm hiểu bài: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2428875"/>
            <a:ext cx="403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giằng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0" y="2428875"/>
            <a:ext cx="4572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Nghìn con sóng khỏe</a:t>
            </a:r>
          </a:p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Lon ta lon ton</a:t>
            </a:r>
          </a:p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Biển to lớn thế</a:t>
            </a:r>
          </a:p>
          <a:p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Vẫn là trẻ con</a:t>
            </a:r>
          </a:p>
          <a:p>
            <a:endParaRPr lang="en-US" sz="32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E52F3E-F6B2-41C9-98CB-0F88CD7A1B91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13</a:t>
            </a:fld>
            <a:endParaRPr lang="en-US" sz="140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22532" name="Text Box 12"/>
          <p:cNvSpPr txBox="1">
            <a:spLocks noChangeArrowheads="1"/>
          </p:cNvSpPr>
          <p:nvPr/>
        </p:nvSpPr>
        <p:spPr bwMode="auto">
          <a:xfrm>
            <a:off x="533400" y="1295400"/>
            <a:ext cx="8534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3: Em thích khổ thơ nào nhất? Vì sao?</a:t>
            </a:r>
            <a:endParaRPr lang="en-US" sz="5400" b="1">
              <a:solidFill>
                <a:srgbClr val="FF0000"/>
              </a:solidFill>
            </a:endParaRPr>
          </a:p>
        </p:txBody>
      </p:sp>
      <p:sp>
        <p:nvSpPr>
          <p:cNvPr id="22536" name="TextBox 26"/>
          <p:cNvSpPr txBox="1">
            <a:spLocks noChangeArrowheads="1"/>
          </p:cNvSpPr>
          <p:nvPr/>
        </p:nvSpPr>
        <p:spPr bwMode="auto">
          <a:xfrm>
            <a:off x="381000" y="609600"/>
            <a:ext cx="358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Box 26"/>
          <p:cNvSpPr txBox="1">
            <a:spLocks noChangeArrowheads="1"/>
          </p:cNvSpPr>
          <p:nvPr/>
        </p:nvSpPr>
        <p:spPr bwMode="auto">
          <a:xfrm>
            <a:off x="381000" y="228600"/>
            <a:ext cx="358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Tìm hiểu bài:</a:t>
            </a:r>
          </a:p>
        </p:txBody>
      </p:sp>
      <p:sp>
        <p:nvSpPr>
          <p:cNvPr id="23558" name="TextBox 1"/>
          <p:cNvSpPr txBox="1">
            <a:spLocks noChangeArrowheads="1"/>
          </p:cNvSpPr>
          <p:nvPr/>
        </p:nvSpPr>
        <p:spPr bwMode="auto">
          <a:xfrm>
            <a:off x="228600" y="847725"/>
            <a:ext cx="86487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4: Nếu em được ra biển chơi thì em sẽ làm gì?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1000" y="2398712"/>
            <a:ext cx="8382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xả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,..</a:t>
            </a:r>
          </a:p>
          <a:p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Box 26"/>
          <p:cNvSpPr txBox="1">
            <a:spLocks noChangeArrowheads="1"/>
          </p:cNvSpPr>
          <p:nvPr/>
        </p:nvSpPr>
        <p:spPr bwMode="auto">
          <a:xfrm>
            <a:off x="381000" y="457200"/>
            <a:ext cx="3581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Tìm hiểu bài:</a:t>
            </a:r>
          </a:p>
        </p:txBody>
      </p:sp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257175" y="1103312"/>
            <a:ext cx="8915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 bài học hôm nay các em học được gì?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1000" y="2170112"/>
            <a:ext cx="8534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ngộ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nghĩnh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6" name="TextBox 1"/>
          <p:cNvSpPr txBox="1">
            <a:spLocks noChangeArrowheads="1"/>
          </p:cNvSpPr>
          <p:nvPr/>
        </p:nvSpPr>
        <p:spPr bwMode="auto">
          <a:xfrm>
            <a:off x="228600" y="304800"/>
            <a:ext cx="37449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Học thuộc lòng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" y="457200"/>
            <a:ext cx="7848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Em có thích biển trong bài thơ này không? Vì sao?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1828800"/>
            <a:ext cx="82296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1000" y="3352800"/>
            <a:ext cx="8763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981200" y="2032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933450"/>
            <a:ext cx="83058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48040" y="4038600"/>
            <a:ext cx="8595959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Hùng Vương cho phép ai mang lễ vật cầu hôn đến trước sẽ được rước Mị Nương về làm vợ.</a:t>
            </a:r>
            <a:endParaRPr lang="en-US" sz="4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357188"/>
            <a:ext cx="87630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defRPr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defRPr/>
            </a:pPr>
            <a:r>
              <a:rPr lang="en-US" sz="4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Qua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đắp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B26DDF-3E25-4743-99D5-8C6FD3B0F9E4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4</a:t>
            </a:fld>
            <a:endParaRPr lang="en-US" sz="140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495550" y="730250"/>
            <a:ext cx="3371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4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971800" y="76200"/>
            <a:ext cx="297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52600"/>
            <a:ext cx="8915400" cy="5105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1" descr="FLWRC1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0063" y="4371975"/>
            <a:ext cx="2293937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2B86BF-C2A4-49BE-AD19-F12C52A29125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5</a:t>
            </a:fld>
            <a:endParaRPr lang="en-US" sz="140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293688" y="1422400"/>
            <a:ext cx="42862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266700" y="4176713"/>
            <a:ext cx="457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giằng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co.</a:t>
            </a:r>
          </a:p>
        </p:txBody>
      </p:sp>
      <p:sp>
        <p:nvSpPr>
          <p:cNvPr id="12294" name="Text Box 14"/>
          <p:cNvSpPr txBox="1">
            <a:spLocks noChangeArrowheads="1"/>
          </p:cNvSpPr>
          <p:nvPr/>
        </p:nvSpPr>
        <p:spPr bwMode="auto">
          <a:xfrm>
            <a:off x="4579938" y="1441450"/>
            <a:ext cx="3962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Phì phò như bễ</a:t>
            </a:r>
          </a:p>
          <a:p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Biển mệt thở rung</a:t>
            </a:r>
          </a:p>
          <a:p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Còng giơ gọng vó</a:t>
            </a:r>
          </a:p>
          <a:p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Định khiêng sóng lừng.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45013" y="4176713"/>
            <a:ext cx="3962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2800" b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Lon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lon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ton</a:t>
            </a:r>
          </a:p>
          <a:p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2800" b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con.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09600" y="304800"/>
            <a:ext cx="2971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đọc:</a:t>
            </a: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4343400" y="457200"/>
            <a:ext cx="762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76250" y="1211262"/>
            <a:ext cx="470535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phò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bễ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rung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</a:p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khiêng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lừng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1504950" y="3538537"/>
            <a:ext cx="93345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95400" y="3119437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khiêng</a:t>
            </a:r>
          </a:p>
        </p:txBody>
      </p:sp>
      <p:pic>
        <p:nvPicPr>
          <p:cNvPr id="13323" name="Picture 10" descr="007"/>
          <p:cNvPicPr>
            <a:picLocks noChangeAspect="1" noChangeArrowheads="1" noCrop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228600" y="5791200"/>
            <a:ext cx="891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3" grpId="0" animBg="1"/>
      <p:bldP spid="39946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A1A2D2-9D0C-478A-8E55-D86861E25C5D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7</a:t>
            </a:fld>
            <a:endParaRPr lang="en-US" sz="140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81000" y="465137"/>
            <a:ext cx="297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4114800" y="8382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3400" y="1262063"/>
            <a:ext cx="29718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ưởng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ằng</a:t>
            </a:r>
            <a:endParaRPr lang="en-US" sz="4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ễ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óng</a:t>
            </a:r>
            <a:r>
              <a:rPr lang="en-US" sz="4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n-US" sz="4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1" descr="FLWRC1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0063" y="4419600"/>
            <a:ext cx="2293937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55435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C9BCA5-CAC0-408A-A445-23F0D6C9EE30}" type="slidenum">
              <a:rPr lang="en-US" sz="1400" smtClean="0">
                <a:solidFill>
                  <a:schemeClr val="tx1"/>
                </a:solidFill>
                <a:latin typeface=".VnTime" pitchFamily="34" charset="0"/>
              </a:rPr>
              <a:pPr/>
              <a:t>8</a:t>
            </a:fld>
            <a:endParaRPr lang="en-US" sz="140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369888" y="609600"/>
            <a:ext cx="428625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Nghỉ hè với bố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 ra biển chơi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 rằng biển nhỏ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 to bằng trời.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342900" y="3363913"/>
            <a:ext cx="457200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 con sông lớn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 có một bờ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Bãi giằng với sóng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 trò kéo co.</a:t>
            </a:r>
          </a:p>
        </p:txBody>
      </p:sp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4656138" y="628650"/>
            <a:ext cx="39624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Phì phò như bễ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Biển mệt thở rung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Còng giơ gọng vó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Định khiêng sóng lừng.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621213" y="3363913"/>
            <a:ext cx="396240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Nghìn con sóng khỏe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Lon ta lon ton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Biển to lớn thế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Vẫn là trẻ con.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28600" y="457200"/>
            <a:ext cx="2971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6" name="TextBox 2"/>
          <p:cNvSpPr txBox="1">
            <a:spLocks noChangeArrowheads="1"/>
          </p:cNvSpPr>
          <p:nvPr/>
        </p:nvSpPr>
        <p:spPr bwMode="auto">
          <a:xfrm>
            <a:off x="2895600" y="3224212"/>
            <a:ext cx="58007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0" y="2466975"/>
            <a:ext cx="1981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+ phì phò</a:t>
            </a:r>
            <a:endParaRPr lang="en-US" sz="32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81200" y="2466975"/>
            <a:ext cx="6400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" y="139065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+ giằng:</a:t>
            </a:r>
            <a:endParaRPr lang="en-US" sz="32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81200" y="1390650"/>
            <a:ext cx="73152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" y="3228975"/>
            <a:ext cx="2962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+lon ta lon ton:</a:t>
            </a:r>
            <a:endParaRPr lang="en-US" sz="32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17416" grpId="0"/>
      <p:bldP spid="2" grpId="0"/>
      <p:bldP spid="3" grpId="0"/>
      <p:bldP spid="4" grpId="0"/>
      <p:bldP spid="5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8&quot; unique_id=&quot;10538&quot;&gt;&lt;/object&gt;&lt;object type=&quot;2&quot; unique_id=&quot;10539&quot;&gt;&lt;object type=&quot;3&quot; unique_id=&quot;10541&quot;&gt;&lt;property id=&quot;20148&quot; value=&quot;5&quot;/&gt;&lt;property id=&quot;20300&quot; value=&quot;Slide 1&quot;/&gt;&lt;property id=&quot;20307&quot; value=&quot;257&quot;/&gt;&lt;/object&gt;&lt;object type=&quot;3&quot; unique_id=&quot;10542&quot;&gt;&lt;property id=&quot;20148&quot; value=&quot;5&quot;/&gt;&lt;property id=&quot;20300&quot; value=&quot;Slide 2&quot;/&gt;&lt;property id=&quot;20307&quot; value=&quot;258&quot;/&gt;&lt;/object&gt;&lt;object type=&quot;3&quot; unique_id=&quot;10543&quot;&gt;&lt;property id=&quot;20148&quot; value=&quot;5&quot;/&gt;&lt;property id=&quot;20300&quot; value=&quot;Slide 3&quot;/&gt;&lt;property id=&quot;20307&quot; value=&quot;259&quot;/&gt;&lt;/object&gt;&lt;object type=&quot;3&quot; unique_id=&quot;10549&quot;&gt;&lt;property id=&quot;20148&quot; value=&quot;5&quot;/&gt;&lt;property id=&quot;20300&quot; value=&quot;Slide 4&quot;/&gt;&lt;property id=&quot;20307&quot; value=&quot;265&quot;/&gt;&lt;/object&gt;&lt;object type=&quot;3&quot; unique_id=&quot;10550&quot;&gt;&lt;property id=&quot;20148&quot; value=&quot;5&quot;/&gt;&lt;property id=&quot;20300&quot; value=&quot;Slide 5&quot;/&gt;&lt;property id=&quot;20307&quot; value=&quot;266&quot;/&gt;&lt;/object&gt;&lt;object type=&quot;3&quot; unique_id=&quot;10551&quot;&gt;&lt;property id=&quot;20148&quot; value=&quot;5&quot;/&gt;&lt;property id=&quot;20300&quot; value=&quot;Slide 6&quot;/&gt;&lt;property id=&quot;20307&quot; value=&quot;267&quot;/&gt;&lt;/object&gt;&lt;object type=&quot;3&quot; unique_id=&quot;10553&quot;&gt;&lt;property id=&quot;20148&quot; value=&quot;5&quot;/&gt;&lt;property id=&quot;20300&quot; value=&quot;Slide 7&quot;/&gt;&lt;property id=&quot;20307&quot; value=&quot;269&quot;/&gt;&lt;/object&gt;&lt;object type=&quot;3&quot; unique_id=&quot;10554&quot;&gt;&lt;property id=&quot;20148&quot; value=&quot;5&quot;/&gt;&lt;property id=&quot;20300&quot; value=&quot;Slide 8&quot;/&gt;&lt;property id=&quot;20307&quot; value=&quot;270&quot;/&gt;&lt;/object&gt;&lt;object type=&quot;3&quot; unique_id=&quot;10555&quot;&gt;&lt;property id=&quot;20148&quot; value=&quot;5&quot;/&gt;&lt;property id=&quot;20300&quot; value=&quot;Slide 9&quot;/&gt;&lt;property id=&quot;20307&quot; value=&quot;271&quot;/&gt;&lt;/object&gt;&lt;object type=&quot;3&quot; unique_id=&quot;10556&quot;&gt;&lt;property id=&quot;20148&quot; value=&quot;5&quot;/&gt;&lt;property id=&quot;20300&quot; value=&quot;Slide 10&quot;/&gt;&lt;property id=&quot;20307&quot; value=&quot;272&quot;/&gt;&lt;/object&gt;&lt;object type=&quot;3&quot; unique_id=&quot;10558&quot;&gt;&lt;property id=&quot;20148&quot; value=&quot;5&quot;/&gt;&lt;property id=&quot;20300&quot; value=&quot;Slide 11&quot;/&gt;&lt;property id=&quot;20307&quot; value=&quot;274&quot;/&gt;&lt;/object&gt;&lt;object type=&quot;3&quot; unique_id=&quot;10559&quot;&gt;&lt;property id=&quot;20148&quot; value=&quot;5&quot;/&gt;&lt;property id=&quot;20300&quot; value=&quot;Slide 12&quot;/&gt;&lt;property id=&quot;20307&quot; value=&quot;275&quot;/&gt;&lt;/object&gt;&lt;object type=&quot;3&quot; unique_id=&quot;10560&quot;&gt;&lt;property id=&quot;20148&quot; value=&quot;5&quot;/&gt;&lt;property id=&quot;20300&quot; value=&quot;Slide 13&quot;/&gt;&lt;property id=&quot;20307&quot; value=&quot;276&quot;/&gt;&lt;/object&gt;&lt;object type=&quot;3&quot; unique_id=&quot;10561&quot;&gt;&lt;property id=&quot;20148&quot; value=&quot;5&quot;/&gt;&lt;property id=&quot;20300&quot; value=&quot;Slide 14&quot;/&gt;&lt;property id=&quot;20307&quot; value=&quot;277&quot;/&gt;&lt;/object&gt;&lt;object type=&quot;3&quot; unique_id=&quot;10562&quot;&gt;&lt;property id=&quot;20148&quot; value=&quot;5&quot;/&gt;&lt;property id=&quot;20300&quot; value=&quot;Slide 15&quot;/&gt;&lt;property id=&quot;20307&quot; value=&quot;278&quot;/&gt;&lt;/object&gt;&lt;object type=&quot;3&quot; unique_id=&quot;10564&quot;&gt;&lt;property id=&quot;20148&quot; value=&quot;5&quot;/&gt;&lt;property id=&quot;20300&quot; value=&quot;Slide 16&quot;/&gt;&lt;property id=&quot;20307&quot; value=&quot;280&quot;/&gt;&lt;/object&gt;&lt;object type=&quot;3&quot; unique_id=&quot;10565&quot;&gt;&lt;property id=&quot;20148&quot; value=&quot;5&quot;/&gt;&lt;property id=&quot;20300&quot; value=&quot;Slide 17&quot;/&gt;&lt;property id=&quot;20307&quot; value=&quot;281&quot;/&gt;&lt;/object&gt;&lt;object type=&quot;3&quot; unique_id=&quot;10566&quot;&gt;&lt;property id=&quot;20148&quot; value=&quot;5&quot;/&gt;&lt;property id=&quot;20300&quot; value=&quot;Slide 18&quot;/&gt;&lt;property id=&quot;20307&quot; value=&quot;28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618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User</cp:lastModifiedBy>
  <cp:revision>9</cp:revision>
  <dcterms:created xsi:type="dcterms:W3CDTF">2016-03-15T13:57:19Z</dcterms:created>
  <dcterms:modified xsi:type="dcterms:W3CDTF">2018-02-23T06:16:52Z</dcterms:modified>
</cp:coreProperties>
</file>