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7BDD-4362-4D55-A1C0-44F57A2725B7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AEDF-4BD7-430C-94CD-8C2F0A0F8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7BDD-4362-4D55-A1C0-44F57A2725B7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AEDF-4BD7-430C-94CD-8C2F0A0F8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7BDD-4362-4D55-A1C0-44F57A2725B7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AEDF-4BD7-430C-94CD-8C2F0A0F8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ACEBCC8-27C8-4F73-9796-D6B3BFED61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7BDD-4362-4D55-A1C0-44F57A2725B7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AEDF-4BD7-430C-94CD-8C2F0A0F8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7BDD-4362-4D55-A1C0-44F57A2725B7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AEDF-4BD7-430C-94CD-8C2F0A0F8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7BDD-4362-4D55-A1C0-44F57A2725B7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AEDF-4BD7-430C-94CD-8C2F0A0F8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7BDD-4362-4D55-A1C0-44F57A2725B7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AEDF-4BD7-430C-94CD-8C2F0A0F8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7BDD-4362-4D55-A1C0-44F57A2725B7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AEDF-4BD7-430C-94CD-8C2F0A0F8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7BDD-4362-4D55-A1C0-44F57A2725B7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AEDF-4BD7-430C-94CD-8C2F0A0F8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7BDD-4362-4D55-A1C0-44F57A2725B7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AEDF-4BD7-430C-94CD-8C2F0A0F8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7BDD-4362-4D55-A1C0-44F57A2725B7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AEDF-4BD7-430C-94CD-8C2F0A0F8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97BDD-4362-4D55-A1C0-44F57A2725B7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DAEDF-4BD7-430C-94CD-8C2F0A0F85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hyperlink" Target="http://my.opera.com/Binh-Thuy/albums/showpic.dml?album=208945&amp;picture=3147107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52400" y="1371600"/>
            <a:ext cx="3733800" cy="2362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FF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folHlink"/>
                  </a:gs>
                  <a:gs pos="100000">
                    <a:srgbClr val="0000FF"/>
                  </a:gs>
                </a:gsLst>
                <a:lin ang="5400000" scaled="1"/>
              </a:gradFill>
              <a:latin typeface=".VnTimeH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25908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20493903" algn="ctr" rotWithShape="0">
              <a:srgbClr val="FFFF00"/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 MÔN: TẬP ĐỌC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40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LỚP: 2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0" y="5334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33400" y="51448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Bài: Cháu nhớ Bác Hồ</a:t>
            </a:r>
            <a:endParaRPr lang="en-US" sz="36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3" name="Picture 5" descr="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62400"/>
            <a:ext cx="2438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4" name="ncode_imageresizer_container_32" descr="thnhi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295400"/>
            <a:ext cx="3124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5" name="Picture 7" descr="thnhi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95400"/>
            <a:ext cx="289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6" name="ncode_imageresizer_container_29" descr="thnhi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962400"/>
            <a:ext cx="2971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48000" y="1143000"/>
            <a:ext cx="2819400" cy="3733800"/>
            <a:chOff x="1968" y="1008"/>
            <a:chExt cx="1776" cy="2352"/>
          </a:xfrm>
        </p:grpSpPr>
        <p:sp>
          <p:nvSpPr>
            <p:cNvPr id="155658" name="Oval 10"/>
            <p:cNvSpPr>
              <a:spLocks noChangeArrowheads="1"/>
            </p:cNvSpPr>
            <p:nvPr/>
          </p:nvSpPr>
          <p:spPr bwMode="auto">
            <a:xfrm>
              <a:off x="1968" y="1008"/>
              <a:ext cx="1776" cy="2352"/>
            </a:xfrm>
            <a:prstGeom prst="ellipse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5659" name="Picture 11" descr="bac_ho_64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56" y="1344"/>
              <a:ext cx="1200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5660" name="Picture 12" descr="Ho Chi Minh146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449580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61" name="Rectangle 13"/>
          <p:cNvSpPr>
            <a:spLocks noChangeArrowheads="1"/>
          </p:cNvSpPr>
          <p:nvPr/>
        </p:nvSpPr>
        <p:spPr bwMode="auto">
          <a:xfrm>
            <a:off x="304800" y="228600"/>
            <a:ext cx="640271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hình ảnh về Bác hồ với thiếu nhi: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7" name="Picture 7" descr="BH-voi-tnqt21_n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1400"/>
            <a:ext cx="4648200" cy="3276600"/>
          </a:xfrm>
          <a:prstGeom prst="rect">
            <a:avLst/>
          </a:prstGeom>
          <a:noFill/>
        </p:spPr>
      </p:pic>
      <p:pic>
        <p:nvPicPr>
          <p:cNvPr id="163848" name="Picture 8" descr="BH-voi-tnqt17_n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505200"/>
            <a:ext cx="3886200" cy="3352800"/>
          </a:xfrm>
          <a:prstGeom prst="rect">
            <a:avLst/>
          </a:prstGeom>
          <a:noFill/>
        </p:spPr>
      </p:pic>
      <p:pic>
        <p:nvPicPr>
          <p:cNvPr id="163849" name="Picture 9" descr="BH-voi-tnqt5_n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</p:spPr>
      </p:pic>
      <p:pic>
        <p:nvPicPr>
          <p:cNvPr id="163850" name="Picture 10" descr="BH-voi-tnqt19_n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39624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9" name="Picture 5" descr="BH-voi-tnqt22_n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276600"/>
            <a:ext cx="4191000" cy="3581400"/>
          </a:xfrm>
          <a:prstGeom prst="rect">
            <a:avLst/>
          </a:prstGeom>
          <a:noFill/>
        </p:spPr>
      </p:pic>
      <p:pic>
        <p:nvPicPr>
          <p:cNvPr id="164870" name="Picture 6" descr="BH-voi-tnqt8_n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276600"/>
            <a:ext cx="4114800" cy="3400425"/>
          </a:xfrm>
          <a:prstGeom prst="rect">
            <a:avLst/>
          </a:prstGeom>
          <a:noFill/>
        </p:spPr>
      </p:pic>
      <p:pic>
        <p:nvPicPr>
          <p:cNvPr id="164871" name="Picture 7" descr="BH-voi-tnqt7_n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28600"/>
            <a:ext cx="4038600" cy="2895600"/>
          </a:xfrm>
          <a:prstGeom prst="rect">
            <a:avLst/>
          </a:prstGeom>
          <a:noFill/>
        </p:spPr>
      </p:pic>
      <p:pic>
        <p:nvPicPr>
          <p:cNvPr id="164872" name="Picture 8" descr="BH-voi-tnqt3_n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52400"/>
            <a:ext cx="4114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tv2t2t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0"/>
            <a:ext cx="4321175" cy="6858000"/>
          </a:xfrm>
          <a:prstGeom prst="rect">
            <a:avLst/>
          </a:prstGeom>
          <a:noFill/>
        </p:spPr>
      </p:pic>
      <p:pic>
        <p:nvPicPr>
          <p:cNvPr id="157699" name="Picture 3" descr="hochimi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52400"/>
            <a:ext cx="5029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Đọc theo vai bài : Ai ngoan sẽ được thưởng</a:t>
            </a:r>
          </a:p>
        </p:txBody>
      </p:sp>
      <p:sp>
        <p:nvSpPr>
          <p:cNvPr id="28693" name="WordArt 21"/>
          <p:cNvSpPr>
            <a:spLocks noChangeArrowheads="1" noChangeShapeType="1" noTextEdit="1"/>
          </p:cNvSpPr>
          <p:nvPr/>
        </p:nvSpPr>
        <p:spPr bwMode="auto">
          <a:xfrm>
            <a:off x="2971800" y="609600"/>
            <a:ext cx="4086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Ôn BÀI </a:t>
            </a:r>
            <a:r>
              <a:rPr lang="en-US" b="1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3" name="Picture 7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0" y="1676400"/>
            <a:ext cx="4572000" cy="518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0" y="457200"/>
            <a:ext cx="9144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0" y="990600"/>
            <a:ext cx="9144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 nhớ Bác Hồ</a:t>
            </a:r>
          </a:p>
        </p:txBody>
      </p:sp>
      <p:pic>
        <p:nvPicPr>
          <p:cNvPr id="142348" name="Picture 1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0575" y="1676400"/>
            <a:ext cx="45434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990600" y="251460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205" name="Text Box 21"/>
          <p:cNvSpPr txBox="1">
            <a:spLocks noChangeArrowheads="1"/>
          </p:cNvSpPr>
          <p:nvPr/>
        </p:nvSpPr>
        <p:spPr bwMode="auto">
          <a:xfrm>
            <a:off x="381000" y="2209800"/>
            <a:ext cx="411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223" name="Picture 11" descr="BH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352800"/>
            <a:ext cx="2362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24" name="Picture 9" descr="BH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352800"/>
            <a:ext cx="2286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226" name="Text Box 4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93227" name="Text Box 43"/>
          <p:cNvSpPr txBox="1"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 nhớ Bác Hồ</a:t>
            </a:r>
          </a:p>
        </p:txBody>
      </p:sp>
      <p:sp>
        <p:nvSpPr>
          <p:cNvPr id="93228" name="Rectangle 44"/>
          <p:cNvSpPr>
            <a:spLocks noChangeArrowheads="1"/>
          </p:cNvSpPr>
          <p:nvPr/>
        </p:nvSpPr>
        <p:spPr bwMode="auto">
          <a:xfrm>
            <a:off x="0" y="167640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 Lâu, bâng khuâng, bấy lâu, vầng trán rộng.</a:t>
            </a:r>
          </a:p>
        </p:txBody>
      </p:sp>
      <p:sp>
        <p:nvSpPr>
          <p:cNvPr id="93229" name="Text Box 45"/>
          <p:cNvSpPr txBox="1">
            <a:spLocks noChangeArrowheads="1"/>
          </p:cNvSpPr>
          <p:nvPr/>
        </p:nvSpPr>
        <p:spPr bwMode="auto">
          <a:xfrm>
            <a:off x="0" y="838200"/>
            <a:ext cx="3733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</a:p>
        </p:txBody>
      </p:sp>
      <p:sp>
        <p:nvSpPr>
          <p:cNvPr id="93230" name="Text Box 46"/>
          <p:cNvSpPr txBox="1"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* Đọc đúng</a:t>
            </a:r>
          </a:p>
        </p:txBody>
      </p:sp>
      <p:pic>
        <p:nvPicPr>
          <p:cNvPr id="93231" name="Picture 47" descr="GaraQvd1OuYP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352800"/>
            <a:ext cx="2514600" cy="3505200"/>
          </a:xfrm>
          <a:prstGeom prst="rect">
            <a:avLst/>
          </a:prstGeom>
          <a:noFill/>
        </p:spPr>
      </p:pic>
      <p:sp>
        <p:nvSpPr>
          <p:cNvPr id="93232" name="Text Box 48"/>
          <p:cNvSpPr txBox="1"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*Ngắt nhịp thơ:</a:t>
            </a:r>
          </a:p>
        </p:txBody>
      </p:sp>
      <p:sp>
        <p:nvSpPr>
          <p:cNvPr id="93233" name="Text Box 49"/>
          <p:cNvSpPr txBox="1">
            <a:spLocks noChangeArrowheads="1"/>
          </p:cNvSpPr>
          <p:nvPr/>
        </p:nvSpPr>
        <p:spPr bwMode="auto">
          <a:xfrm>
            <a:off x="0" y="2514600"/>
            <a:ext cx="62484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Đêm nay/ bên bến Ô Lâu,</a:t>
            </a:r>
          </a:p>
          <a:p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 ngồi/ cháu nhớ/ chòm râu Bác Hồ.</a:t>
            </a:r>
          </a:p>
        </p:txBody>
      </p:sp>
      <p:sp>
        <p:nvSpPr>
          <p:cNvPr id="93234" name="Text Box 50"/>
          <p:cNvSpPr txBox="1">
            <a:spLocks noChangeArrowheads="1"/>
          </p:cNvSpPr>
          <p:nvPr/>
        </p:nvSpPr>
        <p:spPr bwMode="auto">
          <a:xfrm>
            <a:off x="0" y="3657600"/>
            <a:ext cx="5181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* Giải nghĩa từ: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3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3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3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3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3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3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3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3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3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3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3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3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3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3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3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93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93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93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93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93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93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3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3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28" grpId="0"/>
      <p:bldP spid="93229" grpId="0"/>
      <p:bldP spid="93230" grpId="0"/>
      <p:bldP spid="93232" grpId="0"/>
      <p:bldP spid="93233" grpId="0"/>
      <p:bldP spid="932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6" name="Picture 6" descr="roses_swaying_back_an_a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572000"/>
            <a:ext cx="236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9" name="Picture 11" descr="club%20mee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3048000" cy="2514600"/>
          </a:xfrm>
          <a:prstGeom prst="rect">
            <a:avLst/>
          </a:prstGeom>
          <a:noFill/>
        </p:spPr>
      </p:pic>
      <p:pic>
        <p:nvPicPr>
          <p:cNvPr id="99342" name="Picture 14" descr="club%20mee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343400"/>
            <a:ext cx="3048000" cy="2514600"/>
          </a:xfrm>
          <a:prstGeom prst="rect">
            <a:avLst/>
          </a:prstGeom>
          <a:noFill/>
        </p:spPr>
      </p:pic>
      <p:sp>
        <p:nvSpPr>
          <p:cNvPr id="99346" name="WordArt 18" descr="Narrow vertical"/>
          <p:cNvSpPr>
            <a:spLocks noChangeArrowheads="1" noChangeShapeType="1" noTextEdit="1"/>
          </p:cNvSpPr>
          <p:nvPr/>
        </p:nvSpPr>
        <p:spPr bwMode="auto">
          <a:xfrm>
            <a:off x="2133600" y="609600"/>
            <a:ext cx="5943600" cy="3733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en-US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ĐỌC NHÓM</a:t>
            </a:r>
          </a:p>
        </p:txBody>
      </p:sp>
      <p:sp>
        <p:nvSpPr>
          <p:cNvPr id="99347" name="WordArt 19"/>
          <p:cNvSpPr>
            <a:spLocks noChangeArrowheads="1" noChangeShapeType="1" noTextEdit="1"/>
          </p:cNvSpPr>
          <p:nvPr/>
        </p:nvSpPr>
        <p:spPr bwMode="auto">
          <a:xfrm>
            <a:off x="990600" y="1981200"/>
            <a:ext cx="6477000" cy="3124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THI ĐỌC</a:t>
            </a:r>
          </a:p>
        </p:txBody>
      </p:sp>
      <p:sp>
        <p:nvSpPr>
          <p:cNvPr id="99348" name="WordArt 20"/>
          <p:cNvSpPr>
            <a:spLocks noChangeArrowheads="1" noChangeShapeType="1" noTextEdit="1"/>
          </p:cNvSpPr>
          <p:nvPr/>
        </p:nvSpPr>
        <p:spPr bwMode="auto">
          <a:xfrm>
            <a:off x="1600200" y="1905000"/>
            <a:ext cx="7315200" cy="4038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ĐỌC ĐỒNG THANH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6" grpId="0" animBg="1"/>
      <p:bldP spid="99346" grpId="1" animBg="1"/>
      <p:bldP spid="99347" grpId="0" animBg="1"/>
      <p:bldP spid="99347" grpId="1" animBg="1"/>
      <p:bldP spid="993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AutoShape 2"/>
          <p:cNvSpPr>
            <a:spLocks noChangeArrowheads="1"/>
          </p:cNvSpPr>
          <p:nvPr/>
        </p:nvSpPr>
        <p:spPr bwMode="auto">
          <a:xfrm>
            <a:off x="1676400" y="304800"/>
            <a:ext cx="7467600" cy="3581400"/>
          </a:xfrm>
          <a:prstGeom prst="irregularSeal2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0597" name="Picture 2" descr="BAR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98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0" y="762000"/>
            <a:ext cx="7391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1.Bạn nhỏ trong bài thơ quê ở đâu ?</a:t>
            </a:r>
          </a:p>
        </p:txBody>
      </p:sp>
      <p:sp>
        <p:nvSpPr>
          <p:cNvPr id="110612" name="Text Box 20"/>
          <p:cNvSpPr txBox="1">
            <a:spLocks noChangeArrowheads="1"/>
          </p:cNvSpPr>
          <p:nvPr/>
        </p:nvSpPr>
        <p:spPr bwMode="auto">
          <a:xfrm>
            <a:off x="0" y="304800"/>
            <a:ext cx="3505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110613" name="Text Box 21"/>
          <p:cNvSpPr txBox="1">
            <a:spLocks noChangeArrowheads="1"/>
          </p:cNvSpPr>
          <p:nvPr/>
        </p:nvSpPr>
        <p:spPr bwMode="auto">
          <a:xfrm>
            <a:off x="0" y="1295400"/>
            <a:ext cx="9144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 nhỏ trong bài thơ quê ở ven sông Ô Lâu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0614" name="Rectangle 22"/>
          <p:cNvSpPr>
            <a:spLocks noChangeArrowheads="1"/>
          </p:cNvSpPr>
          <p:nvPr/>
        </p:nvSpPr>
        <p:spPr bwMode="auto">
          <a:xfrm>
            <a:off x="0" y="1752600"/>
            <a:ext cx="66135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Vì sao bạn phải cất thầm ảnh Bác ? </a:t>
            </a:r>
          </a:p>
        </p:txBody>
      </p:sp>
      <p:sp>
        <p:nvSpPr>
          <p:cNvPr id="110615" name="Text Box 23"/>
          <p:cNvSpPr txBox="1">
            <a:spLocks noChangeArrowheads="1"/>
          </p:cNvSpPr>
          <p:nvPr/>
        </p:nvSpPr>
        <p:spPr bwMode="auto">
          <a:xfrm>
            <a:off x="0" y="2278063"/>
            <a:ext cx="91440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Bạn phải cất thầm ảnh Bác vì giặc cấm nhân dân ta giữ ảnh Bác, cấm nhân dân ta hướng về cách mạng.</a:t>
            </a:r>
            <a:endParaRPr lang="en-US" sz="28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616" name="Text Box 24"/>
          <p:cNvSpPr txBox="1">
            <a:spLocks noChangeArrowheads="1"/>
          </p:cNvSpPr>
          <p:nvPr/>
        </p:nvSpPr>
        <p:spPr bwMode="auto">
          <a:xfrm>
            <a:off x="0" y="3192463"/>
            <a:ext cx="9144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Hình ảnh Bác hiện lên như thế nào qua 8 dòng thơ đầu ? </a:t>
            </a:r>
          </a:p>
        </p:txBody>
      </p:sp>
      <p:sp>
        <p:nvSpPr>
          <p:cNvPr id="110617" name="Text Box 25"/>
          <p:cNvSpPr txBox="1">
            <a:spLocks noChangeArrowheads="1"/>
          </p:cNvSpPr>
          <p:nvPr/>
        </p:nvSpPr>
        <p:spPr bwMode="auto">
          <a:xfrm>
            <a:off x="0" y="3649663"/>
            <a:ext cx="9144000" cy="137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Hình ảnh Bác hiện lên rất đẹp trong tâm trí bạn nhỏ : đôi má Bác hồng hào, râu tóc Bác bạc phơ, mắt Bác sáng tựa vì sao.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0618" name="Picture 26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133600"/>
            <a:ext cx="3200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2" grpId="0"/>
      <p:bldP spid="110612" grpId="0"/>
      <p:bldP spid="110613" grpId="0"/>
      <p:bldP spid="110614" grpId="0"/>
      <p:bldP spid="110615" grpId="0"/>
      <p:bldP spid="110616" grpId="0"/>
      <p:bldP spid="1106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2" name="Picture 8" descr="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286000"/>
            <a:ext cx="381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152400" y="1379537"/>
            <a:ext cx="8211552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8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- Đêm đêm bạn nhỏ giở xem ảnh Bác. Bạn ôm hôn ảnh Bác mà tưởng như  được Bác ôm hôn mình.</a:t>
            </a: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152400" y="76200"/>
            <a:ext cx="89154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4. Tìm những chi tiết nói lên tình  cảm kính yêu Bác Hồ của bạn nhỏ.</a:t>
            </a:r>
          </a:p>
        </p:txBody>
      </p:sp>
      <p:pic>
        <p:nvPicPr>
          <p:cNvPr id="123916" name="Picture 12" descr="tv2t2t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86000"/>
            <a:ext cx="38862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3" grpId="0"/>
      <p:bldP spid="1239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7" descr="Asian li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962400"/>
            <a:ext cx="266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8" descr="buom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7244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9" descr="Butterfly 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4724400"/>
            <a:ext cx="11430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381000" y="61722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5" name="Picture 8" descr="Imw77289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1295400"/>
            <a:ext cx="889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7" name="Picture 19" descr="buom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572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8" name="Picture 19" descr="buom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555646">
            <a:off x="507207" y="3477419"/>
            <a:ext cx="7667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0" name="Picture 19" descr="buom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4343400" y="57912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45" name="WordArt 21"/>
          <p:cNvSpPr>
            <a:spLocks noChangeArrowheads="1" noChangeShapeType="1" noTextEdit="1"/>
          </p:cNvSpPr>
          <p:nvPr/>
        </p:nvSpPr>
        <p:spPr bwMode="auto">
          <a:xfrm>
            <a:off x="1000125" y="1447800"/>
            <a:ext cx="7458075" cy="4495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LUYỆN ĐỌC HỌC THUỘC LÒNG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CHÁU NHỚ BÁC HỒ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685800"/>
            <a:ext cx="4876800" cy="6019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latin typeface="Times New Roman" pitchFamily="18" charset="0"/>
              </a:rPr>
              <a:t>         Đêm</a:t>
            </a:r>
            <a:r>
              <a:rPr lang="en-US" sz="2700">
                <a:latin typeface="Times New Roman" pitchFamily="18" charset="0"/>
              </a:rPr>
              <a:t> ……………………..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700">
                <a:latin typeface="Times New Roman" pitchFamily="18" charset="0"/>
              </a:rPr>
              <a:t>Cháu……………………………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700">
                <a:latin typeface="Times New Roman" pitchFamily="18" charset="0"/>
              </a:rPr>
              <a:t>       Nhớ……………………..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700">
                <a:latin typeface="Times New Roman" pitchFamily="18" charset="0"/>
              </a:rPr>
              <a:t>Hồng ………………………..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700">
                <a:latin typeface="Times New Roman" pitchFamily="18" charset="0"/>
              </a:rPr>
              <a:t>       Mắt ……………………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700">
                <a:latin typeface="Times New Roman" pitchFamily="18" charset="0"/>
              </a:rPr>
              <a:t>Bác………………………….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700">
                <a:latin typeface="Times New Roman" pitchFamily="18" charset="0"/>
              </a:rPr>
              <a:t>       Nhớ …………………….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700">
                <a:latin typeface="Times New Roman" pitchFamily="18" charset="0"/>
              </a:rPr>
              <a:t>Trung ……………………….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700">
                <a:latin typeface="Times New Roman" pitchFamily="18" charset="0"/>
              </a:rPr>
              <a:t>      Đêm……………………..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700">
                <a:latin typeface="Times New Roman" pitchFamily="18" charset="0"/>
              </a:rPr>
              <a:t>Giở…………………………..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700">
                <a:latin typeface="Times New Roman" pitchFamily="18" charset="0"/>
              </a:rPr>
              <a:t>      Nhìn………………………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700">
                <a:latin typeface="Times New Roman" pitchFamily="18" charset="0"/>
              </a:rPr>
              <a:t>Nhìn…………………………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700">
                <a:latin typeface="Times New Roman" pitchFamily="18" charset="0"/>
              </a:rPr>
              <a:t>      Càng……………………..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700">
                <a:latin typeface="Times New Roman" pitchFamily="18" charset="0"/>
              </a:rPr>
              <a:t>Ôm ……………………………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sz="2000" b="1" i="1">
                <a:latin typeface="Times New Roman" pitchFamily="18" charset="0"/>
              </a:rPr>
              <a:t>Theo</a:t>
            </a:r>
            <a:r>
              <a:rPr lang="en-US" sz="2000" i="1">
                <a:latin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</a:rPr>
              <a:t>THANH HẢI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1524000" y="606425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/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1676400" y="609600"/>
            <a:ext cx="609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CC"/>
                </a:solidFill>
              </a:rPr>
              <a:t>1.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524000" y="3962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CC"/>
                </a:solidFill>
              </a:rPr>
              <a:t>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2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 - &amp;quot;CHÁU NHỚ BÁC HỒ&amp;quot;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object type=&quot;3&quot; unique_id=&quot;10017&quot;&gt;&lt;property id=&quot;20148&quot; value=&quot;5&quot;/&gt;&lt;property id=&quot;20300&quot; value=&quot;Slide 14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325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CHÁU NHỚ BÁC HỒ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WIN7X64</dc:creator>
  <cp:lastModifiedBy>A</cp:lastModifiedBy>
  <cp:revision>4</cp:revision>
  <dcterms:created xsi:type="dcterms:W3CDTF">2016-04-18T16:36:44Z</dcterms:created>
  <dcterms:modified xsi:type="dcterms:W3CDTF">2018-03-30T08:33:01Z</dcterms:modified>
</cp:coreProperties>
</file>