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88" r:id="rId4"/>
    <p:sldId id="289" r:id="rId5"/>
    <p:sldId id="259" r:id="rId6"/>
    <p:sldId id="262" r:id="rId7"/>
    <p:sldId id="263" r:id="rId8"/>
    <p:sldId id="282" r:id="rId9"/>
    <p:sldId id="283" r:id="rId10"/>
    <p:sldId id="284" r:id="rId11"/>
    <p:sldId id="285" r:id="rId12"/>
    <p:sldId id="291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523EF-85F2-47F5-A1C0-64C137B6E2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686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F7107-FD40-4D46-A159-22D0ED28ED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316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CACDF-02FA-4703-BC71-B138C5C62A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9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15346-22A0-4852-8A43-18E11926D3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981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86C75-1943-4254-806C-E20FE064C4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163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C2B52-AAF8-4CD7-9E66-7E24C673CD6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62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DA133-0459-4AA3-85BA-E6C9592A75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70886-98A6-4BA8-841F-B6AA7C7BFA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DDCE5-B373-404E-B15A-58BF247346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249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FB1-121C-406C-B435-F7FBEE64EF5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60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806D8-DAA1-40BF-AA67-AEEF32A437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427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A4798-F22F-4F08-B247-0A9C0C5E35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89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68D7D-304C-4D3C-B594-2696625E00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181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B6C20-60D8-40C1-9146-D94CF619DD2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519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CAFDD-82BA-486D-9DD9-75775969295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22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D4037-E2AB-4F86-8DDB-246255B2C3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115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50215-795C-4F8E-8085-ACA4385B7F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2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8AD54-283C-4505-A0A6-C86DFC884E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58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B4D62-D6F0-4440-93B4-19935925AB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0533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314E4-86C1-4388-B07E-8E7AE0074CB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99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CE091-2A73-4C19-B171-FA5D49C7A39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3686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2567-4F2E-4DAF-A22B-03CECC09E6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72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783106-5FE7-4203-B8EB-B57413CDC7A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44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D59EF43-DB54-44F2-8E41-8CD63C5B95F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01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447800" y="838200"/>
            <a:ext cx="731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WordArt 59"/>
          <p:cNvSpPr>
            <a:spLocks noChangeArrowheads="1" noChangeShapeType="1" noTextEdit="1"/>
          </p:cNvSpPr>
          <p:nvPr/>
        </p:nvSpPr>
        <p:spPr bwMode="auto">
          <a:xfrm>
            <a:off x="2209800" y="1295400"/>
            <a:ext cx="4953000" cy="5127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 dirty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vi-VN" sz="4000" b="1" kern="10" dirty="0" smtClean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kern="10" dirty="0" smtClean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kern="10" dirty="0" err="1" smtClean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4000" b="1" kern="10" dirty="0" smtClean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kern="10" dirty="0" err="1" smtClean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4000" b="1" kern="10" dirty="0" smtClean="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endParaRPr lang="en-US" sz="4000" b="1" kern="10" dirty="0">
              <a:ln w="14605">
                <a:solidFill>
                  <a:srgbClr val="FF00FF"/>
                </a:solidFill>
                <a:round/>
                <a:headEnd/>
                <a:tailEnd/>
              </a:ln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5450" y="2254043"/>
            <a:ext cx="68199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10" dirty="0" err="1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400" b="1" kern="10" dirty="0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kern="10" dirty="0" err="1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400" b="1" kern="10" dirty="0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kern="10" dirty="0" err="1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kern="10" dirty="0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kern="10" dirty="0" err="1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b="1" kern="10" dirty="0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kern="10" dirty="0" err="1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4400" b="1" kern="10" dirty="0" smtClean="0">
              <a:ln w="19050">
                <a:solidFill>
                  <a:srgbClr val="6600FF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kern="10" dirty="0" err="1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400" b="1" kern="10" dirty="0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: 2</a:t>
            </a:r>
            <a:endParaRPr lang="en-US" sz="4400" b="1" kern="10" dirty="0">
              <a:ln w="19050">
                <a:solidFill>
                  <a:srgbClr val="6600FF"/>
                </a:solidFill>
                <a:round/>
                <a:headEnd/>
                <a:tailEnd/>
              </a:ln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847" y="4191000"/>
            <a:ext cx="906690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ĐÁP LỜI ĐỒNG Ý. 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QUAN SÁT VÀ TRẢ LỜI CÂU HỎI</a:t>
            </a:r>
            <a:endParaRPr 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4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1391889"/>
            <a:ext cx="8305800" cy="424731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buồm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lướt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bềnh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56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36512"/>
            <a:ext cx="9124950" cy="6821488"/>
            <a:chOff x="0" y="0"/>
            <a:chExt cx="5748" cy="4297"/>
          </a:xfrm>
        </p:grpSpPr>
        <p:pic>
          <p:nvPicPr>
            <p:cNvPr id="14339" name="Picture 3" descr="CRNRC0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" t="987"/>
            <a:stretch>
              <a:fillRect/>
            </a:stretch>
          </p:blipFill>
          <p:spPr bwMode="auto">
            <a:xfrm rot="16200000">
              <a:off x="254" y="2891"/>
              <a:ext cx="1173" cy="1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340" name="Picture 4" descr="CRNRC0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" t="987"/>
            <a:stretch>
              <a:fillRect/>
            </a:stretch>
          </p:blipFill>
          <p:spPr bwMode="auto">
            <a:xfrm>
              <a:off x="0" y="3"/>
              <a:ext cx="1173" cy="1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341" name="Picture 5" descr="CRNRC0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" t="987"/>
            <a:stretch>
              <a:fillRect/>
            </a:stretch>
          </p:blipFill>
          <p:spPr bwMode="auto">
            <a:xfrm rot="10800000">
              <a:off x="4545" y="2650"/>
              <a:ext cx="1173" cy="1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342" name="Picture 6" descr="CRNRC0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1" t="987"/>
            <a:stretch>
              <a:fillRect/>
            </a:stretch>
          </p:blipFill>
          <p:spPr bwMode="auto">
            <a:xfrm rot="5400000">
              <a:off x="4341" y="-233"/>
              <a:ext cx="1173" cy="1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286000" y="6096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FF"/>
                    </a:gs>
                    <a:gs pos="100000">
                      <a:srgbClr val="A3FBE4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smtClean="0">
                <a:solidFill>
                  <a:srgbClr val="0066FF"/>
                </a:solidFill>
                <a:latin typeface="Times New Roman" pitchFamily="18" charset="0"/>
                <a:cs typeface="Arial" charset="0"/>
              </a:rPr>
              <a:t>ÔN BÀI CŨ</a:t>
            </a:r>
            <a:endParaRPr lang="en-US" sz="3200" dirty="0" smtClean="0">
              <a:solidFill>
                <a:srgbClr val="0066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143000" y="2133600"/>
            <a:ext cx="64770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*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lời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</a:rPr>
              <a:t>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quên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mang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trả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rồi</a:t>
            </a:r>
            <a:endParaRPr lang="en-US" sz="2800" dirty="0" smtClean="0">
              <a:latin typeface="Times New Roman" pitchFamily="18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</a:rPr>
              <a:t>: …</a:t>
            </a:r>
          </a:p>
        </p:txBody>
      </p:sp>
    </p:spTree>
    <p:extLst>
      <p:ext uri="{BB962C8B-B14F-4D97-AF65-F5344CB8AC3E}">
        <p14:creationId xmlns:p14="http://schemas.microsoft.com/office/powerpoint/2010/main" val="30240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16"/>
          <p:cNvSpPr txBox="1">
            <a:spLocks noChangeArrowheads="1"/>
          </p:cNvSpPr>
          <p:nvPr/>
        </p:nvSpPr>
        <p:spPr bwMode="auto">
          <a:xfrm>
            <a:off x="3048000" y="1457325"/>
            <a:ext cx="4038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152400" y="306901"/>
            <a:ext cx="8991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3716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294126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ạ.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Dũng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Cháu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4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3500" y="6096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905000"/>
            <a:ext cx="6781800" cy="1675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tẩy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- Ừ.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-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3282360"/>
            <a:ext cx="8153400" cy="1675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- Ừ.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- 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56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 descr="Bi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219200"/>
            <a:ext cx="4953000" cy="445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0" y="1524000"/>
            <a:ext cx="4191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354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0886" y="0"/>
            <a:ext cx="9133114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16002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8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5472" y="0"/>
            <a:ext cx="8998527" cy="1220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1524000"/>
            <a:ext cx="87699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bọt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nhấp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xô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363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1514" y="0"/>
            <a:ext cx="8926286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1514" y="1454289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buồm</a:t>
            </a:r>
            <a:r>
              <a:rPr lang="en-US" sz="4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khơi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quăng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lưới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hững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sải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4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bay.</a:t>
            </a:r>
            <a:endParaRPr lang="en-US" sz="4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67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4514" y="14514"/>
            <a:ext cx="9129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400" y="1447800"/>
            <a:ext cx="8686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hững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hững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bồng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bềnh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59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88&quot;/&gt;&lt;/object&gt;&lt;object type=&quot;3&quot; unique_id=&quot;10005&quot;&gt;&lt;property id=&quot;20148&quot; value=&quot;5&quot;/&gt;&lt;property id=&quot;20300&quot; value=&quot;Slide 2&quot;/&gt;&lt;property id=&quot;20307&quot; value=&quot;289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9&quot;&gt;&lt;property id=&quot;20148&quot; value=&quot;5&quot;/&gt;&lt;property id=&quot;20300&quot; value=&quot;Slide 4&quot;/&gt;&lt;property id=&quot;20307&quot; value=&quot;262&quot;/&gt;&lt;/object&gt;&lt;object type=&quot;3&quot; unique_id=&quot;10011&quot;&gt;&lt;property id=&quot;20148&quot; value=&quot;5&quot;/&gt;&lt;property id=&quot;20300&quot; value=&quot;Slide 5&quot;/&gt;&lt;property id=&quot;20307&quot; value=&quot;263&quot;/&gt;&lt;/object&gt;&lt;object type=&quot;3&quot; unique_id=&quot;10013&quot;&gt;&lt;property id=&quot;20148&quot; value=&quot;5&quot;/&gt;&lt;property id=&quot;20300&quot; value=&quot;Slide 6&quot;/&gt;&lt;property id=&quot;20307&quot; value=&quot;282&quot;/&gt;&lt;/object&gt;&lt;object type=&quot;3&quot; unique_id=&quot;10015&quot;&gt;&lt;property id=&quot;20148&quot; value=&quot;5&quot;/&gt;&lt;property id=&quot;20300&quot; value=&quot;Slide 7&quot;/&gt;&lt;property id=&quot;20307&quot; value=&quot;283&quot;/&gt;&lt;/object&gt;&lt;object type=&quot;3&quot; unique_id=&quot;10017&quot;&gt;&lt;property id=&quot;20148&quot; value=&quot;5&quot;/&gt;&lt;property id=&quot;20300&quot; value=&quot;Slide 8&quot;/&gt;&lt;property id=&quot;20307&quot; value=&quot;284&quot;/&gt;&lt;/object&gt;&lt;object type=&quot;3&quot; unique_id=&quot;10019&quot;&gt;&lt;property id=&quot;20148&quot; value=&quot;5&quot;/&gt;&lt;property id=&quot;20300&quot; value=&quot;Slide 9&quot;/&gt;&lt;property id=&quot;20307&quot; value=&quot;285&quot;/&gt;&lt;/object&gt;&lt;object type=&quot;3&quot; unique_id=&quot;10022&quot;&gt;&lt;property id=&quot;20148&quot; value=&quot;5&quot;/&gt;&lt;property id=&quot;20300&quot; value=&quot;Slide 10&quot;/&gt;&lt;property id=&quot;20307&quot; value=&quot;291&quot;/&gt;&lt;/object&gt;&lt;/object&gt;&lt;object type=&quot;8&quot; unique_id=&quot;1004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454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THAMB - LOP HOC</cp:lastModifiedBy>
  <cp:revision>45</cp:revision>
  <dcterms:created xsi:type="dcterms:W3CDTF">2006-08-16T00:00:00Z</dcterms:created>
  <dcterms:modified xsi:type="dcterms:W3CDTF">2019-03-01T04:07:56Z</dcterms:modified>
</cp:coreProperties>
</file>