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48AF-CF37-448C-9541-D47C7676DE8F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0DB1-F528-4241-835E-2A226B1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20000">
                    <a:srgbClr val="0A128C"/>
                  </a:gs>
                  <a:gs pos="35000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5000">
                    <a:srgbClr val="181CC7"/>
                  </a:gs>
                  <a:gs pos="80001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6096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 MÔN</a:t>
            </a:r>
            <a:r>
              <a:rPr lang="en-US" sz="6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0638"/>
            <a:ext cx="9317038" cy="6837362"/>
            <a:chOff x="14" y="-9"/>
            <a:chExt cx="5781" cy="4329"/>
          </a:xfrm>
        </p:grpSpPr>
        <p:pic>
          <p:nvPicPr>
            <p:cNvPr id="14350" name="Picture 14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1" name="Picture 15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2" name="Picture 16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3" name="Picture 17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Box 12"/>
          <p:cNvSpPr txBox="1"/>
          <p:nvPr/>
        </p:nvSpPr>
        <p:spPr>
          <a:xfrm>
            <a:off x="228600" y="304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436" y="4876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038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40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09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600200"/>
            <a:ext cx="9144000" cy="31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7" descr="scan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62928"/>
            <a:ext cx="4114800" cy="2570872"/>
          </a:xfrm>
          <a:prstGeom prst="rect">
            <a:avLst/>
          </a:prstGeom>
          <a:noFill/>
        </p:spPr>
      </p:pic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08476"/>
            <a:ext cx="4191000" cy="2667000"/>
          </a:xfrm>
          <a:prstGeom prst="rect">
            <a:avLst/>
          </a:prstGeom>
          <a:noFill/>
        </p:spPr>
      </p:pic>
      <p:pic>
        <p:nvPicPr>
          <p:cNvPr id="7" name="Picture 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872" y="1162928"/>
            <a:ext cx="4668128" cy="2647072"/>
          </a:xfrm>
          <a:prstGeom prst="rect">
            <a:avLst/>
          </a:prstGeom>
          <a:noFill/>
        </p:spPr>
      </p:pic>
      <p:pic>
        <p:nvPicPr>
          <p:cNvPr id="8" name="Picture 4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962400"/>
            <a:ext cx="4648200" cy="2667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0" y="68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 nen trang bia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28800" y="838200"/>
            <a:ext cx="5410200" cy="137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2. Kể lại toàn bộ câu chuyện.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83748"/>
            <a:ext cx="4648200" cy="2667000"/>
          </a:xfrm>
          <a:prstGeom prst="rect">
            <a:avLst/>
          </a:prstGeom>
          <a:noFill/>
        </p:spPr>
      </p:pic>
      <p:pic>
        <p:nvPicPr>
          <p:cNvPr id="7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114800" cy="2570872"/>
          </a:xfrm>
          <a:prstGeom prst="rect">
            <a:avLst/>
          </a:prstGeom>
          <a:noFill/>
        </p:spPr>
      </p:pic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3748"/>
            <a:ext cx="4191000" cy="2667000"/>
          </a:xfrm>
          <a:prstGeom prst="rect">
            <a:avLst/>
          </a:prstGeom>
          <a:noFill/>
        </p:spPr>
      </p:pic>
      <p:pic>
        <p:nvPicPr>
          <p:cNvPr id="9" name="Picture 2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5872" y="838200"/>
            <a:ext cx="4668128" cy="264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47&quot;&gt;&lt;property id=&quot;20148&quot; value=&quot;5&quot;/&gt;&lt;property id=&quot;20300&quot; value=&quot;Slide 4&quot;/&gt;&lt;property id=&quot;20307&quot; value=&quot;260&quot;/&gt;&lt;/object&gt;&lt;object type=&quot;3&quot; unique_id=&quot;10096&quot;&gt;&lt;property id=&quot;20148&quot; value=&quot;5&quot;/&gt;&lt;property id=&quot;20300&quot; value=&quot;Slide 5&quot;/&gt;&lt;property id=&quot;20307&quot; value=&quot;261&quot;/&gt;&lt;/object&gt;&lt;object type=&quot;3&quot; unique_id=&quot;10097&quot;&gt;&lt;property id=&quot;20148&quot; value=&quot;5&quot;/&gt;&lt;property id=&quot;20300&quot; value=&quot;Slide 6&quot;/&gt;&lt;property id=&quot;20307&quot; value=&quot;262&quot;/&gt;&lt;/object&gt;&lt;object type=&quot;3&quot; unique_id=&quot;10098&quot;&gt;&lt;property id=&quot;20148&quot; value=&quot;5&quot;/&gt;&lt;property id=&quot;20300&quot; value=&quot;Slide 7&quot;/&gt;&lt;property id=&quot;20307&quot; value=&quot;263&quot;/&gt;&lt;/object&gt;&lt;object type=&quot;3&quot; unique_id=&quot;10099&quot;&gt;&lt;property id=&quot;20148&quot; value=&quot;5&quot;/&gt;&lt;property id=&quot;20300&quot; value=&quot;Slide 8&quot;/&gt;&lt;property id=&quot;20307&quot; value=&quot;264&quot;/&gt;&lt;/object&gt;&lt;object type=&quot;3&quot; unique_id=&quot;10100&quot;&gt;&lt;property id=&quot;20148&quot; value=&quot;5&quot;/&gt;&lt;property id=&quot;20300&quot; value=&quot;Slide 9&quot;/&gt;&lt;property id=&quot;20307&quot; value=&quot;265&quot;/&gt;&lt;/object&gt;&lt;object type=&quot;3&quot; unique_id=&quot;10101&quot;&gt;&lt;property id=&quot;20148&quot; value=&quot;5&quot;/&gt;&lt;property id=&quot;20300&quot; value=&quot;Slide 11&quot;/&gt;&lt;property id=&quot;20307&quot; value=&quot;267&quot;/&gt;&lt;/object&gt;&lt;object type=&quot;3&quot; unique_id=&quot;10102&quot;&gt;&lt;property id=&quot;20148&quot; value=&quot;5&quot;/&gt;&lt;property id=&quot;20300&quot; value=&quot;Slide 12&quot;/&gt;&lt;property id=&quot;20307&quot; value=&quot;266&quot;/&gt;&lt;/object&gt;&lt;object type=&quot;3&quot; unique_id=&quot;10103&quot;&gt;&lt;property id=&quot;20148&quot; value=&quot;5&quot;/&gt;&lt;property id=&quot;20300&quot; value=&quot;Slide 13&quot;/&gt;&lt;property id=&quot;20307&quot; value=&quot;268&quot;/&gt;&lt;/object&gt;&lt;object type=&quot;3&quot; unique_id=&quot;10440&quot;&gt;&lt;property id=&quot;20148&quot; value=&quot;5&quot;/&gt;&lt;property id=&quot;20300&quot; value=&quot;Slide 10&quot;/&gt;&lt;property id=&quot;20307&quot; value=&quot;269&quot;/&gt;&lt;/object&gt;&lt;/object&gt;&lt;/object&gt;&lt;/database&gt;"/>
  <p:tag name="SECTOMILLISECCONVERTED" val="1"/>
  <p:tag name="ISPRING_RESOURCE_PATHS_HASH_PRESENTER" val="9c7aac7293fb1e232e1c518517da3acdf55e7fb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217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WIN7X64</cp:lastModifiedBy>
  <cp:revision>15</cp:revision>
  <dcterms:created xsi:type="dcterms:W3CDTF">2015-08-22T04:50:34Z</dcterms:created>
  <dcterms:modified xsi:type="dcterms:W3CDTF">2019-09-07T07:52:34Z</dcterms:modified>
</cp:coreProperties>
</file>