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10F6F-7E34-4BBF-9EE3-9CED795EDFE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E328-2411-4DC6-959B-69337BFB6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905000" y="25146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0638"/>
            <a:ext cx="9317038" cy="6837362"/>
            <a:chOff x="14" y="-9"/>
            <a:chExt cx="5781" cy="4329"/>
          </a:xfrm>
        </p:grpSpPr>
        <p:pic>
          <p:nvPicPr>
            <p:cNvPr id="14350" name="Picture 14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TextBox 12"/>
          <p:cNvSpPr txBox="1"/>
          <p:nvPr/>
        </p:nvSpPr>
        <p:spPr>
          <a:xfrm>
            <a:off x="228600" y="228600"/>
            <a:ext cx="89154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9436" y="4876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Có công mài sắt, có ngày nên kim</a:t>
            </a:r>
            <a:endParaRPr lang="en-US" sz="28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73269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24200" y="25146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8382000" cy="7694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công mài sắt, có ngày nên kim</a:t>
            </a:r>
          </a:p>
        </p:txBody>
      </p:sp>
      <p:pic>
        <p:nvPicPr>
          <p:cNvPr id="12295" name="Picture 7" descr="scan0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953000" y="1752600"/>
            <a:ext cx="1235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36625" y="1600200"/>
            <a:ext cx="310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0" y="38100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                                                                                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0" y="39624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838200" y="39624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       </a:t>
            </a:r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457200" y="6324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5181600" y="1789113"/>
            <a:ext cx="342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1,2: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0" y="1828800"/>
            <a:ext cx="9144000" cy="64633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2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17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8" name="Text Box 86"/>
          <p:cNvSpPr txBox="1">
            <a:spLocks noChangeArrowheads="1"/>
          </p:cNvSpPr>
          <p:nvPr/>
        </p:nvSpPr>
        <p:spPr bwMode="auto">
          <a:xfrm>
            <a:off x="0" y="478536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Thỏi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9" name="Text Box 87"/>
          <p:cNvSpPr txBox="1">
            <a:spLocks noChangeArrowheads="1"/>
          </p:cNvSpPr>
          <p:nvPr/>
        </p:nvSpPr>
        <p:spPr bwMode="auto">
          <a:xfrm>
            <a:off x="0" y="3936612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0" name="Text Box 88"/>
          <p:cNvSpPr txBox="1">
            <a:spLocks noChangeArrowheads="1"/>
          </p:cNvSpPr>
          <p:nvPr/>
        </p:nvSpPr>
        <p:spPr bwMode="auto">
          <a:xfrm>
            <a:off x="0" y="266700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dở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Arial" charset="0"/>
            </a:endParaRPr>
          </a:p>
        </p:txBody>
      </p:sp>
      <p:sp>
        <p:nvSpPr>
          <p:cNvPr id="3161" name="Line 89"/>
          <p:cNvSpPr>
            <a:spLocks noChangeShapeType="1"/>
          </p:cNvSpPr>
          <p:nvPr/>
        </p:nvSpPr>
        <p:spPr bwMode="auto">
          <a:xfrm flipH="1">
            <a:off x="4267200" y="2819400"/>
            <a:ext cx="1524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3733800" y="3192413"/>
            <a:ext cx="228600" cy="381000"/>
            <a:chOff x="4876800" y="2438400"/>
            <a:chExt cx="228600" cy="381000"/>
          </a:xfrm>
        </p:grpSpPr>
        <p:sp>
          <p:nvSpPr>
            <p:cNvPr id="3162" name="Line 90"/>
            <p:cNvSpPr>
              <a:spLocks noChangeShapeType="1"/>
            </p:cNvSpPr>
            <p:nvPr/>
          </p:nvSpPr>
          <p:spPr bwMode="auto">
            <a:xfrm flipH="1">
              <a:off x="48768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Line 92"/>
            <p:cNvSpPr>
              <a:spLocks noChangeShapeType="1"/>
            </p:cNvSpPr>
            <p:nvPr/>
          </p:nvSpPr>
          <p:spPr bwMode="auto">
            <a:xfrm flipH="1">
              <a:off x="49530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65" name="Line 93"/>
          <p:cNvSpPr>
            <a:spLocks noChangeShapeType="1"/>
          </p:cNvSpPr>
          <p:nvPr/>
        </p:nvSpPr>
        <p:spPr bwMode="auto">
          <a:xfrm flipH="1">
            <a:off x="7696200" y="2819400"/>
            <a:ext cx="1524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69" name="Line 97"/>
          <p:cNvSpPr>
            <a:spLocks noChangeShapeType="1"/>
          </p:cNvSpPr>
          <p:nvPr/>
        </p:nvSpPr>
        <p:spPr bwMode="auto">
          <a:xfrm flipH="1">
            <a:off x="3124200" y="4876800"/>
            <a:ext cx="762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3505200" y="4038600"/>
            <a:ext cx="228600" cy="381000"/>
            <a:chOff x="4876800" y="2438400"/>
            <a:chExt cx="228600" cy="381000"/>
          </a:xfrm>
        </p:grpSpPr>
        <p:sp>
          <p:nvSpPr>
            <p:cNvPr id="52" name="Line 90"/>
            <p:cNvSpPr>
              <a:spLocks noChangeShapeType="1"/>
            </p:cNvSpPr>
            <p:nvPr/>
          </p:nvSpPr>
          <p:spPr bwMode="auto">
            <a:xfrm flipH="1">
              <a:off x="48768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92"/>
            <p:cNvSpPr>
              <a:spLocks noChangeShapeType="1"/>
            </p:cNvSpPr>
            <p:nvPr/>
          </p:nvSpPr>
          <p:spPr bwMode="auto">
            <a:xfrm flipH="1">
              <a:off x="49530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001000" y="4876800"/>
            <a:ext cx="228600" cy="381000"/>
            <a:chOff x="4876800" y="2438400"/>
            <a:chExt cx="228600" cy="381000"/>
          </a:xfrm>
        </p:grpSpPr>
        <p:sp>
          <p:nvSpPr>
            <p:cNvPr id="55" name="Line 90"/>
            <p:cNvSpPr>
              <a:spLocks noChangeShapeType="1"/>
            </p:cNvSpPr>
            <p:nvPr/>
          </p:nvSpPr>
          <p:spPr bwMode="auto">
            <a:xfrm flipH="1">
              <a:off x="48768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92"/>
            <p:cNvSpPr>
              <a:spLocks noChangeShapeType="1"/>
            </p:cNvSpPr>
            <p:nvPr/>
          </p:nvSpPr>
          <p:spPr bwMode="auto">
            <a:xfrm flipH="1">
              <a:off x="4953000" y="2438400"/>
              <a:ext cx="152400" cy="3810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94"/>
          <p:cNvSpPr>
            <a:spLocks noChangeShapeType="1"/>
          </p:cNvSpPr>
          <p:nvPr/>
        </p:nvSpPr>
        <p:spPr bwMode="auto">
          <a:xfrm flipH="1">
            <a:off x="1295400" y="4038600"/>
            <a:ext cx="76200" cy="381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Text Box 74"/>
          <p:cNvSpPr txBox="1">
            <a:spLocks noChangeArrowheads="1"/>
          </p:cNvSpPr>
          <p:nvPr/>
        </p:nvSpPr>
        <p:spPr bwMode="auto">
          <a:xfrm>
            <a:off x="0" y="990600"/>
            <a:ext cx="9144000" cy="64633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17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57600" y="107500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44792" y="1080868"/>
            <a:ext cx="290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nguệch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5800" y="1080868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1" grpId="0" animBg="1"/>
      <p:bldP spid="3146" grpId="0" animBg="1"/>
      <p:bldP spid="3158" grpId="0"/>
      <p:bldP spid="3159" grpId="0"/>
      <p:bldP spid="3160" grpId="0"/>
      <p:bldP spid="3161" grpId="0" animBg="1"/>
      <p:bldP spid="3165" grpId="0" animBg="1"/>
      <p:bldP spid="3169" grpId="0" animBg="1"/>
      <p:bldP spid="58" grpId="0" animBg="1"/>
      <p:bldP spid="64" grpId="0" animBg="1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2.Hướng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1,2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90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00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ngáp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dở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nót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nguệch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ngoạc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thỏi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miết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tảng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990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90146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209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581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6" grpId="1"/>
      <p:bldP spid="7" grpId="0"/>
      <p:bldP spid="7" grpId="1"/>
      <p:bldP spid="10" grpId="0"/>
      <p:bldP spid="11" grpId="0"/>
      <p:bldP spid="12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9" name="Picture 19" descr="ds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839200" cy="6100763"/>
          </a:xfrm>
          <a:prstGeom prst="rect">
            <a:avLst/>
          </a:prstGeom>
          <a:noFill/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4" y="-9"/>
            <a:chExt cx="5781" cy="4329"/>
          </a:xfrm>
        </p:grpSpPr>
        <p:pic>
          <p:nvPicPr>
            <p:cNvPr id="10262" name="Picture 22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3" name="Picture 23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4" name="Picture 24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5" name="Picture 25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44&quot;&gt;&lt;property id=&quot;20148&quot; value=&quot;5&quot;/&gt;&lt;property id=&quot;20300&quot; value=&quot;Slide 4&quot;/&gt;&lt;property id=&quot;20307&quot; value=&quot;262&quot;/&gt;&lt;/object&gt;&lt;/object&gt;&lt;/object&gt;&lt;/database&gt;"/>
  <p:tag name="SECTOMILLISECCONVERTED" val="1"/>
  <p:tag name="ISPRING_RESOURCE_PATHS_HASH_PRESENTER" val="2910f9b33adf563957a83f8291f628e526a488d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WIN7X64</cp:lastModifiedBy>
  <cp:revision>20</cp:revision>
  <dcterms:created xsi:type="dcterms:W3CDTF">2015-03-29T13:08:34Z</dcterms:created>
  <dcterms:modified xsi:type="dcterms:W3CDTF">2019-09-07T07:10:00Z</dcterms:modified>
</cp:coreProperties>
</file>