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10F6F-7E34-4BBF-9EE3-9CED795EDFEE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E328-2411-4DC6-959B-69337BFB6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10F6F-7E34-4BBF-9EE3-9CED795EDFEE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E328-2411-4DC6-959B-69337BFB6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10F6F-7E34-4BBF-9EE3-9CED795EDFEE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E328-2411-4DC6-959B-69337BFB6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10F6F-7E34-4BBF-9EE3-9CED795EDFEE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E328-2411-4DC6-959B-69337BFB6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10F6F-7E34-4BBF-9EE3-9CED795EDFEE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E328-2411-4DC6-959B-69337BFB6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10F6F-7E34-4BBF-9EE3-9CED795EDFEE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E328-2411-4DC6-959B-69337BFB6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10F6F-7E34-4BBF-9EE3-9CED795EDFEE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E328-2411-4DC6-959B-69337BFB6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10F6F-7E34-4BBF-9EE3-9CED795EDFEE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E328-2411-4DC6-959B-69337BFB6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10F6F-7E34-4BBF-9EE3-9CED795EDFEE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E328-2411-4DC6-959B-69337BFB6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10F6F-7E34-4BBF-9EE3-9CED795EDFEE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E328-2411-4DC6-959B-69337BFB6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10F6F-7E34-4BBF-9EE3-9CED795EDFEE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E328-2411-4DC6-959B-69337BFB6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10F6F-7E34-4BBF-9EE3-9CED795EDFEE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CE328-2411-4DC6-959B-69337BFB6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B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FF3300"/>
            </a:solidFill>
            <a:miter lim="800000"/>
            <a:headEnd/>
            <a:tailEnd/>
          </a:ln>
        </p:spPr>
      </p:pic>
      <p:sp>
        <p:nvSpPr>
          <p:cNvPr id="14347" name="WordArt 11"/>
          <p:cNvSpPr>
            <a:spLocks noChangeArrowheads="1" noChangeShapeType="1" noTextEdit="1"/>
          </p:cNvSpPr>
          <p:nvPr/>
        </p:nvSpPr>
        <p:spPr bwMode="auto">
          <a:xfrm>
            <a:off x="1295400" y="1676400"/>
            <a:ext cx="67818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99"/>
              </a:extrusionClr>
            </a:sp3d>
          </a:bodyPr>
          <a:lstStyle/>
          <a:p>
            <a:pPr algn="ctr"/>
            <a:endParaRPr lang="en-US" sz="1100" b="1" kern="10">
              <a:ln w="12700">
                <a:round/>
                <a:headEnd/>
                <a:tailEnd/>
              </a:ln>
              <a:gradFill rotWithShape="0">
                <a:gsLst>
                  <a:gs pos="0">
                    <a:srgbClr val="000000"/>
                  </a:gs>
                  <a:gs pos="20000">
                    <a:srgbClr val="0A128C"/>
                  </a:gs>
                  <a:gs pos="35000">
                    <a:srgbClr val="181CC7"/>
                  </a:gs>
                  <a:gs pos="44000">
                    <a:srgbClr val="7005D4"/>
                  </a:gs>
                  <a:gs pos="50000">
                    <a:srgbClr val="8C3D91"/>
                  </a:gs>
                  <a:gs pos="56000">
                    <a:srgbClr val="7005D4"/>
                  </a:gs>
                  <a:gs pos="65000">
                    <a:srgbClr val="181CC7"/>
                  </a:gs>
                  <a:gs pos="80001">
                    <a:srgbClr val="0A128C"/>
                  </a:gs>
                  <a:gs pos="100000">
                    <a:srgbClr val="000000"/>
                  </a:gs>
                </a:gsLst>
                <a:lin ang="5400000" scaled="1"/>
              </a:gradFill>
              <a:latin typeface=".VnTimeH"/>
            </a:endParaRPr>
          </a:p>
        </p:txBody>
      </p:sp>
      <p:sp>
        <p:nvSpPr>
          <p:cNvPr id="14348" name="WordArt 12"/>
          <p:cNvSpPr>
            <a:spLocks noChangeArrowheads="1" noChangeShapeType="1" noTextEdit="1"/>
          </p:cNvSpPr>
          <p:nvPr/>
        </p:nvSpPr>
        <p:spPr bwMode="auto">
          <a:xfrm>
            <a:off x="1905000" y="2514600"/>
            <a:ext cx="59436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 dirty="0" smtClean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sy="50000" kx="2453608" rotWithShape="0">
                  <a:srgbClr val="868686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PHÂN MÔN: TẬP ĐỌC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sy="50000" kx="2453608" rotWithShape="0">
                  <a:srgbClr val="868686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0" y="20638"/>
            <a:ext cx="9317038" cy="6837362"/>
            <a:chOff x="14" y="-9"/>
            <a:chExt cx="5781" cy="4329"/>
          </a:xfrm>
        </p:grpSpPr>
        <p:pic>
          <p:nvPicPr>
            <p:cNvPr id="14350" name="Picture 14" descr="n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9" y="0"/>
              <a:ext cx="5736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351" name="Picture 15" descr="n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5400000">
              <a:off x="-2127" y="2132"/>
              <a:ext cx="4329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352" name="Picture 16" descr="n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" y="4267"/>
              <a:ext cx="5736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353" name="Picture 17" descr="n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5400000">
              <a:off x="3571" y="2132"/>
              <a:ext cx="4329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3" name="TextBox 12"/>
          <p:cNvSpPr txBox="1"/>
          <p:nvPr/>
        </p:nvSpPr>
        <p:spPr>
          <a:xfrm>
            <a:off x="228600" y="228600"/>
            <a:ext cx="8915400" cy="11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9436" y="48768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Bài: Có công mài sắt, có ngày nên kim</a:t>
            </a:r>
            <a:endParaRPr lang="en-US" sz="2800" b="1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3773269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2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24200" y="25146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MÔN: TIẾNG VIỆT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2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28600" y="228600"/>
            <a:ext cx="8382000" cy="769441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 công mài sắt, có ngày nên kim</a:t>
            </a:r>
          </a:p>
        </p:txBody>
      </p:sp>
      <p:pic>
        <p:nvPicPr>
          <p:cNvPr id="12295" name="Picture 7" descr="scan00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91440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953000" y="1752600"/>
            <a:ext cx="1235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936625" y="1600200"/>
            <a:ext cx="310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0" y="3810000"/>
            <a:ext cx="502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                                                                                                                    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0" y="39624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838200" y="3962400"/>
            <a:ext cx="487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        </a:t>
            </a:r>
          </a:p>
        </p:txBody>
      </p:sp>
      <p:sp>
        <p:nvSpPr>
          <p:cNvPr id="3115" name="Line 43"/>
          <p:cNvSpPr>
            <a:spLocks noChangeShapeType="1"/>
          </p:cNvSpPr>
          <p:nvPr/>
        </p:nvSpPr>
        <p:spPr bwMode="auto">
          <a:xfrm>
            <a:off x="457200" y="6324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6" name="Text Box 54"/>
          <p:cNvSpPr txBox="1">
            <a:spLocks noChangeArrowheads="1"/>
          </p:cNvSpPr>
          <p:nvPr/>
        </p:nvSpPr>
        <p:spPr bwMode="auto">
          <a:xfrm>
            <a:off x="5181600" y="1789113"/>
            <a:ext cx="3429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3131" name="Text Box 59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1,2: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46" name="Text Box 74"/>
          <p:cNvSpPr txBox="1">
            <a:spLocks noChangeArrowheads="1"/>
          </p:cNvSpPr>
          <p:nvPr/>
        </p:nvSpPr>
        <p:spPr bwMode="auto">
          <a:xfrm>
            <a:off x="0" y="1828800"/>
            <a:ext cx="9144000" cy="646331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Ngắt</a:t>
            </a:r>
            <a:r>
              <a:rPr lang="en-US" sz="36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âu</a:t>
            </a:r>
            <a:r>
              <a:rPr lang="en-US" sz="32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6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117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58" name="Text Box 86"/>
          <p:cNvSpPr txBox="1">
            <a:spLocks noChangeArrowheads="1"/>
          </p:cNvSpPr>
          <p:nvPr/>
        </p:nvSpPr>
        <p:spPr bwMode="auto">
          <a:xfrm>
            <a:off x="0" y="478536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Thỏi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sắt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59" name="Text Box 87"/>
          <p:cNvSpPr txBox="1">
            <a:spLocks noChangeArrowheads="1"/>
          </p:cNvSpPr>
          <p:nvPr/>
        </p:nvSpPr>
        <p:spPr bwMode="auto">
          <a:xfrm>
            <a:off x="0" y="3936612"/>
            <a:ext cx="441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60" name="Text Box 88"/>
          <p:cNvSpPr txBox="1">
            <a:spLocks noChangeArrowheads="1"/>
          </p:cNvSpPr>
          <p:nvPr/>
        </p:nvSpPr>
        <p:spPr bwMode="auto">
          <a:xfrm>
            <a:off x="0" y="2667000"/>
            <a:ext cx="91440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FontTx/>
              <a:buChar char="-"/>
            </a:pP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vài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ngáp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ngáp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dở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>
              <a:latin typeface="Arial" charset="0"/>
            </a:endParaRPr>
          </a:p>
        </p:txBody>
      </p:sp>
      <p:sp>
        <p:nvSpPr>
          <p:cNvPr id="3161" name="Line 89"/>
          <p:cNvSpPr>
            <a:spLocks noChangeShapeType="1"/>
          </p:cNvSpPr>
          <p:nvPr/>
        </p:nvSpPr>
        <p:spPr bwMode="auto">
          <a:xfrm flipH="1">
            <a:off x="4267200" y="2819400"/>
            <a:ext cx="152400" cy="3810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0" name="Group 49"/>
          <p:cNvGrpSpPr/>
          <p:nvPr/>
        </p:nvGrpSpPr>
        <p:grpSpPr>
          <a:xfrm>
            <a:off x="3733800" y="3192413"/>
            <a:ext cx="228600" cy="381000"/>
            <a:chOff x="4876800" y="2438400"/>
            <a:chExt cx="228600" cy="381000"/>
          </a:xfrm>
        </p:grpSpPr>
        <p:sp>
          <p:nvSpPr>
            <p:cNvPr id="3162" name="Line 90"/>
            <p:cNvSpPr>
              <a:spLocks noChangeShapeType="1"/>
            </p:cNvSpPr>
            <p:nvPr/>
          </p:nvSpPr>
          <p:spPr bwMode="auto">
            <a:xfrm flipH="1">
              <a:off x="4876800" y="2438400"/>
              <a:ext cx="152400" cy="381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64" name="Line 92"/>
            <p:cNvSpPr>
              <a:spLocks noChangeShapeType="1"/>
            </p:cNvSpPr>
            <p:nvPr/>
          </p:nvSpPr>
          <p:spPr bwMode="auto">
            <a:xfrm flipH="1">
              <a:off x="4953000" y="2438400"/>
              <a:ext cx="152400" cy="381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65" name="Line 93"/>
          <p:cNvSpPr>
            <a:spLocks noChangeShapeType="1"/>
          </p:cNvSpPr>
          <p:nvPr/>
        </p:nvSpPr>
        <p:spPr bwMode="auto">
          <a:xfrm flipH="1">
            <a:off x="7696200" y="2819400"/>
            <a:ext cx="152400" cy="3810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69" name="Line 97"/>
          <p:cNvSpPr>
            <a:spLocks noChangeShapeType="1"/>
          </p:cNvSpPr>
          <p:nvPr/>
        </p:nvSpPr>
        <p:spPr bwMode="auto">
          <a:xfrm flipH="1">
            <a:off x="3124200" y="4876800"/>
            <a:ext cx="76200" cy="3810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3505200" y="4038600"/>
            <a:ext cx="228600" cy="381000"/>
            <a:chOff x="4876800" y="2438400"/>
            <a:chExt cx="228600" cy="381000"/>
          </a:xfrm>
        </p:grpSpPr>
        <p:sp>
          <p:nvSpPr>
            <p:cNvPr id="52" name="Line 90"/>
            <p:cNvSpPr>
              <a:spLocks noChangeShapeType="1"/>
            </p:cNvSpPr>
            <p:nvPr/>
          </p:nvSpPr>
          <p:spPr bwMode="auto">
            <a:xfrm flipH="1">
              <a:off x="4876800" y="2438400"/>
              <a:ext cx="152400" cy="381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92"/>
            <p:cNvSpPr>
              <a:spLocks noChangeShapeType="1"/>
            </p:cNvSpPr>
            <p:nvPr/>
          </p:nvSpPr>
          <p:spPr bwMode="auto">
            <a:xfrm flipH="1">
              <a:off x="4953000" y="2438400"/>
              <a:ext cx="152400" cy="381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8001000" y="4876800"/>
            <a:ext cx="228600" cy="381000"/>
            <a:chOff x="4876800" y="2438400"/>
            <a:chExt cx="228600" cy="381000"/>
          </a:xfrm>
        </p:grpSpPr>
        <p:sp>
          <p:nvSpPr>
            <p:cNvPr id="55" name="Line 90"/>
            <p:cNvSpPr>
              <a:spLocks noChangeShapeType="1"/>
            </p:cNvSpPr>
            <p:nvPr/>
          </p:nvSpPr>
          <p:spPr bwMode="auto">
            <a:xfrm flipH="1">
              <a:off x="4876800" y="2438400"/>
              <a:ext cx="152400" cy="381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92"/>
            <p:cNvSpPr>
              <a:spLocks noChangeShapeType="1"/>
            </p:cNvSpPr>
            <p:nvPr/>
          </p:nvSpPr>
          <p:spPr bwMode="auto">
            <a:xfrm flipH="1">
              <a:off x="4953000" y="2438400"/>
              <a:ext cx="152400" cy="381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" name="Line 94"/>
          <p:cNvSpPr>
            <a:spLocks noChangeShapeType="1"/>
          </p:cNvSpPr>
          <p:nvPr/>
        </p:nvSpPr>
        <p:spPr bwMode="auto">
          <a:xfrm flipH="1">
            <a:off x="1295400" y="4038600"/>
            <a:ext cx="76200" cy="3810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" name="Text Box 74"/>
          <p:cNvSpPr txBox="1">
            <a:spLocks noChangeArrowheads="1"/>
          </p:cNvSpPr>
          <p:nvPr/>
        </p:nvSpPr>
        <p:spPr bwMode="auto">
          <a:xfrm>
            <a:off x="0" y="990600"/>
            <a:ext cx="9144000" cy="646331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117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657600" y="1075008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nắn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nót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944792" y="1080868"/>
            <a:ext cx="2903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nguệch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ngoạc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…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85800" y="1080868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3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3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1" grpId="0" animBg="1"/>
      <p:bldP spid="3146" grpId="0" animBg="1"/>
      <p:bldP spid="3158" grpId="0"/>
      <p:bldP spid="3159" grpId="0"/>
      <p:bldP spid="3160" grpId="0"/>
      <p:bldP spid="3161" grpId="0" animBg="1"/>
      <p:bldP spid="3165" grpId="0" animBg="1"/>
      <p:bldP spid="3169" grpId="0" animBg="1"/>
      <p:bldP spid="58" grpId="0" animBg="1"/>
      <p:bldP spid="64" grpId="0" animBg="1"/>
      <p:bldP spid="65" grpId="0"/>
      <p:bldP spid="66" grpId="0"/>
      <p:bldP spid="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9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2.Hướng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1,2</a:t>
            </a:r>
            <a:r>
              <a:rPr lang="en-US" sz="4000" dirty="0" smtClean="0"/>
              <a:t>: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906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60020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ngáp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ngáp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dở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nắn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nót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nguệch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ngoạc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trông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xấu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6764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thỏi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sắt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mải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miết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mài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tảng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9906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290146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22098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thỏi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sắt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tảng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35814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thỏi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sắt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6" grpId="1"/>
      <p:bldP spid="7" grpId="0"/>
      <p:bldP spid="7" grpId="1"/>
      <p:bldP spid="10" grpId="0"/>
      <p:bldP spid="11" grpId="0"/>
      <p:bldP spid="12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9" name="Picture 19" descr="ds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8839200" cy="6100763"/>
          </a:xfrm>
          <a:prstGeom prst="rect">
            <a:avLst/>
          </a:prstGeom>
          <a:noFill/>
        </p:spPr>
      </p:pic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14" y="-9"/>
            <a:chExt cx="5781" cy="4329"/>
          </a:xfrm>
        </p:grpSpPr>
        <p:pic>
          <p:nvPicPr>
            <p:cNvPr id="10262" name="Picture 22" descr="n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9" y="0"/>
              <a:ext cx="5736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63" name="Picture 23" descr="n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5400000">
              <a:off x="-2127" y="2132"/>
              <a:ext cx="4329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64" name="Picture 24" descr="n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" y="4267"/>
              <a:ext cx="5736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65" name="Picture 25" descr="n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5400000">
              <a:off x="3571" y="2132"/>
              <a:ext cx="4329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6&quot;&gt;&lt;property id=&quot;20148&quot; value=&quot;5&quot;/&gt;&lt;property id=&quot;20300&quot; value=&quot;Slide 3&quot;/&gt;&lt;property id=&quot;20307&quot; value=&quot;259&quot;/&gt;&lt;/object&gt;&lt;object type=&quot;3&quot; unique_id=&quot;10008&quot;&gt;&lt;property id=&quot;20148&quot; value=&quot;5&quot;/&gt;&lt;property id=&quot;20300&quot; value=&quot;Slide 5&quot;/&gt;&lt;property id=&quot;20307&quot; value=&quot;261&quot;/&gt;&lt;/object&gt;&lt;object type=&quot;3&quot; unique_id=&quot;10044&quot;&gt;&lt;property id=&quot;20148&quot; value=&quot;5&quot;/&gt;&lt;property id=&quot;20300&quot; value=&quot;Slide 4&quot;/&gt;&lt;property id=&quot;20307&quot; value=&quot;262&quot;/&gt;&lt;/object&gt;&lt;/object&gt;&lt;/object&gt;&lt;/database&gt;"/>
  <p:tag name="SECTOMILLISECCONVERTED" val="1"/>
  <p:tag name="ISPRING_RESOURCE_PATHS_HASH_PRESENTER" val="2910f9b33adf563957a83f8291f628e526a488d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250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trang-long bien</dc:creator>
  <cp:lastModifiedBy>WIN7X64</cp:lastModifiedBy>
  <cp:revision>20</cp:revision>
  <dcterms:created xsi:type="dcterms:W3CDTF">2015-03-29T13:08:34Z</dcterms:created>
  <dcterms:modified xsi:type="dcterms:W3CDTF">2019-09-07T07:10:00Z</dcterms:modified>
</cp:coreProperties>
</file>