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61" r:id="rId5"/>
    <p:sldId id="266" r:id="rId6"/>
    <p:sldId id="262" r:id="rId7"/>
    <p:sldId id="263" r:id="rId8"/>
    <p:sldId id="264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FC9DD-615E-483C-A450-E4D2338E37CF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049EA-037A-4E44-9C0E-6002C729C3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4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89B2C7-99A5-45BB-A4F1-AE020AF2FF7E}" type="slidenum">
              <a:rPr lang="en-US"/>
              <a:pPr/>
              <a:t>1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E844-6730-422F-BBB0-76EE86F8F2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F7C9-E557-4A96-BA4B-CA8A8620B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E844-6730-422F-BBB0-76EE86F8F2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F7C9-E557-4A96-BA4B-CA8A8620B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E844-6730-422F-BBB0-76EE86F8F2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F7C9-E557-4A96-BA4B-CA8A8620B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E844-6730-422F-BBB0-76EE86F8F2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F7C9-E557-4A96-BA4B-CA8A8620B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E844-6730-422F-BBB0-76EE86F8F2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F7C9-E557-4A96-BA4B-CA8A8620B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E844-6730-422F-BBB0-76EE86F8F2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F7C9-E557-4A96-BA4B-CA8A8620B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E844-6730-422F-BBB0-76EE86F8F2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F7C9-E557-4A96-BA4B-CA8A8620B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E844-6730-422F-BBB0-76EE86F8F2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F7C9-E557-4A96-BA4B-CA8A8620B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E844-6730-422F-BBB0-76EE86F8F2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F7C9-E557-4A96-BA4B-CA8A8620B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E844-6730-422F-BBB0-76EE86F8F2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F7C9-E557-4A96-BA4B-CA8A8620B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E844-6730-422F-BBB0-76EE86F8F2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F7C9-E557-4A96-BA4B-CA8A8620B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DE844-6730-422F-BBB0-76EE86F8F2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6F7C9-E557-4A96-BA4B-CA8A8620B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Buombay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V="1">
            <a:off x="0" y="60960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7" name="WordArt 11"/>
          <p:cNvSpPr>
            <a:spLocks noChangeArrowheads="1" noChangeShapeType="1" noTextEdit="1"/>
          </p:cNvSpPr>
          <p:nvPr/>
        </p:nvSpPr>
        <p:spPr bwMode="auto">
          <a:xfrm>
            <a:off x="838200" y="381000"/>
            <a:ext cx="75438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PHÒNG GIÁO DỤC VÀ ĐÀO TẠO </a:t>
            </a:r>
            <a:r>
              <a:rPr lang="en-US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QUẬN LONG BIÊN</a:t>
            </a:r>
            <a:endParaRPr lang="vi-VN" sz="36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FF00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TRƯỜNG TIỂU </a:t>
            </a:r>
            <a:r>
              <a:rPr lang="vi-VN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HỌC</a:t>
            </a:r>
            <a:r>
              <a:rPr lang="en-US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 ÁI MỘ B</a:t>
            </a:r>
            <a:r>
              <a:rPr lang="vi-VN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 </a:t>
            </a:r>
            <a:endParaRPr lang="en-US" sz="36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FF00"/>
              </a:solidFill>
              <a:latin typeface="Times New Roman"/>
              <a:cs typeface="Times New Roman"/>
            </a:endParaRPr>
          </a:p>
        </p:txBody>
      </p:sp>
      <p:sp>
        <p:nvSpPr>
          <p:cNvPr id="19468" name="WordArt 12" descr="Blue hills"/>
          <p:cNvSpPr>
            <a:spLocks noChangeArrowheads="1" noChangeShapeType="1" noTextEdit="1"/>
          </p:cNvSpPr>
          <p:nvPr/>
        </p:nvSpPr>
        <p:spPr bwMode="auto">
          <a:xfrm>
            <a:off x="3810000" y="4343400"/>
            <a:ext cx="2590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smtClean="0"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blipFill dpi="0" rotWithShape="1">
                  <a:blip r:embed="rId5"/>
                  <a:srcRect/>
                  <a:stretch>
                    <a:fillRect/>
                  </a:stretch>
                </a:blip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4000" b="1" kern="10">
              <a:ln w="19050">
                <a:solidFill>
                  <a:srgbClr val="CC0000"/>
                </a:solidFill>
                <a:round/>
                <a:headEnd/>
                <a:tailEnd/>
              </a:ln>
              <a:blipFill dpi="0" rotWithShape="1">
                <a:blip r:embed="rId5"/>
                <a:srcRect/>
                <a:stretch>
                  <a:fillRect/>
                </a:stretch>
              </a:blip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9" name="WordArt 13"/>
          <p:cNvSpPr>
            <a:spLocks noChangeArrowheads="1" noChangeShapeType="1" noTextEdit="1"/>
          </p:cNvSpPr>
          <p:nvPr/>
        </p:nvSpPr>
        <p:spPr bwMode="auto">
          <a:xfrm>
            <a:off x="1752600" y="2971801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508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PHÂN MÔN: KỂ </a:t>
            </a:r>
            <a:r>
              <a:rPr lang="en-US" sz="3600" b="1" kern="10">
                <a:ln w="508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CHUYỆN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52600" y="5021759"/>
            <a:ext cx="64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smtClean="0">
                <a:latin typeface="Times New Roman" pitchFamily="18" charset="0"/>
                <a:cs typeface="Times New Roman" pitchFamily="18" charset="0"/>
              </a:rPr>
              <a:t>Bài: Sáng kiến của bé Hà</a:t>
            </a:r>
            <a:endParaRPr lang="en-US" sz="4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2133600"/>
            <a:ext cx="4297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MÔN: TIẾNG VIỆT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762000" y="457200"/>
            <a:ext cx="8153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Dựa </a:t>
            </a:r>
            <a:r>
              <a:rPr lang="en-US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 tranh vẽ, hãy kể từng đoạn câu chuyện </a:t>
            </a:r>
            <a:r>
              <a:rPr lang="en-US" sz="36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Sáng kiến của bé Hà:</a:t>
            </a:r>
          </a:p>
          <a:p>
            <a:pPr>
              <a:spcBef>
                <a:spcPct val="50000"/>
              </a:spcBef>
            </a:pPr>
            <a:endParaRPr lang="en-US" sz="36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685800" y="21336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4099" name="Picture 3" descr="Sang kien cua be 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4419600" cy="5181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724400" y="2057400"/>
            <a:ext cx="441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a. Chọn ngày lễ.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Sang kien cua be 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4572000" cy="6400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876800" y="1066800"/>
            <a:ext cx="426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Bí mật của hai bố con.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Sang kien cua be 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04800"/>
            <a:ext cx="4419600" cy="6324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57200" y="762000"/>
            <a:ext cx="3810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.Niềm </a:t>
            </a:r>
            <a:r>
              <a:rPr lang="en-US" sz="4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vui của ông bà.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57200" y="304800"/>
            <a:ext cx="800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36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2. Kể lại toàn bộ </a:t>
            </a:r>
            <a:r>
              <a:rPr lang="en-US" sz="36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6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chuyện:</a:t>
            </a:r>
            <a:endParaRPr lang="en-US" sz="3600" b="1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   </a:t>
            </a:r>
            <a:endParaRPr lang="en-US" sz="240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57200" y="304800"/>
            <a:ext cx="800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36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Phân </a:t>
            </a:r>
            <a:r>
              <a:rPr lang="en-US" sz="36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vai dựng lại câu </a:t>
            </a:r>
            <a:r>
              <a:rPr lang="en-US" sz="36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chuyện:</a:t>
            </a:r>
            <a:endParaRPr lang="en-US" sz="3600" b="1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Sang kien cua be 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371600"/>
            <a:ext cx="4419600" cy="5257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   </a:t>
            </a:r>
            <a:endParaRPr lang="en-US" sz="2400"/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1828800" y="1066800"/>
            <a:ext cx="5867400" cy="2590800"/>
          </a:xfrm>
          <a:prstGeom prst="star16">
            <a:avLst>
              <a:gd name="adj" fmla="val 37500"/>
            </a:avLst>
          </a:prstGeom>
          <a:solidFill>
            <a:srgbClr val="A2EDFC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Câu chuyện khuyên</a:t>
            </a:r>
          </a:p>
          <a:p>
            <a:pPr algn="ctr"/>
            <a:r>
              <a:rPr lang="en-US" sz="36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em điều gì ?</a:t>
            </a: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2286000" y="1066800"/>
            <a:ext cx="5562600" cy="2667000"/>
          </a:xfrm>
          <a:prstGeom prst="cloudCallout">
            <a:avLst>
              <a:gd name="adj1" fmla="val -59454"/>
              <a:gd name="adj2" fmla="val 100417"/>
            </a:avLst>
          </a:prstGeom>
          <a:solidFill>
            <a:srgbClr val="F2FAA4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36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Qua câu chuyện em thích nhân vật nào ? Vì sao?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nimBg="1"/>
      <p:bldP spid="17417" grpId="0" animBg="1"/>
      <p:bldP spid="1741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1371600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6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- Về nhà kể lại cho các bạn nghe.</a:t>
            </a:r>
          </a:p>
          <a:p>
            <a:pPr>
              <a:buFontTx/>
              <a:buNone/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Xem trước bài </a:t>
            </a:r>
            <a:r>
              <a:rPr lang="en-US" sz="3600" b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Bà cháu trang 86.</a:t>
            </a:r>
          </a:p>
        </p:txBody>
      </p:sp>
      <p:sp>
        <p:nvSpPr>
          <p:cNvPr id="24579" name="WordArt 3"/>
          <p:cNvSpPr>
            <a:spLocks noChangeArrowheads="1" noChangeShapeType="1" noTextEdit="1"/>
          </p:cNvSpPr>
          <p:nvPr/>
        </p:nvSpPr>
        <p:spPr bwMode="auto">
          <a:xfrm>
            <a:off x="2819400" y="381000"/>
            <a:ext cx="3276600" cy="9144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97134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chemeClr val="accent1"/>
              </a:extrusionClr>
            </a:sp3d>
          </a:bodyPr>
          <a:lstStyle/>
          <a:p>
            <a:pPr algn="ctr"/>
            <a:r>
              <a:rPr lang="vi-VN" sz="3600" b="1" i="1" kern="10">
                <a:ln w="12700"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 pitchFamily="18" charset="0"/>
                <a:cs typeface="Times New Roman" pitchFamily="18" charset="0"/>
              </a:rPr>
              <a:t>DẶN DÒ</a:t>
            </a:r>
            <a:endParaRPr lang="en-US" sz="3600" b="1" i="1" kern="10">
              <a:ln w="12700"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onli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onli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  <p:bldP spid="2457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6&quot;&gt;&lt;property id=&quot;20148&quot; value=&quot;5&quot;/&gt;&lt;property id=&quot;20300&quot; value=&quot;Slide 2&quot;/&gt;&lt;property id=&quot;20307&quot; value=&quot;259&quot;/&gt;&lt;/object&gt;&lt;object type=&quot;3&quot; unique_id=&quot;10007&quot;&gt;&lt;property id=&quot;20148&quot; value=&quot;5&quot;/&gt;&lt;property id=&quot;20300&quot; value=&quot;Slide 3&quot;/&gt;&lt;property id=&quot;20307&quot; value=&quot;260&quot;/&gt;&lt;/object&gt;&lt;object type=&quot;3&quot; unique_id=&quot;10008&quot;&gt;&lt;property id=&quot;20148&quot; value=&quot;5&quot;/&gt;&lt;property id=&quot;20300&quot; value=&quot;Slide 4&quot;/&gt;&lt;property id=&quot;20307&quot; value=&quot;261&quot;/&gt;&lt;/object&gt;&lt;object type=&quot;3&quot; unique_id=&quot;10009&quot;&gt;&lt;property id=&quot;20148&quot; value=&quot;5&quot;/&gt;&lt;property id=&quot;20300&quot; value=&quot;Slide 5&quot;/&gt;&lt;property id=&quot;20307&quot; value=&quot;262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7&quot;/&gt;&lt;property id=&quot;20307&quot; value=&quot;264&quot;/&gt;&lt;/object&gt;&lt;object type=&quot;3&quot; unique_id=&quot;10012&quot;&gt;&lt;property id=&quot;20148&quot; value=&quot;5&quot;/&gt;&lt;property id=&quot;20300&quot; value=&quot;Slide 8&quot;/&gt;&lt;property id=&quot;20307&quot; value=&quot;265&quot;/&gt;&lt;/object&gt;&lt;/object&gt;&lt;/object&gt;&lt;/database&gt;"/>
  <p:tag name="SECTOMILLISECCONVERTED" val="1"/>
  <p:tag name="ISPRING_RESOURCE_PATHS_HASH_PRESENTER" val="e8157f145d9c92ef105242f1a56e3d9c03aa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134</Words>
  <Application>Microsoft Office PowerPoint</Application>
  <PresentationFormat>On-screen Show (4:3)</PresentationFormat>
  <Paragraphs>21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A</cp:lastModifiedBy>
  <cp:revision>7</cp:revision>
  <dcterms:created xsi:type="dcterms:W3CDTF">2015-11-27T04:17:32Z</dcterms:created>
  <dcterms:modified xsi:type="dcterms:W3CDTF">2017-11-02T08:19:27Z</dcterms:modified>
</cp:coreProperties>
</file>