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BAD7-1FF3-4308-BB6D-83860B901EA9}" type="datetimeFigureOut">
              <a:rPr lang="vi-VN" smtClean="0"/>
              <a:pPr/>
              <a:t>31/10/2017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C1C32-D2FC-4FD0-8CA3-232CFD1C2D8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6919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5433E-03AD-46B3-A949-B40AF6C0A664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02369-5031-46B9-BDD0-8055B28DA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WordArt 20"/>
          <p:cNvSpPr>
            <a:spLocks noChangeArrowheads="1" noChangeShapeType="1" noTextEdit="1"/>
          </p:cNvSpPr>
          <p:nvPr/>
        </p:nvSpPr>
        <p:spPr bwMode="auto">
          <a:xfrm>
            <a:off x="304800" y="2743200"/>
            <a:ext cx="861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Phân môn</a:t>
            </a:r>
            <a:r>
              <a:rPr lang="en-US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đọc</a:t>
            </a:r>
            <a:endParaRPr lang="en-US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2362200" y="4114800"/>
            <a:ext cx="4724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Lớp 2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7070" y="5020270"/>
            <a:ext cx="5648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BÀI: Bưu </a:t>
            </a:r>
            <a:r>
              <a:rPr lang="en-US" sz="540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DỤC VÀ ĐÀO TẠO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2286000" y="1752600"/>
            <a:ext cx="4754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750252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52046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MG_081013_1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057400" cy="13716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371600" y="30480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3048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249528" y="3048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71600" y="3429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4290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84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3429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38100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img53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343400" cy="4572000"/>
          </a:xfrm>
          <a:prstGeom prst="rect">
            <a:avLst/>
          </a:prstGeom>
          <a:noFill/>
        </p:spPr>
      </p:pic>
      <p:pic>
        <p:nvPicPr>
          <p:cNvPr id="113667" name="Picture 3" descr="images519821_mev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4114800" cy="4572000"/>
          </a:xfrm>
          <a:prstGeom prst="rect">
            <a:avLst/>
          </a:prstGeom>
          <a:noFill/>
        </p:spPr>
      </p:pic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200" b="1" i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thọ</a:t>
            </a:r>
            <a:endParaRPr lang="en-US" sz="3200" b="1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750252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52046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2400" y="3581400"/>
            <a:ext cx="5334000" cy="3048000"/>
          </a:xfrm>
          <a:prstGeom prst="round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867400" y="4267200"/>
            <a:ext cx="3048000" cy="1447800"/>
          </a:xfrm>
          <a:prstGeom prst="wedgeRoundRectCallout">
            <a:avLst>
              <a:gd name="adj1" fmla="val -42315"/>
              <a:gd name="adj2" fmla="val -105318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 – 7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IMG_081013_110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219200"/>
            <a:ext cx="2057400" cy="13716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/>
        </p:nvCxnSpPr>
        <p:spPr>
          <a:xfrm>
            <a:off x="1371600" y="3048000"/>
            <a:ext cx="2362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62400" y="3048000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19800" y="30480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05800" y="30480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71600" y="3429000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819400" y="34290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248400" y="3429000"/>
            <a:ext cx="1828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953000" y="3429000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7200" y="3886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600200"/>
            <a:ext cx="5562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5800" y="2209800"/>
            <a:ext cx="8229600" cy="213360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thọ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57200" y="4437180"/>
            <a:ext cx="8305800" cy="1981200"/>
          </a:xfrm>
          <a:prstGeom prst="rect">
            <a:avLst/>
          </a:prstGeom>
          <a:noFill/>
          <a:ln w="76200">
            <a:solidFill>
              <a:srgbClr val="190B5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5257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724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Ku –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Lai</a:t>
            </a:r>
          </a:p>
        </p:txBody>
      </p:sp>
      <p:pic>
        <p:nvPicPr>
          <p:cNvPr id="17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857250" y="3409950"/>
            <a:ext cx="762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058150" y="215265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POINS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71088">
            <a:off x="7767521" y="3744534"/>
            <a:ext cx="1077961" cy="55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 descr="Stationery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3200400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 eaLnBrk="1" hangingPunct="1"/>
            <a:r>
              <a:rPr lang="en-US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  </a:t>
            </a:r>
            <a:r>
              <a:rPr lang="en-US" sz="54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600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r>
              <a:rPr lang="vi-V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bì</a:t>
            </a:r>
            <a:r>
              <a:rPr lang="en-US" sz="4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vi-VN" sz="160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2446338" y="2693988"/>
            <a:ext cx="37957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1800" i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600200"/>
            <a:ext cx="777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và trả lời câu hỏi: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276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2,3 và trả lời câu hỏi: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304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0.23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172200" cy="4343400"/>
          </a:xfrm>
          <a:prstGeom prst="rect">
            <a:avLst/>
          </a:prstGeom>
          <a:noFill/>
        </p:spPr>
      </p:pic>
      <p:pic>
        <p:nvPicPr>
          <p:cNvPr id="7" name="Picture 3" descr="D:\IMG_081013_110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495800"/>
            <a:ext cx="5410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0702" y="1679912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196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679912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4671547" y="4056181"/>
            <a:ext cx="3826676" cy="46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Oval 25"/>
          <p:cNvSpPr/>
          <p:nvPr/>
        </p:nvSpPr>
        <p:spPr>
          <a:xfrm>
            <a:off x="0" y="2362200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4384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, Bình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28600" y="3886200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556712" y="4648200"/>
            <a:ext cx="304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0702" y="1679912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0680" y="1679912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nhân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3505200" y="3124200"/>
            <a:ext cx="1828800" cy="1588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886200"/>
            <a:ext cx="8382000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i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381000" y="4953000"/>
            <a:ext cx="7924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3200" i="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3200" i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 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  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Long.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137040" y="38100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990600" y="5285936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5816988" y="48006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101924" y="57912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506328" y="3784212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549660" y="5311724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6530924" y="427306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534528" y="4832248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337540" y="5334000"/>
            <a:ext cx="6061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i="0" dirty="0" smtClean="0">
                <a:solidFill>
                  <a:srgbClr val="FF3300"/>
                </a:solidFill>
                <a:latin typeface="Arial" charset="0"/>
              </a:rPr>
              <a:t>//</a:t>
            </a:r>
            <a:endParaRPr lang="en-US" sz="4800" i="0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0702" y="1792456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708048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3622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Long,nhiều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52400" y="4495800"/>
            <a:ext cx="3962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4384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cứng,khổ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mừng,thăm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4572000"/>
            <a:ext cx="39624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4343400"/>
            <a:ext cx="464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:biểu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do,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/>
      <p:bldP spid="15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0702" y="1665844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67200" y="2209800"/>
            <a:ext cx="0" cy="312420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60680" y="1637708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286000"/>
            <a:ext cx="4038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362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thiếp,nhân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89560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39624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28956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38100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3048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3400" y="3733800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0702" y="1905000"/>
            <a:ext cx="2249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0680" y="1905000"/>
            <a:ext cx="2698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b="1" cap="none" spc="0" dirty="0">
              <a:ln w="1905"/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9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3086894" y="3237706"/>
            <a:ext cx="2209006" cy="79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2667000"/>
            <a:ext cx="4038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Vĩnh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0480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vắn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57322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6" descr="http://www.inquocthanh.com/upload/products/img_1290146286.com-205387-12391650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41148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8" descr="http://www.quocthanh.com/upload/products/img_1290146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56000"/>
            <a:ext cx="41148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10" descr="http://tamnhin.net/Uploaded/minhbichluyen/Images/n%C4%83m%202011/0111/2701/thiep/thiep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8600"/>
            <a:ext cx="3886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MG_45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1" y="0"/>
            <a:ext cx="4419600" cy="36576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8&quot;&gt;&lt;property id=&quot;20148&quot; value=&quot;5&quot;/&gt;&lt;property id=&quot;20300&quot; value=&quot;Slide 4&quot;/&gt;&lt;property id=&quot;20307&quot; value=&quot;261&quot;/&gt;&lt;/object&gt;&lt;object type=&quot;3&quot; unique_id=&quot;10009&quot;&gt;&lt;property id=&quot;20148&quot; value=&quot;5&quot;/&gt;&lt;property id=&quot;20300&quot; value=&quot;Slide 5&quot;/&gt;&lt;property id=&quot;20307&quot; value=&quot;262&quot;/&gt;&lt;/object&gt;&lt;object type=&quot;3&quot; unique_id=&quot;10010&quot;&gt;&lt;property id=&quot;20148&quot; value=&quot;5&quot;/&gt;&lt;property id=&quot;20300&quot; value=&quot;Slide 6&quot;/&gt;&lt;property id=&quot;20307&quot; value=&quot;263&quot;/&gt;&lt;/object&gt;&lt;object type=&quot;3&quot; unique_id=&quot;10011&quot;&gt;&lt;property id=&quot;20148&quot; value=&quot;5&quot;/&gt;&lt;property id=&quot;20300&quot; value=&quot;Slide 7&quot;/&gt;&lt;property id=&quot;20307&quot; value=&quot;264&quot;/&gt;&lt;/object&gt;&lt;object type=&quot;3&quot; unique_id=&quot;10012&quot;&gt;&lt;property id=&quot;20148&quot; value=&quot;5&quot;/&gt;&lt;property id=&quot;20300&quot; value=&quot;Slide 8&quot;/&gt;&lt;property id=&quot;20307&quot; value=&quot;265&quot;/&gt;&lt;/object&gt;&lt;object type=&quot;3&quot; unique_id=&quot;10013&quot;&gt;&lt;property id=&quot;20148&quot; value=&quot;5&quot;/&gt;&lt;property id=&quot;20300&quot; value=&quot;Slide 9&quot;/&gt;&lt;property id=&quot;20307&quot; value=&quot;266&quot;/&gt;&lt;/object&gt;&lt;object type=&quot;3&quot; unique_id=&quot;10014&quot;&gt;&lt;property id=&quot;20148&quot; value=&quot;5&quot;/&gt;&lt;property id=&quot;20300&quot; value=&quot;Slide 10&quot;/&gt;&lt;property id=&quot;20307&quot; value=&quot;267&quot;/&gt;&lt;/object&gt;&lt;object type=&quot;3&quot; unique_id=&quot;10015&quot;&gt;&lt;property id=&quot;20148&quot; value=&quot;5&quot;/&gt;&lt;property id=&quot;20300&quot; value=&quot;Slide 11&quot;/&gt;&lt;property id=&quot;20307&quot; value=&quot;268&quot;/&gt;&lt;/object&gt;&lt;object type=&quot;3&quot; unique_id=&quot;10016&quot;&gt;&lt;property id=&quot;20148&quot; value=&quot;5&quot;/&gt;&lt;property id=&quot;20300&quot; value=&quot;Slide 12&quot;/&gt;&lt;property id=&quot;20307&quot; value=&quot;269&quot;/&gt;&lt;/object&gt;&lt;object type=&quot;3&quot; unique_id=&quot;10017&quot;&gt;&lt;property id=&quot;20148&quot; value=&quot;5&quot;/&gt;&lt;property id=&quot;20300&quot; value=&quot;Slide 13&quot;/&gt;&lt;property id=&quot;20307&quot; value=&quot;270&quot;/&gt;&lt;/object&gt;&lt;object type=&quot;3&quot; unique_id=&quot;10018&quot;&gt;&lt;property id=&quot;20148&quot; value=&quot;5&quot;/&gt;&lt;property id=&quot;20300&quot; value=&quot;Slide 14 - &amp;quot;CỦNG CỐ  -  DAËN DOØ &amp;#x0D;&amp;#x0A;- Về nhà luyện đọc lại bài, tập viết bưu thiếp và phong bì thư&amp;#x0D;&amp;#x0A;&amp;quot;&quot;/&gt;&lt;property id=&quot;20307&quot; value=&quot;271&quot;/&gt;&lt;/object&gt;&lt;object type=&quot;3&quot; unique_id=&quot;10019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  <p:tag name="ISPRING_RESOURCE_PATHS_HASH_PRESENTER" val="14193395547eb3e3452b43144ed251cb98fb15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694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CỦNG CỐ  -  Dặn dò - Về nhà luyện đọc lại bài, tập viết bưu thiếp và phong bì thư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WIN7X64</cp:lastModifiedBy>
  <cp:revision>9</cp:revision>
  <dcterms:created xsi:type="dcterms:W3CDTF">2015-11-24T12:10:15Z</dcterms:created>
  <dcterms:modified xsi:type="dcterms:W3CDTF">2017-10-31T14:45:30Z</dcterms:modified>
</cp:coreProperties>
</file>