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4" r:id="rId2"/>
    <p:sldId id="267" r:id="rId3"/>
    <p:sldId id="27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9900"/>
    <a:srgbClr val="CC6600"/>
    <a:srgbClr val="FF9900"/>
    <a:srgbClr val="9933FF"/>
    <a:srgbClr val="FFFF00"/>
    <a:srgbClr val="66CCFF"/>
    <a:srgbClr val="99CC00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1188-3534-49FA-BA20-A006F54CEC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BCD-9882-427F-95A8-0656ACEDF1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58AC-8D96-438D-AD4D-491ACE4CB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6F450-F62F-417D-8B79-65B5DDA40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67FB-DE61-496E-8256-FD04D96C4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D0587-68DD-48B4-88C9-4452C318C4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D2F5-81AB-4DE3-9FE6-4A58901FE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5E5F-8100-450B-B621-DDD95AAE9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92B6-9CAF-4692-A596-BEA5169929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9E60-002C-49A7-9DF8-7E14750EEE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33894-90DC-4D70-8F2A-EB1C958D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29A0-2B6B-4604-B95C-D7B8851A7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vi-VN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295400" y="3352800"/>
            <a:ext cx="6934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LÀM VĂN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2057" name="Picture 14" descr="n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5" descr="n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16" descr="n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7" descr="n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TextBox 12"/>
          <p:cNvSpPr txBox="1">
            <a:spLocks noChangeArrowheads="1"/>
          </p:cNvSpPr>
          <p:nvPr/>
        </p:nvSpPr>
        <p:spPr bwMode="auto">
          <a:xfrm>
            <a:off x="103188" y="533400"/>
            <a:ext cx="9040812" cy="113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2055" name="TextBox 13"/>
          <p:cNvSpPr txBox="1">
            <a:spLocks noChangeArrowheads="1"/>
          </p:cNvSpPr>
          <p:nvPr/>
        </p:nvSpPr>
        <p:spPr bwMode="auto">
          <a:xfrm>
            <a:off x="826077" y="5075237"/>
            <a:ext cx="853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smtClean="0">
                <a:solidFill>
                  <a:srgbClr val="0000CC"/>
                </a:solidFill>
                <a:cs typeface="Times New Roman" pitchFamily="18" charset="0"/>
              </a:rPr>
              <a:t>Bài: Kể </a:t>
            </a:r>
            <a:r>
              <a:rPr lang="en-US" sz="4000" b="1" dirty="0" smtClean="0">
                <a:solidFill>
                  <a:srgbClr val="0000CC"/>
                </a:solidFill>
                <a:cs typeface="Times New Roman" pitchFamily="18" charset="0"/>
              </a:rPr>
              <a:t>về </a:t>
            </a:r>
            <a:r>
              <a:rPr lang="en-US" sz="4000" b="1" smtClean="0">
                <a:solidFill>
                  <a:srgbClr val="0000CC"/>
                </a:solidFill>
                <a:cs typeface="Times New Roman" pitchFamily="18" charset="0"/>
              </a:rPr>
              <a:t>người thân </a:t>
            </a:r>
            <a:endParaRPr lang="en-US" sz="4000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2056" name="TextBox 14"/>
          <p:cNvSpPr txBox="1">
            <a:spLocks noChangeArrowheads="1"/>
          </p:cNvSpPr>
          <p:nvPr/>
        </p:nvSpPr>
        <p:spPr bwMode="auto">
          <a:xfrm>
            <a:off x="609600" y="4267200"/>
            <a:ext cx="853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0000"/>
                </a:solidFill>
                <a:cs typeface="Times New Roman" pitchFamily="18" charset="0"/>
              </a:rPr>
              <a:t>LỚP 2</a:t>
            </a:r>
          </a:p>
        </p:txBody>
      </p:sp>
      <p:sp>
        <p:nvSpPr>
          <p:cNvPr id="13" name="TextBox 20"/>
          <p:cNvSpPr txBox="1">
            <a:spLocks noChangeArrowheads="1"/>
          </p:cNvSpPr>
          <p:nvPr/>
        </p:nvSpPr>
        <p:spPr bwMode="auto">
          <a:xfrm>
            <a:off x="2438400" y="2286000"/>
            <a:ext cx="4754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TIẾNG VIỆT</a:t>
            </a:r>
          </a:p>
        </p:txBody>
      </p:sp>
    </p:spTree>
    <p:extLst>
      <p:ext uri="{BB962C8B-B14F-4D97-AF65-F5344CB8AC3E}">
        <p14:creationId xmlns="" xmlns:p14="http://schemas.microsoft.com/office/powerpoint/2010/main" val="37650672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 về </a:t>
            </a: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 </a:t>
            </a: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 (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 người thân của </a:t>
            </a: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3" name="Picture 5" descr="Ke ve ong b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76600"/>
            <a:ext cx="6477000" cy="2800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2954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Gợi ý:</a:t>
            </a:r>
          </a:p>
          <a:p>
            <a:pPr marL="457200" indent="-457200" algn="l">
              <a:buAutoNum type="alphaLcParenR"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Ông, bà (hoặc người thân) của em bao nhiêu tuổi?</a:t>
            </a:r>
          </a:p>
          <a:p>
            <a:pPr marL="457200" indent="-457200" algn="l">
              <a:buAutoNum type="alphaLcParenR"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Ông, bà (hoặc người thân) của em làm nghề gì?</a:t>
            </a:r>
          </a:p>
          <a:p>
            <a:pPr marL="457200" indent="-457200" algn="l">
              <a:buAutoNum type="alphaLcParenR"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Ông, bà (hoặc người thân) của em yêu quý, chăm sóc em như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Dựa theo lời kể ở bài tập 1, hãy viết một đoạn văn ngắn (từ 3 đến 5 câu) kể về ông, bà hoặc một người thân của em.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31ce61f17a0ab27fb411bc9fd4068f088394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133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1. Kể về ông bà (hoặc người thân của em).</vt:lpstr>
      <vt:lpstr>2. Dựa theo lời kể ở bài tập 1, hãy viết một đoạn văn ngắn (từ 3 đến 5 câu) kể về ông, bà hoặc một người thân của em.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WIN7X64</cp:lastModifiedBy>
  <cp:revision>37</cp:revision>
  <cp:lastPrinted>1601-01-01T00:00:00Z</cp:lastPrinted>
  <dcterms:created xsi:type="dcterms:W3CDTF">1601-01-01T00:00:00Z</dcterms:created>
  <dcterms:modified xsi:type="dcterms:W3CDTF">2017-10-31T12:35:28Z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