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5511-AA94-4063-96CB-E6C3FAB3517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17AD-B2D3-409E-B9DD-46A4F27D3C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5511-AA94-4063-96CB-E6C3FAB3517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17AD-B2D3-409E-B9DD-46A4F27D3C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5511-AA94-4063-96CB-E6C3FAB3517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17AD-B2D3-409E-B9DD-46A4F27D3C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5511-AA94-4063-96CB-E6C3FAB3517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17AD-B2D3-409E-B9DD-46A4F27D3C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5511-AA94-4063-96CB-E6C3FAB3517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17AD-B2D3-409E-B9DD-46A4F27D3C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5511-AA94-4063-96CB-E6C3FAB3517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17AD-B2D3-409E-B9DD-46A4F27D3C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5511-AA94-4063-96CB-E6C3FAB3517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17AD-B2D3-409E-B9DD-46A4F27D3C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5511-AA94-4063-96CB-E6C3FAB3517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17AD-B2D3-409E-B9DD-46A4F27D3C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5511-AA94-4063-96CB-E6C3FAB3517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17AD-B2D3-409E-B9DD-46A4F27D3C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5511-AA94-4063-96CB-E6C3FAB3517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17AD-B2D3-409E-B9DD-46A4F27D3C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5511-AA94-4063-96CB-E6C3FAB3517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517AD-B2D3-409E-B9DD-46A4F27D3C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55511-AA94-4063-96CB-E6C3FAB35179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517AD-B2D3-409E-B9DD-46A4F27D3C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B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en-US" sz="1100" b="1" kern="10">
              <a:ln w="12700">
                <a:round/>
                <a:headEnd/>
                <a:tailEnd/>
              </a:ln>
              <a:gradFill rotWithShape="0">
                <a:gsLst>
                  <a:gs pos="0">
                    <a:srgbClr val="000000"/>
                  </a:gs>
                  <a:gs pos="20000">
                    <a:srgbClr val="0A128C"/>
                  </a:gs>
                  <a:gs pos="35000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5000">
                    <a:srgbClr val="181CC7"/>
                  </a:gs>
                  <a:gs pos="80001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.VnTimeH"/>
            </a:endParaRPr>
          </a:p>
        </p:txBody>
      </p:sp>
      <p:sp>
        <p:nvSpPr>
          <p:cNvPr id="14348" name="WordArt 12"/>
          <p:cNvSpPr>
            <a:spLocks noChangeArrowheads="1" noChangeShapeType="1" noTextEdit="1"/>
          </p:cNvSpPr>
          <p:nvPr/>
        </p:nvSpPr>
        <p:spPr bwMode="auto">
          <a:xfrm>
            <a:off x="1676400" y="3048000"/>
            <a:ext cx="6096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.VnTimeH"/>
              </a:rPr>
              <a:t>Ph</a:t>
            </a:r>
            <a:r>
              <a:rPr lang="en-US" sz="4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sz="4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MÔN</a:t>
            </a:r>
            <a:r>
              <a:rPr lang="en-US" sz="6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KỂ CHUYỆN</a:t>
            </a:r>
            <a:endParaRPr lang="en-US" sz="4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.VnTimeH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0" y="20638"/>
            <a:ext cx="9317038" cy="6837362"/>
            <a:chOff x="14" y="-9"/>
            <a:chExt cx="5781" cy="4329"/>
          </a:xfrm>
        </p:grpSpPr>
        <p:pic>
          <p:nvPicPr>
            <p:cNvPr id="14350" name="Picture 14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1" name="Picture 15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2" name="Picture 16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3" name="Picture 17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3" name="TextBox 12"/>
          <p:cNvSpPr txBox="1"/>
          <p:nvPr/>
        </p:nvSpPr>
        <p:spPr>
          <a:xfrm>
            <a:off x="228600" y="533400"/>
            <a:ext cx="8915400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9436" y="48768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endParaRPr lang="en-US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37732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0" y="2084457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HP001 Net dam 1 o ly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HP001 Net dam 1 o ly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HP001 Net dam 1 o ly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HP001 Net dam 1 o ly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HP001 Net dam 1 o ly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HP001 Net dam 1 o ly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HP001 Net dam 1 o ly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HP001 Net dam 1 o ly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HP001 Net dam 1 o ly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vi-VN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Môn: Tiếng Việt</a:t>
            </a:r>
            <a:endParaRPr lang="vi-VN" sz="4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76944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endParaRPr lang="en-US" sz="4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14400"/>
            <a:ext cx="9144000" cy="594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Na.</a:t>
            </a:r>
          </a:p>
          <a:p>
            <a:pPr marL="514350" indent="-51435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khoăn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Na.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68580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1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57400"/>
            <a:ext cx="8305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2.</a:t>
            </a:r>
          </a:p>
          <a:p>
            <a:pPr marL="514350" indent="-51435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ý:</a:t>
            </a:r>
          </a:p>
          <a:p>
            <a:pPr marL="514350" indent="-51435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2"/>
          <a:srcRect r="19643"/>
          <a:stretch>
            <a:fillRect/>
          </a:stretch>
        </p:blipFill>
        <p:spPr bwMode="auto">
          <a:xfrm>
            <a:off x="4648200" y="1981200"/>
            <a:ext cx="4267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981200"/>
            <a:ext cx="3733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3.</a:t>
            </a:r>
          </a:p>
          <a:p>
            <a:pPr marL="514350" indent="-51435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ý:</a:t>
            </a:r>
          </a:p>
          <a:p>
            <a:pPr marL="514350" indent="-51435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Na,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81201"/>
            <a:ext cx="9144000" cy="487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33400"/>
            <a:ext cx="3352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3657600"/>
            <a:ext cx="6400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6"/>
          <p:cNvPicPr>
            <a:picLocks noChangeAspect="1" noChangeArrowheads="1"/>
          </p:cNvPicPr>
          <p:nvPr/>
        </p:nvPicPr>
        <p:blipFill>
          <a:blip r:embed="rId4"/>
          <a:srcRect r="19643"/>
          <a:stretch>
            <a:fillRect/>
          </a:stretch>
        </p:blipFill>
        <p:spPr bwMode="auto">
          <a:xfrm>
            <a:off x="6705600" y="675924"/>
            <a:ext cx="2438400" cy="2818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0" y="762000"/>
            <a:ext cx="2600325" cy="264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381000"/>
            <a:ext cx="9144000" cy="3141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ct val="50000"/>
              </a:spcBef>
              <a:buFontTx/>
              <a:buChar char="-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mặc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096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10.0&quot;&gt;&lt;object type=&quot;1&quot; unique_id=&quot;10001&quot;&gt;&lt;object type=&quot;2&quot; unique_id=&quot;10612&quot;&gt;&lt;object type=&quot;3&quot; unique_id=&quot;10613&quot;&gt;&lt;property id=&quot;20148&quot; value=&quot;5&quot;/&gt;&lt;property id=&quot;20300&quot; value=&quot;Slide 1&quot;/&gt;&lt;property id=&quot;20307&quot; value=&quot;257&quot;/&gt;&lt;/object&gt;&lt;object type=&quot;3&quot; unique_id=&quot;10614&quot;&gt;&lt;property id=&quot;20148&quot; value=&quot;5&quot;/&gt;&lt;property id=&quot;20300&quot; value=&quot;Slide 2&quot;/&gt;&lt;property id=&quot;20307&quot; value=&quot;258&quot;/&gt;&lt;/object&gt;&lt;object type=&quot;3&quot; unique_id=&quot;10615&quot;&gt;&lt;property id=&quot;20148&quot; value=&quot;5&quot;/&gt;&lt;property id=&quot;20300&quot; value=&quot;Slide 3&quot;/&gt;&lt;property id=&quot;20307&quot; value=&quot;259&quot;/&gt;&lt;/object&gt;&lt;object type=&quot;3&quot; unique_id=&quot;10616&quot;&gt;&lt;property id=&quot;20148&quot; value=&quot;5&quot;/&gt;&lt;property id=&quot;20300&quot; value=&quot;Slide 4&quot;/&gt;&lt;property id=&quot;20307&quot; value=&quot;260&quot;/&gt;&lt;/object&gt;&lt;object type=&quot;3&quot; unique_id=&quot;10617&quot;&gt;&lt;property id=&quot;20148&quot; value=&quot;5&quot;/&gt;&lt;property id=&quot;20300&quot; value=&quot;Slide 5&quot;/&gt;&lt;property id=&quot;20307&quot; value=&quot;261&quot;/&gt;&lt;/object&gt;&lt;object type=&quot;3&quot; unique_id=&quot;10618&quot;&gt;&lt;property id=&quot;20148&quot; value=&quot;5&quot;/&gt;&lt;property id=&quot;20300&quot; value=&quot;Slide 6&quot;/&gt;&lt;property id=&quot;20307&quot; value=&quot;262&quot;/&gt;&lt;/object&gt;&lt;object type=&quot;3&quot; unique_id=&quot;10619&quot;&gt;&lt;property id=&quot;20148&quot; value=&quot;5&quot;/&gt;&lt;property id=&quot;20300&quot; value=&quot;Slide 7&quot;/&gt;&lt;property id=&quot;20307&quot; value=&quot;263&quot;/&gt;&lt;/object&gt;&lt;object type=&quot;3&quot; unique_id=&quot;10620&quot;&gt;&lt;property id=&quot;20148&quot; value=&quot;5&quot;/&gt;&lt;property id=&quot;20300&quot; value=&quot;Slide 8&quot;/&gt;&lt;property id=&quot;20307&quot; value=&quot;264&quot;/&gt;&lt;/object&gt;&lt;object type=&quot;3&quot; unique_id=&quot;10621&quot;&gt;&lt;property id=&quot;20148&quot; value=&quot;5&quot;/&gt;&lt;property id=&quot;20300&quot; value=&quot;Slide 9&quot;/&gt;&lt;property id=&quot;20307&quot; value=&quot;265&quot;/&gt;&lt;/object&gt;&lt;/object&gt;&lt;object type=&quot;8&quot; unique_id=&quot;10632&quot;&gt;&lt;/object&gt;&lt;/object&gt;&lt;/database&gt;"/>
  <p:tag name="SECTOMILLISECCONVERTED" val="1"/>
  <p:tag name="ISPRING_RESOURCE_PATHS_HASH_PRESENTER" val="a9fd15a8ab013f86557eee0807e48eadae46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121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A</cp:lastModifiedBy>
  <cp:revision>7</cp:revision>
  <dcterms:created xsi:type="dcterms:W3CDTF">2015-08-22T09:30:13Z</dcterms:created>
  <dcterms:modified xsi:type="dcterms:W3CDTF">2017-09-08T06:10:34Z</dcterms:modified>
</cp:coreProperties>
</file>