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9" r:id="rId3"/>
    <p:sldId id="260" r:id="rId4"/>
    <p:sldId id="262" r:id="rId5"/>
    <p:sldId id="264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BCC818-3167-48C4-94AD-D796C220BD1E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B3280-8E40-4E3A-B859-677368F445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13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A5F92-9223-4036-9DC5-932620C6B3D0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152400" y="1371600"/>
            <a:ext cx="3733800" cy="23622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folHlink"/>
                  </a:gs>
                  <a:gs pos="100000">
                    <a:srgbClr val="0000FF"/>
                  </a:gs>
                </a:gsLst>
                <a:lin ang="5400000" scaled="1"/>
              </a:gradFill>
              <a:latin typeface=".VnTimeH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2590800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0161" dir="20493903" algn="ctr" rotWithShape="0">
              <a:srgbClr val="FFFF00"/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 MÔN:KỂ CHUYỆN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40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LỚP: 2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0" y="1524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533400" y="51448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Bài: Kho báu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28600" y="467142"/>
            <a:ext cx="54864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Đoạn 1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: Hai vợ chồng chăm chỉ.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Thức khuya dậy sớm.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Không lúc nào ngơi tay.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Kết quả tốt đẹp.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495800" y="2503944"/>
            <a:ext cx="4495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Đoạn 2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: Dặn con.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Tuổi già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Hai người con lười biếng.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Lời dặn của người cha.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57200" y="4267200"/>
            <a:ext cx="4495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Đoạn 3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: Tìm kho báu.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Đào ruộng tìm kho báu.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Không thấy kho báu.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Hiểu lời dặn của cha.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1752600" y="838200"/>
            <a:ext cx="2743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6166393" y="2903087"/>
            <a:ext cx="770709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1981200" y="4648200"/>
            <a:ext cx="152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 animBg="1"/>
      <p:bldP spid="1127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676400" y="1176338"/>
            <a:ext cx="64008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Đoạn 1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: Hai vợ chồng chăm chỉ.</a:t>
            </a:r>
          </a:p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     - Thức khuya dậy sớm.</a:t>
            </a:r>
          </a:p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     - Không lúc nào ngơi tay.</a:t>
            </a:r>
          </a:p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     - Kết quả tốt đẹp.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667000" y="533400"/>
            <a:ext cx="5334000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Đoạn 2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: Dặn con.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- Tuổi già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- Hai người con lười biếng.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- Lời dặn của người cha.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590800" y="3295650"/>
            <a:ext cx="4495800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Đoạn 3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: Tìm kho báu.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- Đào ruộng tìm kho báu.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- Không thấy kho báu.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- Hiểu lời dặn của cha.</a:t>
            </a:r>
          </a:p>
          <a:p>
            <a:pPr>
              <a:spcBef>
                <a:spcPct val="50000"/>
              </a:spcBef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4419600" y="990600"/>
            <a:ext cx="1143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4343400" y="3733800"/>
            <a:ext cx="1752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61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04800" y="914400"/>
            <a:ext cx="44958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Đoạn 1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: Hai vợ chồng chăm chỉ.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Thức khuya dậy sớm.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Không lúc nào ngơi tay.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Kết quả tốt đẹp.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5105400" y="914400"/>
            <a:ext cx="4267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Đoạn 2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: Dặn con.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Tuổi già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Hai người con lười biếng.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Lời dặn của người cha.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857500" y="3733800"/>
            <a:ext cx="4495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Đoạn 3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: Tìm kho báu.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Đào ruộng tìm kho báu.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Không thấy kho báu.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Hiểu lời dặn của cha.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H="1">
            <a:off x="4724400" y="1143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59&quot;&gt;&lt;property id=&quot;20148&quot; value=&quot;5&quot;/&gt;&lt;property id=&quot;20300&quot; value=&quot;Slide 2&quot;/&gt;&lt;property id=&quot;20307&quot; value=&quot;259&quot;/&gt;&lt;/object&gt;&lt;object type=&quot;3&quot; unique_id=&quot;10060&quot;&gt;&lt;property id=&quot;20148&quot; value=&quot;5&quot;/&gt;&lt;property id=&quot;20300&quot; value=&quot;Slide 3&quot;/&gt;&lt;property id=&quot;20307&quot; value=&quot;260&quot;/&gt;&lt;/object&gt;&lt;object type=&quot;3&quot; unique_id=&quot;10062&quot;&gt;&lt;property id=&quot;20148&quot; value=&quot;5&quot;/&gt;&lt;property id=&quot;20300&quot; value=&quot;Slide 4&quot;/&gt;&lt;property id=&quot;20307&quot; value=&quot;262&quot;/&gt;&lt;/object&gt;&lt;object type=&quot;3&quot; unique_id=&quot;10064&quot;&gt;&lt;property id=&quot;20148&quot; value=&quot;5&quot;/&gt;&lt;property id=&quot;20300&quot; value=&quot;Slide 5&quot;/&gt;&lt;property id=&quot;20307&quot; value=&quot;264&quot;/&gt;&lt;/object&gt;&lt;object type=&quot;3&quot; unique_id=&quot;10067&quot;&gt;&lt;property id=&quot;20148&quot; value=&quot;5&quot;/&gt;&lt;property id=&quot;20300&quot; value=&quot;Slide 6&quot;/&gt;&lt;property id=&quot;20307&quot; value=&quot;26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304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A</cp:lastModifiedBy>
  <cp:revision>10</cp:revision>
  <dcterms:created xsi:type="dcterms:W3CDTF">2016-04-10T10:47:20Z</dcterms:created>
  <dcterms:modified xsi:type="dcterms:W3CDTF">2018-03-16T05:10:10Z</dcterms:modified>
</cp:coreProperties>
</file>