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4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CC818-3167-48C4-94AD-D796C220BD1E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3280-8E40-4E3A-B859-677368F44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1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5F92-9223-4036-9DC5-932620C6B3D0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5B29-DF19-46E6-93A3-BA485B4A9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MÔN:KỂ CHUYỆN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152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Kho báu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467142"/>
            <a:ext cx="5486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95800" y="2503944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8382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166393" y="2903087"/>
            <a:ext cx="770709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81200" y="4648200"/>
            <a:ext cx="152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76400" y="1176338"/>
            <a:ext cx="6400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67000" y="533400"/>
            <a:ext cx="53340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90800" y="3295650"/>
            <a:ext cx="4495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419600" y="9906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43400" y="37338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4495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Hai vợ chồng chăm chỉ.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Thức khuya dậy sớm.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lúc nào ngơi tay.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Kết quả tốt đẹp.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105400" y="914400"/>
            <a:ext cx="426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Dặn con.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Tuổi già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Hai người con lười biếng.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Lời dặn của người cha.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57500" y="37338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Đào ruộng tìm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Không thấy kho báu.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- Hiểu lời dặn của cha.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4724400" y="1143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59&quot;&gt;&lt;property id=&quot;20148&quot; value=&quot;5&quot;/&gt;&lt;property id=&quot;20300&quot; value=&quot;Slide 2&quot;/&gt;&lt;property id=&quot;20307&quot; value=&quot;259&quot;/&gt;&lt;/object&gt;&lt;object type=&quot;3&quot; unique_id=&quot;10060&quot;&gt;&lt;property id=&quot;20148&quot; value=&quot;5&quot;/&gt;&lt;property id=&quot;20300&quot; value=&quot;Slide 3&quot;/&gt;&lt;property id=&quot;20307&quot; value=&quot;260&quot;/&gt;&lt;/object&gt;&lt;object type=&quot;3&quot; unique_id=&quot;10062&quot;&gt;&lt;property id=&quot;20148&quot; value=&quot;5&quot;/&gt;&lt;property id=&quot;20300&quot; value=&quot;Slide 4&quot;/&gt;&lt;property id=&quot;20307&quot; value=&quot;262&quot;/&gt;&lt;/object&gt;&lt;object type=&quot;3&quot; unique_id=&quot;10064&quot;&gt;&lt;property id=&quot;20148&quot; value=&quot;5&quot;/&gt;&lt;property id=&quot;20300&quot; value=&quot;Slide 5&quot;/&gt;&lt;property id=&quot;20307&quot; value=&quot;264&quot;/&gt;&lt;/object&gt;&lt;object type=&quot;3&quot; unique_id=&quot;10067&quot;&gt;&lt;property id=&quot;20148&quot; value=&quot;5&quot;/&gt;&lt;property id=&quot;20300&quot; value=&quot;Slide 6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304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10</cp:revision>
  <dcterms:created xsi:type="dcterms:W3CDTF">2016-04-10T10:47:20Z</dcterms:created>
  <dcterms:modified xsi:type="dcterms:W3CDTF">2018-03-16T05:10:10Z</dcterms:modified>
</cp:coreProperties>
</file>