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65" r:id="rId3"/>
    <p:sldId id="263" r:id="rId4"/>
    <p:sldId id="258" r:id="rId5"/>
    <p:sldId id="257" r:id="rId6"/>
    <p:sldId id="260" r:id="rId7"/>
    <p:sldId id="261" r:id="rId8"/>
    <p:sldId id="266" r:id="rId9"/>
    <p:sldId id="270" r:id="rId10"/>
  </p:sldIdLst>
  <p:sldSz cx="9144000" cy="6858000" type="screen4x3"/>
  <p:notesSz cx="6858000" cy="9144000"/>
  <p:custDataLst>
    <p:tags r:id="rId1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CC"/>
    <a:srgbClr val="FF0066"/>
    <a:srgbClr val="00CC00"/>
    <a:srgbClr val="FF33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4" d="100"/>
          <a:sy n="94" d="100"/>
        </p:scale>
        <p:origin x="-78" y="21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23ADEB-794A-4C94-9DD7-C9CF18F64FC2}" type="datetimeFigureOut">
              <a:rPr lang="en-US" smtClean="0"/>
              <a:pPr/>
              <a:t>9/13/2018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E7A79-B63D-4D35-B1C6-A6C126C58E2F}" type="slidenum">
              <a:rPr lang="en-US" smtClean="0"/>
              <a:pPr/>
              <a:t>‹#›</a:t>
            </a:fld>
            <a:endParaRPr lang="en-US"/>
          </a:p>
        </p:txBody>
      </p:sp>
    </p:spTree>
    <p:extLst>
      <p:ext uri="{BB962C8B-B14F-4D97-AF65-F5344CB8AC3E}">
        <p14:creationId xmlns="" xmlns:p14="http://schemas.microsoft.com/office/powerpoint/2010/main" val="1045511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23ADEB-794A-4C94-9DD7-C9CF18F64FC2}" type="datetimeFigureOut">
              <a:rPr lang="en-US" smtClean="0"/>
              <a:pPr/>
              <a:t>9/13/2018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E7A79-B63D-4D35-B1C6-A6C126C58E2F}" type="slidenum">
              <a:rPr lang="en-US" smtClean="0"/>
              <a:pPr/>
              <a:t>‹#›</a:t>
            </a:fld>
            <a:endParaRPr lang="en-US"/>
          </a:p>
        </p:txBody>
      </p:sp>
    </p:spTree>
    <p:extLst>
      <p:ext uri="{BB962C8B-B14F-4D97-AF65-F5344CB8AC3E}">
        <p14:creationId xmlns="" xmlns:p14="http://schemas.microsoft.com/office/powerpoint/2010/main" val="1520437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23ADEB-794A-4C94-9DD7-C9CF18F64FC2}" type="datetimeFigureOut">
              <a:rPr lang="en-US" smtClean="0"/>
              <a:pPr/>
              <a:t>9/13/2018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E7A79-B63D-4D35-B1C6-A6C126C58E2F}" type="slidenum">
              <a:rPr lang="en-US" smtClean="0"/>
              <a:pPr/>
              <a:t>‹#›</a:t>
            </a:fld>
            <a:endParaRPr lang="en-US"/>
          </a:p>
        </p:txBody>
      </p:sp>
    </p:spTree>
    <p:extLst>
      <p:ext uri="{BB962C8B-B14F-4D97-AF65-F5344CB8AC3E}">
        <p14:creationId xmlns="" xmlns:p14="http://schemas.microsoft.com/office/powerpoint/2010/main" val="1111705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23ADEB-794A-4C94-9DD7-C9CF18F64FC2}" type="datetimeFigureOut">
              <a:rPr lang="en-US" smtClean="0"/>
              <a:pPr/>
              <a:t>9/13/2018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E7A79-B63D-4D35-B1C6-A6C126C58E2F}" type="slidenum">
              <a:rPr lang="en-US" smtClean="0"/>
              <a:pPr/>
              <a:t>‹#›</a:t>
            </a:fld>
            <a:endParaRPr lang="en-US"/>
          </a:p>
        </p:txBody>
      </p:sp>
    </p:spTree>
    <p:extLst>
      <p:ext uri="{BB962C8B-B14F-4D97-AF65-F5344CB8AC3E}">
        <p14:creationId xmlns="" xmlns:p14="http://schemas.microsoft.com/office/powerpoint/2010/main" val="138668060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23ADEB-794A-4C94-9DD7-C9CF18F64FC2}" type="datetimeFigureOut">
              <a:rPr lang="en-US" smtClean="0"/>
              <a:pPr/>
              <a:t>9/13/2018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E7A79-B63D-4D35-B1C6-A6C126C58E2F}" type="slidenum">
              <a:rPr lang="en-US" smtClean="0"/>
              <a:pPr/>
              <a:t>‹#›</a:t>
            </a:fld>
            <a:endParaRPr lang="en-US"/>
          </a:p>
        </p:txBody>
      </p:sp>
    </p:spTree>
    <p:extLst>
      <p:ext uri="{BB962C8B-B14F-4D97-AF65-F5344CB8AC3E}">
        <p14:creationId xmlns="" xmlns:p14="http://schemas.microsoft.com/office/powerpoint/2010/main" val="3946423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23ADEB-794A-4C94-9DD7-C9CF18F64FC2}" type="datetimeFigureOut">
              <a:rPr lang="en-US" smtClean="0"/>
              <a:pPr/>
              <a:t>9/13/2018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EE7A79-B63D-4D35-B1C6-A6C126C58E2F}" type="slidenum">
              <a:rPr lang="en-US" smtClean="0"/>
              <a:pPr/>
              <a:t>‹#›</a:t>
            </a:fld>
            <a:endParaRPr lang="en-US"/>
          </a:p>
        </p:txBody>
      </p:sp>
    </p:spTree>
    <p:extLst>
      <p:ext uri="{BB962C8B-B14F-4D97-AF65-F5344CB8AC3E}">
        <p14:creationId xmlns="" xmlns:p14="http://schemas.microsoft.com/office/powerpoint/2010/main" val="956282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23ADEB-794A-4C94-9DD7-C9CF18F64FC2}" type="datetimeFigureOut">
              <a:rPr lang="en-US" smtClean="0"/>
              <a:pPr/>
              <a:t>9/13/2018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EE7A79-B63D-4D35-B1C6-A6C126C58E2F}" type="slidenum">
              <a:rPr lang="en-US" smtClean="0"/>
              <a:pPr/>
              <a:t>‹#›</a:t>
            </a:fld>
            <a:endParaRPr lang="en-US"/>
          </a:p>
        </p:txBody>
      </p:sp>
    </p:spTree>
    <p:extLst>
      <p:ext uri="{BB962C8B-B14F-4D97-AF65-F5344CB8AC3E}">
        <p14:creationId xmlns="" xmlns:p14="http://schemas.microsoft.com/office/powerpoint/2010/main" val="3213012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23ADEB-794A-4C94-9DD7-C9CF18F64FC2}" type="datetimeFigureOut">
              <a:rPr lang="en-US" smtClean="0"/>
              <a:pPr/>
              <a:t>9/13/2018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EE7A79-B63D-4D35-B1C6-A6C126C58E2F}" type="slidenum">
              <a:rPr lang="en-US" smtClean="0"/>
              <a:pPr/>
              <a:t>‹#›</a:t>
            </a:fld>
            <a:endParaRPr lang="en-US"/>
          </a:p>
        </p:txBody>
      </p:sp>
    </p:spTree>
    <p:extLst>
      <p:ext uri="{BB962C8B-B14F-4D97-AF65-F5344CB8AC3E}">
        <p14:creationId xmlns="" xmlns:p14="http://schemas.microsoft.com/office/powerpoint/2010/main" val="1574942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23ADEB-794A-4C94-9DD7-C9CF18F64FC2}" type="datetimeFigureOut">
              <a:rPr lang="en-US" smtClean="0"/>
              <a:pPr/>
              <a:t>9/13/2018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EE7A79-B63D-4D35-B1C6-A6C126C58E2F}" type="slidenum">
              <a:rPr lang="en-US" smtClean="0"/>
              <a:pPr/>
              <a:t>‹#›</a:t>
            </a:fld>
            <a:endParaRPr lang="en-US"/>
          </a:p>
        </p:txBody>
      </p:sp>
    </p:spTree>
    <p:extLst>
      <p:ext uri="{BB962C8B-B14F-4D97-AF65-F5344CB8AC3E}">
        <p14:creationId xmlns="" xmlns:p14="http://schemas.microsoft.com/office/powerpoint/2010/main" val="2363124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23ADEB-794A-4C94-9DD7-C9CF18F64FC2}" type="datetimeFigureOut">
              <a:rPr lang="en-US" smtClean="0"/>
              <a:pPr/>
              <a:t>9/13/2018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EE7A79-B63D-4D35-B1C6-A6C126C58E2F}" type="slidenum">
              <a:rPr lang="en-US" smtClean="0"/>
              <a:pPr/>
              <a:t>‹#›</a:t>
            </a:fld>
            <a:endParaRPr lang="en-US"/>
          </a:p>
        </p:txBody>
      </p:sp>
    </p:spTree>
    <p:extLst>
      <p:ext uri="{BB962C8B-B14F-4D97-AF65-F5344CB8AC3E}">
        <p14:creationId xmlns="" xmlns:p14="http://schemas.microsoft.com/office/powerpoint/2010/main" val="1580940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23ADEB-794A-4C94-9DD7-C9CF18F64FC2}" type="datetimeFigureOut">
              <a:rPr lang="en-US" smtClean="0"/>
              <a:pPr/>
              <a:t>9/13/2018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EE7A79-B63D-4D35-B1C6-A6C126C58E2F}" type="slidenum">
              <a:rPr lang="en-US" smtClean="0"/>
              <a:pPr/>
              <a:t>‹#›</a:t>
            </a:fld>
            <a:endParaRPr lang="en-US"/>
          </a:p>
        </p:txBody>
      </p:sp>
    </p:spTree>
    <p:extLst>
      <p:ext uri="{BB962C8B-B14F-4D97-AF65-F5344CB8AC3E}">
        <p14:creationId xmlns="" xmlns:p14="http://schemas.microsoft.com/office/powerpoint/2010/main" val="1692437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23ADEB-794A-4C94-9DD7-C9CF18F64FC2}" type="datetimeFigureOut">
              <a:rPr lang="en-US" smtClean="0"/>
              <a:pPr/>
              <a:t>9/13/2018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EE7A79-B63D-4D35-B1C6-A6C126C58E2F}" type="slidenum">
              <a:rPr lang="en-US" smtClean="0"/>
              <a:pPr/>
              <a:t>‹#›</a:t>
            </a:fld>
            <a:endParaRPr lang="en-US"/>
          </a:p>
        </p:txBody>
      </p:sp>
    </p:spTree>
    <p:extLst>
      <p:ext uri="{BB962C8B-B14F-4D97-AF65-F5344CB8AC3E}">
        <p14:creationId xmlns="" xmlns:p14="http://schemas.microsoft.com/office/powerpoint/2010/main" val="9044190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40" name="Picture 4" descr="B46"/>
          <p:cNvPicPr>
            <a:picLocks noChangeAspect="1" noChangeArrowheads="1"/>
          </p:cNvPicPr>
          <p:nvPr/>
        </p:nvPicPr>
        <p:blipFill>
          <a:blip r:embed="rId2" cstate="print"/>
          <a:srcRect/>
          <a:stretch>
            <a:fillRect/>
          </a:stretch>
        </p:blipFill>
        <p:spPr bwMode="auto">
          <a:xfrm>
            <a:off x="-1588" y="-84138"/>
            <a:ext cx="9144001" cy="6858001"/>
          </a:xfrm>
          <a:prstGeom prst="rect">
            <a:avLst/>
          </a:prstGeom>
          <a:gradFill rotWithShape="1">
            <a:gsLst>
              <a:gs pos="0">
                <a:schemeClr val="accent1"/>
              </a:gs>
              <a:gs pos="50000">
                <a:srgbClr val="FFFFFF"/>
              </a:gs>
              <a:gs pos="100000">
                <a:schemeClr val="accent1"/>
              </a:gs>
            </a:gsLst>
            <a:lin ang="5400000" scaled="1"/>
          </a:gradFill>
          <a:ln w="9525">
            <a:solidFill>
              <a:srgbClr val="FF3300"/>
            </a:solidFill>
            <a:miter lim="800000"/>
            <a:headEnd/>
            <a:tailEnd/>
          </a:ln>
        </p:spPr>
      </p:pic>
      <p:sp>
        <p:nvSpPr>
          <p:cNvPr id="14347" name="WordArt 11"/>
          <p:cNvSpPr>
            <a:spLocks noChangeArrowheads="1" noChangeShapeType="1" noTextEdit="1"/>
          </p:cNvSpPr>
          <p:nvPr/>
        </p:nvSpPr>
        <p:spPr bwMode="auto">
          <a:xfrm>
            <a:off x="1295400" y="1676400"/>
            <a:ext cx="6781800" cy="1524000"/>
          </a:xfrm>
          <a:prstGeom prst="rect">
            <a:avLst/>
          </a:prstGeom>
        </p:spPr>
        <p:txBody>
          <a:bodyPr wrap="none" fromWordArt="1">
            <a:prstTxWarp prst="textPlain">
              <a:avLst>
                <a:gd name="adj" fmla="val 50000"/>
              </a:avLst>
            </a:prstTxWarp>
            <a:scene3d>
              <a:camera prst="legacyObliqueTopRight"/>
              <a:lightRig rig="legacyFlat3" dir="b"/>
            </a:scene3d>
            <a:sp3d extrusionH="430200" prstMaterial="legacyMatte">
              <a:extrusionClr>
                <a:srgbClr val="FFFF99"/>
              </a:extrusionClr>
            </a:sp3d>
          </a:bodyPr>
          <a:lstStyle/>
          <a:p>
            <a:pPr algn="ctr"/>
            <a:endParaRPr lang="vi-VN" sz="1100" b="1" kern="10">
              <a:ln w="9525">
                <a:round/>
                <a:headEnd/>
                <a:tailEnd/>
              </a:ln>
              <a:gradFill rotWithShape="1">
                <a:gsLst>
                  <a:gs pos="0">
                    <a:srgbClr val="000000"/>
                  </a:gs>
                  <a:gs pos="20000">
                    <a:srgbClr val="0A128C"/>
                  </a:gs>
                  <a:gs pos="35001">
                    <a:srgbClr val="181CC7"/>
                  </a:gs>
                  <a:gs pos="44000">
                    <a:srgbClr val="7005D4"/>
                  </a:gs>
                  <a:gs pos="50000">
                    <a:srgbClr val="8C3D91"/>
                  </a:gs>
                  <a:gs pos="56000">
                    <a:srgbClr val="7005D4"/>
                  </a:gs>
                  <a:gs pos="64999">
                    <a:srgbClr val="181CC7"/>
                  </a:gs>
                  <a:gs pos="80000">
                    <a:srgbClr val="0A128C"/>
                  </a:gs>
                  <a:gs pos="100000">
                    <a:srgbClr val="000000"/>
                  </a:gs>
                </a:gsLst>
                <a:lin ang="5400000" scaled="1"/>
              </a:gradFill>
              <a:latin typeface="Times New Roman" pitchFamily="18" charset="0"/>
              <a:cs typeface="Times New Roman" pitchFamily="18" charset="0"/>
            </a:endParaRPr>
          </a:p>
        </p:txBody>
      </p:sp>
      <p:sp>
        <p:nvSpPr>
          <p:cNvPr id="14348" name="WordArt 12"/>
          <p:cNvSpPr>
            <a:spLocks noChangeArrowheads="1" noChangeShapeType="1" noTextEdit="1"/>
          </p:cNvSpPr>
          <p:nvPr/>
        </p:nvSpPr>
        <p:spPr bwMode="auto">
          <a:xfrm>
            <a:off x="1676400" y="2362200"/>
            <a:ext cx="6096000" cy="990600"/>
          </a:xfrm>
          <a:prstGeom prst="rect">
            <a:avLst/>
          </a:prstGeom>
        </p:spPr>
        <p:txBody>
          <a:bodyPr wrap="none" fromWordArt="1">
            <a:prstTxWarp prst="textPlain">
              <a:avLst>
                <a:gd name="adj" fmla="val 50000"/>
              </a:avLst>
            </a:prstTxWarp>
          </a:bodyPr>
          <a:lstStyle/>
          <a:p>
            <a:pPr algn="ctr">
              <a:defRPr/>
            </a:pPr>
            <a:r>
              <a:rPr lang="en-US" sz="3600" b="1" kern="10" smtClean="0">
                <a:ln w="9525">
                  <a:solidFill>
                    <a:srgbClr val="FF0000"/>
                  </a:solidFill>
                  <a:round/>
                  <a:headEnd/>
                  <a:tailEnd/>
                </a:ln>
                <a:solidFill>
                  <a:srgbClr val="0000FF"/>
                </a:solidFill>
                <a:effectLst>
                  <a:outerShdw sy="50000" kx="2453608" rotWithShape="0">
                    <a:srgbClr val="868686">
                      <a:alpha val="50000"/>
                    </a:srgbClr>
                  </a:outerShdw>
                </a:effectLst>
                <a:latin typeface="Times New Roman" pitchFamily="18" charset="0"/>
                <a:cs typeface="Times New Roman" pitchFamily="18" charset="0"/>
              </a:rPr>
              <a:t>PHÂN </a:t>
            </a:r>
            <a:r>
              <a:rPr lang="en-US" sz="3600" b="1" kern="10" dirty="0">
                <a:ln w="9525">
                  <a:solidFill>
                    <a:srgbClr val="FF0000"/>
                  </a:solidFill>
                  <a:round/>
                  <a:headEnd/>
                  <a:tailEnd/>
                </a:ln>
                <a:solidFill>
                  <a:srgbClr val="0000FF"/>
                </a:solidFill>
                <a:effectLst>
                  <a:outerShdw sy="50000" kx="2453608" rotWithShape="0">
                    <a:srgbClr val="868686">
                      <a:alpha val="50000"/>
                    </a:srgbClr>
                  </a:outerShdw>
                </a:effectLst>
                <a:latin typeface="Times New Roman" pitchFamily="18" charset="0"/>
                <a:cs typeface="Times New Roman" pitchFamily="18" charset="0"/>
              </a:rPr>
              <a:t>MÔN: </a:t>
            </a:r>
            <a:r>
              <a:rPr lang="en-US" sz="3600" b="1" kern="10" dirty="0" smtClean="0">
                <a:ln w="9525">
                  <a:solidFill>
                    <a:srgbClr val="FF0000"/>
                  </a:solidFill>
                  <a:round/>
                  <a:headEnd/>
                  <a:tailEnd/>
                </a:ln>
                <a:solidFill>
                  <a:srgbClr val="0000FF"/>
                </a:solidFill>
                <a:effectLst>
                  <a:outerShdw sy="50000" kx="2453608" rotWithShape="0">
                    <a:srgbClr val="868686">
                      <a:alpha val="50000"/>
                    </a:srgbClr>
                  </a:outerShdw>
                </a:effectLst>
                <a:latin typeface="Times New Roman" pitchFamily="18" charset="0"/>
                <a:cs typeface="Times New Roman" pitchFamily="18" charset="0"/>
              </a:rPr>
              <a:t>CHÍNH TẢ</a:t>
            </a:r>
            <a:endParaRPr lang="en-US" sz="3600" b="1" kern="10" dirty="0">
              <a:ln w="9525">
                <a:solidFill>
                  <a:srgbClr val="FF0000"/>
                </a:solidFill>
                <a:round/>
                <a:headEnd/>
                <a:tailEnd/>
              </a:ln>
              <a:solidFill>
                <a:srgbClr val="0000FF"/>
              </a:solidFill>
              <a:effectLst>
                <a:outerShdw sy="50000" kx="2453608" rotWithShape="0">
                  <a:srgbClr val="868686">
                    <a:alpha val="50000"/>
                  </a:srgbClr>
                </a:outerShdw>
              </a:effectLst>
              <a:latin typeface="Times New Roman" pitchFamily="18" charset="0"/>
              <a:cs typeface="Times New Roman" pitchFamily="18" charset="0"/>
            </a:endParaRPr>
          </a:p>
        </p:txBody>
      </p:sp>
      <p:grpSp>
        <p:nvGrpSpPr>
          <p:cNvPr id="2053" name="Group 13"/>
          <p:cNvGrpSpPr>
            <a:grpSpLocks/>
          </p:cNvGrpSpPr>
          <p:nvPr/>
        </p:nvGrpSpPr>
        <p:grpSpPr bwMode="auto">
          <a:xfrm>
            <a:off x="26988" y="-14288"/>
            <a:ext cx="9318625" cy="6837363"/>
            <a:chOff x="14" y="-9"/>
            <a:chExt cx="5781" cy="4329"/>
          </a:xfrm>
        </p:grpSpPr>
        <p:pic>
          <p:nvPicPr>
            <p:cNvPr id="2057" name="Picture 14" descr="n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59" y="0"/>
              <a:ext cx="5736" cy="5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058" name="Picture 15" descr="n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rot="5400000">
              <a:off x="-2127" y="2132"/>
              <a:ext cx="4329" cy="4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059" name="Picture 16" descr="n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4" y="4267"/>
              <a:ext cx="5736" cy="5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060" name="Picture 17" descr="n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rot="5400000">
              <a:off x="3571" y="2132"/>
              <a:ext cx="4329" cy="4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2054" name="TextBox 12"/>
          <p:cNvSpPr txBox="1">
            <a:spLocks noChangeArrowheads="1"/>
          </p:cNvSpPr>
          <p:nvPr/>
        </p:nvSpPr>
        <p:spPr bwMode="auto">
          <a:xfrm>
            <a:off x="228600" y="533400"/>
            <a:ext cx="8915400" cy="13081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lnSpc>
                <a:spcPct val="150000"/>
              </a:lnSpc>
            </a:pPr>
            <a:r>
              <a:rPr lang="en-US">
                <a:solidFill>
                  <a:srgbClr val="FF0000"/>
                </a:solidFill>
                <a:cs typeface="Times New Roman" pitchFamily="18" charset="0"/>
              </a:rPr>
              <a:t>PHÒNG GIÁO DỤC VÀ ĐÀO TẠO QUẬN LONG BIÊN</a:t>
            </a:r>
          </a:p>
          <a:p>
            <a:pPr algn="ctr" eaLnBrk="1" hangingPunct="1">
              <a:lnSpc>
                <a:spcPct val="150000"/>
              </a:lnSpc>
            </a:pPr>
            <a:r>
              <a:rPr lang="en-US">
                <a:solidFill>
                  <a:srgbClr val="FF0000"/>
                </a:solidFill>
                <a:cs typeface="Times New Roman" pitchFamily="18" charset="0"/>
              </a:rPr>
              <a:t>TRƯỜNG TIỂU HỌC ÁI MỘ B</a:t>
            </a:r>
          </a:p>
        </p:txBody>
      </p:sp>
      <p:sp>
        <p:nvSpPr>
          <p:cNvPr id="2055" name="TextBox 13"/>
          <p:cNvSpPr txBox="1">
            <a:spLocks noChangeArrowheads="1"/>
          </p:cNvSpPr>
          <p:nvPr/>
        </p:nvSpPr>
        <p:spPr bwMode="auto">
          <a:xfrm>
            <a:off x="754795" y="4419600"/>
            <a:ext cx="8534400"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eaLnBrk="1" hangingPunct="1"/>
            <a:r>
              <a:rPr lang="en-US" b="1" i="1" smtClean="0">
                <a:solidFill>
                  <a:srgbClr val="0070C0"/>
                </a:solidFill>
                <a:cs typeface="Times New Roman" pitchFamily="18" charset="0"/>
              </a:rPr>
              <a:t>Bài: </a:t>
            </a:r>
            <a:r>
              <a:rPr lang="en-US" b="1" i="1" dirty="0" smtClean="0">
                <a:solidFill>
                  <a:srgbClr val="0070C0"/>
                </a:solidFill>
                <a:cs typeface="Times New Roman" pitchFamily="18" charset="0"/>
              </a:rPr>
              <a:t>Bạn của Nai Nhỏ</a:t>
            </a:r>
            <a:endParaRPr lang="en-US" b="1" i="1" dirty="0">
              <a:solidFill>
                <a:srgbClr val="0070C0"/>
              </a:solidFill>
              <a:cs typeface="Times New Roman" pitchFamily="18" charset="0"/>
            </a:endParaRPr>
          </a:p>
        </p:txBody>
      </p:sp>
      <p:sp>
        <p:nvSpPr>
          <p:cNvPr id="2056" name="TextBox 14"/>
          <p:cNvSpPr txBox="1">
            <a:spLocks noChangeArrowheads="1"/>
          </p:cNvSpPr>
          <p:nvPr/>
        </p:nvSpPr>
        <p:spPr bwMode="auto">
          <a:xfrm>
            <a:off x="609600" y="3773488"/>
            <a:ext cx="8534400" cy="646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eaLnBrk="1" hangingPunct="1"/>
            <a:r>
              <a:rPr lang="en-US" sz="3600" b="1">
                <a:solidFill>
                  <a:srgbClr val="FF0000"/>
                </a:solidFill>
                <a:cs typeface="Times New Roman" pitchFamily="18" charset="0"/>
              </a:rPr>
              <a:t>LỚP 2</a:t>
            </a:r>
          </a:p>
        </p:txBody>
      </p:sp>
    </p:spTree>
    <p:extLst>
      <p:ext uri="{BB962C8B-B14F-4D97-AF65-F5344CB8AC3E}">
        <p14:creationId xmlns="" xmlns:p14="http://schemas.microsoft.com/office/powerpoint/2010/main" val="16151031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repeatCount="2000" fill="hold" grpId="0" nodeType="afterEffect" nodePh="1">
                                  <p:stCondLst>
                                    <p:cond delay="0"/>
                                  </p:stCondLst>
                                  <p:endCondLst>
                                    <p:cond evt="begin" delay="0">
                                      <p:tn val="5"/>
                                    </p:cond>
                                  </p:endCondLst>
                                  <p:childTnLst>
                                    <p:set>
                                      <p:cBhvr>
                                        <p:cTn id="6" dur="1" fill="hold">
                                          <p:stCondLst>
                                            <p:cond delay="0"/>
                                          </p:stCondLst>
                                        </p:cTn>
                                        <p:tgtEl>
                                          <p:spTgt spid="14347"/>
                                        </p:tgtEl>
                                        <p:attrNameLst>
                                          <p:attrName>style.visibility</p:attrName>
                                        </p:attrNameLst>
                                      </p:cBhvr>
                                      <p:to>
                                        <p:strVal val="visible"/>
                                      </p:to>
                                    </p:set>
                                    <p:anim calcmode="lin" valueType="num">
                                      <p:cBhvr>
                                        <p:cTn id="7" dur="500" fill="hold"/>
                                        <p:tgtEl>
                                          <p:spTgt spid="14347"/>
                                        </p:tgtEl>
                                        <p:attrNameLst>
                                          <p:attrName>ppt_w</p:attrName>
                                        </p:attrNameLst>
                                      </p:cBhvr>
                                      <p:tavLst>
                                        <p:tav tm="0">
                                          <p:val>
                                            <p:fltVal val="0"/>
                                          </p:val>
                                        </p:tav>
                                        <p:tav tm="100000">
                                          <p:val>
                                            <p:strVal val="#ppt_w"/>
                                          </p:val>
                                        </p:tav>
                                      </p:tavLst>
                                    </p:anim>
                                    <p:anim calcmode="lin" valueType="num">
                                      <p:cBhvr>
                                        <p:cTn id="8" dur="500" fill="hold"/>
                                        <p:tgtEl>
                                          <p:spTgt spid="14347"/>
                                        </p:tgtEl>
                                        <p:attrNameLst>
                                          <p:attrName>ppt_h</p:attrName>
                                        </p:attrNameLst>
                                      </p:cBhvr>
                                      <p:tavLst>
                                        <p:tav tm="0">
                                          <p:val>
                                            <p:fltVal val="0"/>
                                          </p:val>
                                        </p:tav>
                                        <p:tav tm="100000">
                                          <p:val>
                                            <p:strVal val="#ppt_h"/>
                                          </p:val>
                                        </p:tav>
                                      </p:tavLst>
                                    </p:anim>
                                    <p:animEffect transition="in" filter="fade">
                                      <p:cBhvr>
                                        <p:cTn id="9" dur="500"/>
                                        <p:tgtEl>
                                          <p:spTgt spid="143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2721352"/>
            <a:ext cx="8395067" cy="892552"/>
          </a:xfrm>
          <a:prstGeom prst="rect">
            <a:avLst/>
          </a:prstGeom>
          <a:noFill/>
        </p:spPr>
        <p:txBody>
          <a:bodyPr wrap="square" rtlCol="0">
            <a:spAutoFit/>
          </a:bodyPr>
          <a:lstStyle/>
          <a:p>
            <a:pPr marL="457200" indent="-457200">
              <a:buFontTx/>
              <a:buChar char="-"/>
            </a:pPr>
            <a:r>
              <a:rPr lang="en-US" sz="2600" smtClean="0">
                <a:latin typeface="Times New Roman" panose="02020603050405020304" pitchFamily="18" charset="0"/>
                <a:cs typeface="Times New Roman" panose="02020603050405020304" pitchFamily="18" charset="0"/>
              </a:rPr>
              <a:t>Hai tiếng bắt đầu bằng </a:t>
            </a:r>
            <a:r>
              <a:rPr lang="en-US" sz="2600" i="1" smtClean="0">
                <a:latin typeface="Times New Roman" panose="02020603050405020304" pitchFamily="18" charset="0"/>
                <a:cs typeface="Times New Roman" panose="02020603050405020304" pitchFamily="18" charset="0"/>
              </a:rPr>
              <a:t>g</a:t>
            </a:r>
            <a:endParaRPr lang="en-US" sz="2600" smtClean="0">
              <a:latin typeface="Times New Roman" panose="02020603050405020304" pitchFamily="18" charset="0"/>
              <a:cs typeface="Times New Roman" panose="02020603050405020304" pitchFamily="18" charset="0"/>
            </a:endParaRPr>
          </a:p>
          <a:p>
            <a:pPr marL="457200" indent="-457200">
              <a:buFontTx/>
              <a:buChar char="-"/>
            </a:pPr>
            <a:r>
              <a:rPr lang="en-US" sz="2600" smtClean="0">
                <a:latin typeface="Times New Roman" panose="02020603050405020304" pitchFamily="18" charset="0"/>
                <a:cs typeface="Times New Roman" panose="02020603050405020304" pitchFamily="18" charset="0"/>
              </a:rPr>
              <a:t>Hai tiếng bắt đầu </a:t>
            </a:r>
            <a:r>
              <a:rPr lang="en-US" sz="2600" i="1" smtClean="0">
                <a:latin typeface="Times New Roman" panose="02020603050405020304" pitchFamily="18" charset="0"/>
                <a:cs typeface="Times New Roman" panose="02020603050405020304" pitchFamily="18" charset="0"/>
              </a:rPr>
              <a:t>gh</a:t>
            </a:r>
            <a:endParaRPr lang="en-US" sz="2600" i="1">
              <a:latin typeface="Times New Roman" panose="02020603050405020304" pitchFamily="18" charset="0"/>
              <a:cs typeface="Times New Roman" panose="02020603050405020304" pitchFamily="18" charset="0"/>
            </a:endParaRPr>
          </a:p>
        </p:txBody>
      </p:sp>
      <p:sp>
        <p:nvSpPr>
          <p:cNvPr id="6" name="TextBox 5"/>
          <p:cNvSpPr txBox="1"/>
          <p:nvPr/>
        </p:nvSpPr>
        <p:spPr>
          <a:xfrm>
            <a:off x="185057" y="2029301"/>
            <a:ext cx="3352800" cy="492443"/>
          </a:xfrm>
          <a:prstGeom prst="rect">
            <a:avLst/>
          </a:prstGeom>
          <a:noFill/>
        </p:spPr>
        <p:txBody>
          <a:bodyPr wrap="square" rtlCol="0">
            <a:spAutoFit/>
          </a:bodyPr>
          <a:lstStyle/>
          <a:p>
            <a:r>
              <a:rPr lang="en-US" sz="2600" b="1" dirty="0" err="1" smtClean="0">
                <a:solidFill>
                  <a:srgbClr val="FF0066"/>
                </a:solidFill>
                <a:latin typeface="Times New Roman" panose="02020603050405020304" pitchFamily="18" charset="0"/>
                <a:cs typeface="Times New Roman" panose="02020603050405020304" pitchFamily="18" charset="0"/>
              </a:rPr>
              <a:t>Ôn</a:t>
            </a:r>
            <a:r>
              <a:rPr lang="en-US" sz="2600" b="1" dirty="0" smtClean="0">
                <a:solidFill>
                  <a:srgbClr val="FF0066"/>
                </a:solidFill>
                <a:latin typeface="Times New Roman" panose="02020603050405020304" pitchFamily="18" charset="0"/>
                <a:cs typeface="Times New Roman" panose="02020603050405020304" pitchFamily="18" charset="0"/>
              </a:rPr>
              <a:t> </a:t>
            </a:r>
            <a:r>
              <a:rPr lang="en-US" sz="2600" b="1" dirty="0" err="1" smtClean="0">
                <a:solidFill>
                  <a:srgbClr val="FF0066"/>
                </a:solidFill>
                <a:latin typeface="Times New Roman" panose="02020603050405020304" pitchFamily="18" charset="0"/>
                <a:cs typeface="Times New Roman" panose="02020603050405020304" pitchFamily="18" charset="0"/>
              </a:rPr>
              <a:t>bài</a:t>
            </a:r>
            <a:r>
              <a:rPr lang="en-US" sz="2600" b="1" dirty="0" smtClean="0">
                <a:solidFill>
                  <a:srgbClr val="FF0066"/>
                </a:solidFill>
                <a:latin typeface="Times New Roman" panose="02020603050405020304" pitchFamily="18" charset="0"/>
                <a:cs typeface="Times New Roman" panose="02020603050405020304" pitchFamily="18" charset="0"/>
              </a:rPr>
              <a:t> </a:t>
            </a:r>
            <a:r>
              <a:rPr lang="en-US" sz="2600" b="1" dirty="0" err="1" smtClean="0">
                <a:solidFill>
                  <a:srgbClr val="FF0066"/>
                </a:solidFill>
                <a:latin typeface="Times New Roman" panose="02020603050405020304" pitchFamily="18" charset="0"/>
                <a:cs typeface="Times New Roman" panose="02020603050405020304" pitchFamily="18" charset="0"/>
              </a:rPr>
              <a:t>cũ</a:t>
            </a:r>
            <a:endParaRPr lang="en-US" sz="2600" b="1" dirty="0">
              <a:solidFill>
                <a:srgbClr val="FF0066"/>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998068706"/>
      </p:ext>
    </p:extLst>
  </p:cSld>
  <p:clrMapOvr>
    <a:masterClrMapping/>
  </p:clrMapOvr>
  <mc:AlternateContent xmlns:mc="http://schemas.openxmlformats.org/markup-compatibility/2006">
    <mc:Choice xmlns=""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35128" y="2286000"/>
            <a:ext cx="8839199" cy="1569660"/>
          </a:xfrm>
          <a:prstGeom prst="rect">
            <a:avLst/>
          </a:prstGeom>
          <a:noFill/>
        </p:spPr>
        <p:txBody>
          <a:bodyPr wrap="square" rtlCol="0">
            <a:spAutoFit/>
          </a:bodyPr>
          <a:lstStyle/>
          <a:p>
            <a:r>
              <a:rPr lang="en-US" sz="2400" b="1" smtClean="0">
                <a:solidFill>
                  <a:srgbClr val="0070C0"/>
                </a:solidFill>
                <a:latin typeface="Times New Roman" panose="02020603050405020304" pitchFamily="18" charset="0"/>
                <a:cs typeface="Times New Roman" panose="02020603050405020304" pitchFamily="18" charset="0"/>
              </a:rPr>
              <a:t>     </a:t>
            </a:r>
            <a:r>
              <a:rPr lang="en-US" sz="2400" smtClean="0">
                <a:latin typeface="Times New Roman" panose="02020603050405020304" pitchFamily="18" charset="0"/>
                <a:cs typeface="Times New Roman" panose="02020603050405020304" pitchFamily="18" charset="0"/>
              </a:rPr>
              <a:t>Nai Nhỏ xin cha cho đi chơi xa cùng bạn.</a:t>
            </a:r>
          </a:p>
          <a:p>
            <a:pPr algn="just"/>
            <a:r>
              <a:rPr lang="en-US" sz="2400" smtClean="0">
                <a:latin typeface="Times New Roman" panose="02020603050405020304" pitchFamily="18" charset="0"/>
                <a:cs typeface="Times New Roman" panose="02020603050405020304" pitchFamily="18" charset="0"/>
              </a:rPr>
              <a:t>     Biết bạn của con khỏe mạnh, thông minh và nhanh nhẹn, cha Nai Nhỏ vẫn lo. Khi biết bạn của con liều mình cứu người khác, cha Nai Nhỏ mới yên lòng cho con đi chơi với bạn. </a:t>
            </a:r>
            <a:endParaRPr lang="en-US" sz="2400">
              <a:latin typeface="Times New Roman" panose="02020603050405020304" pitchFamily="18" charset="0"/>
              <a:cs typeface="Times New Roman" panose="02020603050405020304" pitchFamily="18" charset="0"/>
            </a:endParaRPr>
          </a:p>
        </p:txBody>
      </p:sp>
      <p:sp>
        <p:nvSpPr>
          <p:cNvPr id="6" name="TextBox 5"/>
          <p:cNvSpPr txBox="1"/>
          <p:nvPr/>
        </p:nvSpPr>
        <p:spPr>
          <a:xfrm>
            <a:off x="239482" y="1762780"/>
            <a:ext cx="3352800" cy="492443"/>
          </a:xfrm>
          <a:prstGeom prst="rect">
            <a:avLst/>
          </a:prstGeom>
          <a:noFill/>
        </p:spPr>
        <p:txBody>
          <a:bodyPr wrap="square" rtlCol="0">
            <a:spAutoFit/>
          </a:bodyPr>
          <a:lstStyle/>
          <a:p>
            <a:r>
              <a:rPr lang="en-US" sz="2600" b="1" smtClean="0">
                <a:solidFill>
                  <a:srgbClr val="FF0066"/>
                </a:solidFill>
                <a:latin typeface="Times New Roman" panose="02020603050405020304" pitchFamily="18" charset="0"/>
                <a:cs typeface="Times New Roman" panose="02020603050405020304" pitchFamily="18" charset="0"/>
              </a:rPr>
              <a:t>1. Tập chép</a:t>
            </a:r>
            <a:endParaRPr lang="en-US" sz="2600" b="1">
              <a:solidFill>
                <a:srgbClr val="FF0066"/>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269962" y="3855660"/>
            <a:ext cx="8610599" cy="461665"/>
          </a:xfrm>
          <a:prstGeom prst="rect">
            <a:avLst/>
          </a:prstGeom>
          <a:noFill/>
        </p:spPr>
        <p:txBody>
          <a:bodyPr wrap="square" rtlCol="0">
            <a:spAutoFit/>
          </a:bodyPr>
          <a:lstStyle/>
          <a:p>
            <a:r>
              <a:rPr lang="en-US" sz="2400" smtClean="0">
                <a:solidFill>
                  <a:srgbClr val="FF0000"/>
                </a:solidFill>
                <a:latin typeface="Times New Roman" panose="02020603050405020304" pitchFamily="18" charset="0"/>
                <a:cs typeface="Times New Roman" panose="02020603050405020304" pitchFamily="18" charset="0"/>
              </a:rPr>
              <a:t>- Bài “Bạn của Nai Nhỏ”</a:t>
            </a:r>
            <a:endParaRPr lang="en-US" sz="2400">
              <a:solidFill>
                <a:srgbClr val="FF0000"/>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269962" y="3855660"/>
            <a:ext cx="8610599" cy="461665"/>
          </a:xfrm>
          <a:prstGeom prst="rect">
            <a:avLst/>
          </a:prstGeom>
          <a:noFill/>
        </p:spPr>
        <p:txBody>
          <a:bodyPr wrap="square" rtlCol="0">
            <a:spAutoFit/>
          </a:bodyPr>
          <a:lstStyle/>
          <a:p>
            <a:r>
              <a:rPr lang="en-US" sz="2400" smtClean="0">
                <a:solidFill>
                  <a:srgbClr val="00CC00"/>
                </a:solidFill>
                <a:latin typeface="Times New Roman" panose="02020603050405020304" pitchFamily="18" charset="0"/>
                <a:cs typeface="Times New Roman" panose="02020603050405020304" pitchFamily="18" charset="0"/>
              </a:rPr>
              <a:t>- Đoạn văn được trích trong bài tập đọc nào?</a:t>
            </a:r>
            <a:endParaRPr lang="en-US" sz="2400">
              <a:solidFill>
                <a:srgbClr val="00CC00"/>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185057" y="4317325"/>
            <a:ext cx="8610599" cy="461665"/>
          </a:xfrm>
          <a:prstGeom prst="rect">
            <a:avLst/>
          </a:prstGeom>
          <a:noFill/>
        </p:spPr>
        <p:txBody>
          <a:bodyPr wrap="square" rtlCol="0">
            <a:spAutoFit/>
          </a:bodyPr>
          <a:lstStyle/>
          <a:p>
            <a:r>
              <a:rPr lang="en-US" sz="2400" smtClean="0">
                <a:solidFill>
                  <a:srgbClr val="00CC00"/>
                </a:solidFill>
                <a:latin typeface="Times New Roman" panose="02020603050405020304" pitchFamily="18" charset="0"/>
                <a:cs typeface="Times New Roman" panose="02020603050405020304" pitchFamily="18" charset="0"/>
              </a:rPr>
              <a:t>- Đoạn văn có mấy câu?</a:t>
            </a:r>
            <a:endParaRPr lang="en-US" sz="2400">
              <a:solidFill>
                <a:srgbClr val="00CC00"/>
              </a:solidFill>
              <a:latin typeface="Times New Roman" panose="02020603050405020304" pitchFamily="18" charset="0"/>
              <a:cs typeface="Times New Roman" panose="02020603050405020304" pitchFamily="18" charset="0"/>
            </a:endParaRPr>
          </a:p>
        </p:txBody>
      </p:sp>
      <p:sp>
        <p:nvSpPr>
          <p:cNvPr id="12" name="TextBox 11"/>
          <p:cNvSpPr txBox="1"/>
          <p:nvPr/>
        </p:nvSpPr>
        <p:spPr>
          <a:xfrm>
            <a:off x="239482" y="4317325"/>
            <a:ext cx="8610599" cy="461665"/>
          </a:xfrm>
          <a:prstGeom prst="rect">
            <a:avLst/>
          </a:prstGeom>
          <a:noFill/>
        </p:spPr>
        <p:txBody>
          <a:bodyPr wrap="square" rtlCol="0">
            <a:spAutoFit/>
          </a:bodyPr>
          <a:lstStyle/>
          <a:p>
            <a:r>
              <a:rPr lang="en-US" sz="2400" smtClean="0">
                <a:solidFill>
                  <a:srgbClr val="FF0066"/>
                </a:solidFill>
                <a:latin typeface="Times New Roman" panose="02020603050405020304" pitchFamily="18" charset="0"/>
                <a:cs typeface="Times New Roman" panose="02020603050405020304" pitchFamily="18" charset="0"/>
              </a:rPr>
              <a:t>- </a:t>
            </a:r>
            <a:r>
              <a:rPr lang="en-US" sz="2400" smtClean="0">
                <a:solidFill>
                  <a:srgbClr val="FF0000"/>
                </a:solidFill>
                <a:latin typeface="Times New Roman" panose="02020603050405020304" pitchFamily="18" charset="0"/>
                <a:cs typeface="Times New Roman" panose="02020603050405020304" pitchFamily="18" charset="0"/>
              </a:rPr>
              <a:t>Đoạn văn có 3 câu</a:t>
            </a:r>
            <a:r>
              <a:rPr lang="en-US" sz="2400" smtClean="0">
                <a:solidFill>
                  <a:srgbClr val="FF0066"/>
                </a:solidFill>
                <a:latin typeface="Times New Roman" panose="02020603050405020304" pitchFamily="18" charset="0"/>
                <a:cs typeface="Times New Roman" panose="02020603050405020304" pitchFamily="18" charset="0"/>
              </a:rPr>
              <a:t>.</a:t>
            </a:r>
            <a:endParaRPr lang="en-US" sz="2400">
              <a:solidFill>
                <a:srgbClr val="FF0066"/>
              </a:solidFill>
              <a:latin typeface="Times New Roman" panose="02020603050405020304" pitchFamily="18" charset="0"/>
              <a:cs typeface="Times New Roman" panose="02020603050405020304" pitchFamily="18" charset="0"/>
            </a:endParaRPr>
          </a:p>
        </p:txBody>
      </p:sp>
      <p:sp>
        <p:nvSpPr>
          <p:cNvPr id="4" name="Rectangle 3"/>
          <p:cNvSpPr/>
          <p:nvPr/>
        </p:nvSpPr>
        <p:spPr>
          <a:xfrm>
            <a:off x="152398" y="4778990"/>
            <a:ext cx="8558351" cy="461665"/>
          </a:xfrm>
          <a:prstGeom prst="rect">
            <a:avLst/>
          </a:prstGeom>
        </p:spPr>
        <p:txBody>
          <a:bodyPr wrap="square">
            <a:spAutoFit/>
          </a:bodyPr>
          <a:lstStyle/>
          <a:p>
            <a:r>
              <a:rPr lang="en-US" sz="2400" smtClean="0">
                <a:solidFill>
                  <a:srgbClr val="00CC00"/>
                </a:solidFill>
                <a:latin typeface="Times New Roman" panose="02020603050405020304" pitchFamily="18" charset="0"/>
                <a:cs typeface="Times New Roman" panose="02020603050405020304" pitchFamily="18" charset="0"/>
              </a:rPr>
              <a:t>- Tên </a:t>
            </a:r>
            <a:r>
              <a:rPr lang="en-US" sz="2400">
                <a:solidFill>
                  <a:srgbClr val="00CC00"/>
                </a:solidFill>
                <a:latin typeface="Times New Roman" panose="02020603050405020304" pitchFamily="18" charset="0"/>
                <a:cs typeface="Times New Roman" panose="02020603050405020304" pitchFamily="18" charset="0"/>
              </a:rPr>
              <a:t>nhân vật trong bài viết hoa thế nào?</a:t>
            </a:r>
          </a:p>
        </p:txBody>
      </p:sp>
      <p:sp>
        <p:nvSpPr>
          <p:cNvPr id="14" name="Rectangle 13"/>
          <p:cNvSpPr/>
          <p:nvPr/>
        </p:nvSpPr>
        <p:spPr>
          <a:xfrm>
            <a:off x="152400" y="4785521"/>
            <a:ext cx="8558351" cy="461665"/>
          </a:xfrm>
          <a:prstGeom prst="rect">
            <a:avLst/>
          </a:prstGeom>
        </p:spPr>
        <p:txBody>
          <a:bodyPr wrap="square">
            <a:spAutoFit/>
          </a:bodyPr>
          <a:lstStyle/>
          <a:p>
            <a:r>
              <a:rPr lang="en-US" sz="2400" smtClean="0">
                <a:solidFill>
                  <a:srgbClr val="FF0000"/>
                </a:solidFill>
                <a:latin typeface="Times New Roman" panose="02020603050405020304" pitchFamily="18" charset="0"/>
                <a:cs typeface="Times New Roman" panose="02020603050405020304" pitchFamily="18" charset="0"/>
              </a:rPr>
              <a:t>- Viết hoa chữ cái đầu của mỗi tiếng: Nai Nhỏ </a:t>
            </a:r>
            <a:endParaRPr lang="en-US" sz="2400">
              <a:solidFill>
                <a:srgbClr val="FF0000"/>
              </a:solidFill>
              <a:latin typeface="Times New Roman" panose="02020603050405020304" pitchFamily="18" charset="0"/>
              <a:cs typeface="Times New Roman" panose="02020603050405020304" pitchFamily="18" charset="0"/>
            </a:endParaRPr>
          </a:p>
        </p:txBody>
      </p:sp>
      <p:sp>
        <p:nvSpPr>
          <p:cNvPr id="15" name="TextBox 14"/>
          <p:cNvSpPr txBox="1"/>
          <p:nvPr/>
        </p:nvSpPr>
        <p:spPr>
          <a:xfrm>
            <a:off x="152398" y="5240655"/>
            <a:ext cx="8610599" cy="461665"/>
          </a:xfrm>
          <a:prstGeom prst="rect">
            <a:avLst/>
          </a:prstGeom>
          <a:noFill/>
        </p:spPr>
        <p:txBody>
          <a:bodyPr wrap="square" rtlCol="0">
            <a:spAutoFit/>
          </a:bodyPr>
          <a:lstStyle/>
          <a:p>
            <a:r>
              <a:rPr lang="en-US" sz="2400" smtClean="0">
                <a:solidFill>
                  <a:srgbClr val="00CC00"/>
                </a:solidFill>
                <a:latin typeface="Times New Roman" panose="02020603050405020304" pitchFamily="18" charset="0"/>
                <a:cs typeface="Times New Roman" panose="02020603050405020304" pitchFamily="18" charset="0"/>
              </a:rPr>
              <a:t>- Khi chấm xuống dòng, chữ đầu câu viết thế nào?</a:t>
            </a:r>
            <a:endParaRPr lang="en-US" sz="2400">
              <a:solidFill>
                <a:srgbClr val="00CC00"/>
              </a:solidFill>
              <a:latin typeface="Times New Roman" panose="02020603050405020304" pitchFamily="18" charset="0"/>
              <a:cs typeface="Times New Roman" panose="02020603050405020304" pitchFamily="18" charset="0"/>
            </a:endParaRPr>
          </a:p>
        </p:txBody>
      </p:sp>
      <p:sp>
        <p:nvSpPr>
          <p:cNvPr id="16" name="TextBox 15"/>
          <p:cNvSpPr txBox="1"/>
          <p:nvPr/>
        </p:nvSpPr>
        <p:spPr>
          <a:xfrm>
            <a:off x="152400" y="5174193"/>
            <a:ext cx="8610599" cy="830997"/>
          </a:xfrm>
          <a:prstGeom prst="rect">
            <a:avLst/>
          </a:prstGeom>
          <a:noFill/>
        </p:spPr>
        <p:txBody>
          <a:bodyPr wrap="square" rtlCol="0">
            <a:spAutoFit/>
          </a:bodyPr>
          <a:lstStyle/>
          <a:p>
            <a:r>
              <a:rPr lang="en-US" sz="2400" smtClean="0">
                <a:solidFill>
                  <a:srgbClr val="FF0000"/>
                </a:solidFill>
                <a:latin typeface="Times New Roman" panose="02020603050405020304" pitchFamily="18" charset="0"/>
                <a:cs typeface="Times New Roman" panose="02020603050405020304" pitchFamily="18" charset="0"/>
              </a:rPr>
              <a:t>- Khi chấm xuống dòng, chữ đầu câu viết lùi vào một ô li vuông, viết hoa chữ cái đầu tiên.</a:t>
            </a:r>
            <a:endParaRPr lang="en-US" sz="2400">
              <a:solidFill>
                <a:srgbClr val="FF0000"/>
              </a:solidFill>
              <a:latin typeface="Times New Roman" panose="02020603050405020304" pitchFamily="18" charset="0"/>
              <a:cs typeface="Times New Roman" panose="02020603050405020304" pitchFamily="18" charset="0"/>
            </a:endParaRPr>
          </a:p>
        </p:txBody>
      </p:sp>
      <p:sp>
        <p:nvSpPr>
          <p:cNvPr id="17" name="TextBox 16"/>
          <p:cNvSpPr txBox="1"/>
          <p:nvPr/>
        </p:nvSpPr>
        <p:spPr>
          <a:xfrm>
            <a:off x="185057" y="6005190"/>
            <a:ext cx="3352800" cy="461665"/>
          </a:xfrm>
          <a:prstGeom prst="rect">
            <a:avLst/>
          </a:prstGeom>
          <a:noFill/>
        </p:spPr>
        <p:txBody>
          <a:bodyPr wrap="square" rtlCol="0">
            <a:spAutoFit/>
          </a:bodyPr>
          <a:lstStyle/>
          <a:p>
            <a:r>
              <a:rPr lang="en-US" sz="2400" smtClean="0">
                <a:solidFill>
                  <a:srgbClr val="00CC00"/>
                </a:solidFill>
                <a:latin typeface="Times New Roman" panose="02020603050405020304" pitchFamily="18" charset="0"/>
                <a:cs typeface="Times New Roman" panose="02020603050405020304" pitchFamily="18" charset="0"/>
              </a:rPr>
              <a:t>- Cuối câu có dấu câu gì?</a:t>
            </a:r>
          </a:p>
        </p:txBody>
      </p:sp>
      <p:sp>
        <p:nvSpPr>
          <p:cNvPr id="18" name="TextBox 17"/>
          <p:cNvSpPr txBox="1"/>
          <p:nvPr/>
        </p:nvSpPr>
        <p:spPr>
          <a:xfrm>
            <a:off x="235128" y="6005189"/>
            <a:ext cx="3352800" cy="461665"/>
          </a:xfrm>
          <a:prstGeom prst="rect">
            <a:avLst/>
          </a:prstGeom>
          <a:noFill/>
        </p:spPr>
        <p:txBody>
          <a:bodyPr wrap="square" rtlCol="0">
            <a:spAutoFit/>
          </a:bodyPr>
          <a:lstStyle/>
          <a:p>
            <a:r>
              <a:rPr lang="en-US" sz="2400" smtClean="0">
                <a:solidFill>
                  <a:srgbClr val="FF0000"/>
                </a:solidFill>
                <a:latin typeface="Times New Roman" panose="02020603050405020304" pitchFamily="18" charset="0"/>
                <a:cs typeface="Times New Roman" panose="02020603050405020304" pitchFamily="18" charset="0"/>
              </a:rPr>
              <a:t>- Cuối câu có dấu chấm.</a:t>
            </a:r>
          </a:p>
        </p:txBody>
      </p:sp>
    </p:spTree>
    <p:extLst>
      <p:ext uri="{BB962C8B-B14F-4D97-AF65-F5344CB8AC3E}">
        <p14:creationId xmlns="" xmlns:p14="http://schemas.microsoft.com/office/powerpoint/2010/main" val="3998068706"/>
      </p:ext>
    </p:extLst>
  </p:cSld>
  <p:clrMapOvr>
    <a:masterClrMapping/>
  </p:clrMapOvr>
  <mc:AlternateContent xmlns:mc="http://schemas.openxmlformats.org/markup-compatibility/2006">
    <mc:Choice xmlns=""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1000"/>
                                        <p:tgtEl>
                                          <p:spTgt spid="10"/>
                                        </p:tgtEl>
                                      </p:cBhvr>
                                    </p:animEffect>
                                    <p:anim calcmode="lin" valueType="num">
                                      <p:cBhvr>
                                        <p:cTn id="14" dur="1000" fill="hold"/>
                                        <p:tgtEl>
                                          <p:spTgt spid="10"/>
                                        </p:tgtEl>
                                        <p:attrNameLst>
                                          <p:attrName>ppt_x</p:attrName>
                                        </p:attrNameLst>
                                      </p:cBhvr>
                                      <p:tavLst>
                                        <p:tav tm="0">
                                          <p:val>
                                            <p:strVal val="#ppt_x"/>
                                          </p:val>
                                        </p:tav>
                                        <p:tav tm="100000">
                                          <p:val>
                                            <p:strVal val="#ppt_x"/>
                                          </p:val>
                                        </p:tav>
                                      </p:tavLst>
                                    </p:anim>
                                    <p:anim calcmode="lin" valueType="num">
                                      <p:cBhvr>
                                        <p:cTn id="15"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1" nodeType="clickEffect">
                                  <p:stCondLst>
                                    <p:cond delay="0"/>
                                  </p:stCondLst>
                                  <p:childTnLst>
                                    <p:animEffect transition="out" filter="fade">
                                      <p:cBhvr>
                                        <p:cTn id="19" dur="500"/>
                                        <p:tgtEl>
                                          <p:spTgt spid="10"/>
                                        </p:tgtEl>
                                      </p:cBhvr>
                                    </p:animEffect>
                                    <p:set>
                                      <p:cBhvr>
                                        <p:cTn id="20" dur="1" fill="hold">
                                          <p:stCondLst>
                                            <p:cond delay="499"/>
                                          </p:stCondLst>
                                        </p:cTn>
                                        <p:tgtEl>
                                          <p:spTgt spid="10"/>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1000"/>
                                        <p:tgtEl>
                                          <p:spTgt spid="7"/>
                                        </p:tgtEl>
                                      </p:cBhvr>
                                    </p:animEffect>
                                    <p:anim calcmode="lin" valueType="num">
                                      <p:cBhvr>
                                        <p:cTn id="26" dur="1000" fill="hold"/>
                                        <p:tgtEl>
                                          <p:spTgt spid="7"/>
                                        </p:tgtEl>
                                        <p:attrNameLst>
                                          <p:attrName>ppt_x</p:attrName>
                                        </p:attrNameLst>
                                      </p:cBhvr>
                                      <p:tavLst>
                                        <p:tav tm="0">
                                          <p:val>
                                            <p:strVal val="#ppt_x"/>
                                          </p:val>
                                        </p:tav>
                                        <p:tav tm="100000">
                                          <p:val>
                                            <p:strVal val="#ppt_x"/>
                                          </p:val>
                                        </p:tav>
                                      </p:tavLst>
                                    </p:anim>
                                    <p:anim calcmode="lin" valueType="num">
                                      <p:cBhvr>
                                        <p:cTn id="2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 calcmode="lin" valueType="num">
                                      <p:cBhvr additive="base">
                                        <p:cTn id="32" dur="500" fill="hold"/>
                                        <p:tgtEl>
                                          <p:spTgt spid="11"/>
                                        </p:tgtEl>
                                        <p:attrNameLst>
                                          <p:attrName>ppt_x</p:attrName>
                                        </p:attrNameLst>
                                      </p:cBhvr>
                                      <p:tavLst>
                                        <p:tav tm="0">
                                          <p:val>
                                            <p:strVal val="#ppt_x"/>
                                          </p:val>
                                        </p:tav>
                                        <p:tav tm="100000">
                                          <p:val>
                                            <p:strVal val="#ppt_x"/>
                                          </p:val>
                                        </p:tav>
                                      </p:tavLst>
                                    </p:anim>
                                    <p:anim calcmode="lin" valueType="num">
                                      <p:cBhvr additive="base">
                                        <p:cTn id="3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14" presetClass="exit" presetSubtype="10" fill="hold" grpId="1" nodeType="clickEffect">
                                  <p:stCondLst>
                                    <p:cond delay="0"/>
                                  </p:stCondLst>
                                  <p:childTnLst>
                                    <p:animEffect transition="out" filter="randombar(horizontal)">
                                      <p:cBhvr>
                                        <p:cTn id="37" dur="500"/>
                                        <p:tgtEl>
                                          <p:spTgt spid="11"/>
                                        </p:tgtEl>
                                      </p:cBhvr>
                                    </p:animEffect>
                                    <p:set>
                                      <p:cBhvr>
                                        <p:cTn id="38" dur="1" fill="hold">
                                          <p:stCondLst>
                                            <p:cond delay="499"/>
                                          </p:stCondLst>
                                        </p:cTn>
                                        <p:tgtEl>
                                          <p:spTgt spid="11"/>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6" presetClass="entr" presetSubtype="16"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circle(in)">
                                      <p:cBhvr>
                                        <p:cTn id="43" dur="2000"/>
                                        <p:tgtEl>
                                          <p:spTgt spid="12"/>
                                        </p:tgtEl>
                                      </p:cBhvr>
                                    </p:animEffec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4"/>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2" presetClass="exit" presetSubtype="4" fill="hold" grpId="1" nodeType="clickEffect">
                                  <p:stCondLst>
                                    <p:cond delay="0"/>
                                  </p:stCondLst>
                                  <p:childTnLst>
                                    <p:anim calcmode="lin" valueType="num">
                                      <p:cBhvr additive="base">
                                        <p:cTn id="51" dur="500"/>
                                        <p:tgtEl>
                                          <p:spTgt spid="4"/>
                                        </p:tgtEl>
                                        <p:attrNameLst>
                                          <p:attrName>ppt_x</p:attrName>
                                        </p:attrNameLst>
                                      </p:cBhvr>
                                      <p:tavLst>
                                        <p:tav tm="0">
                                          <p:val>
                                            <p:strVal val="ppt_x"/>
                                          </p:val>
                                        </p:tav>
                                        <p:tav tm="100000">
                                          <p:val>
                                            <p:strVal val="ppt_x"/>
                                          </p:val>
                                        </p:tav>
                                      </p:tavLst>
                                    </p:anim>
                                    <p:anim calcmode="lin" valueType="num">
                                      <p:cBhvr additive="base">
                                        <p:cTn id="52" dur="500"/>
                                        <p:tgtEl>
                                          <p:spTgt spid="4"/>
                                        </p:tgtEl>
                                        <p:attrNameLst>
                                          <p:attrName>ppt_y</p:attrName>
                                        </p:attrNameLst>
                                      </p:cBhvr>
                                      <p:tavLst>
                                        <p:tav tm="0">
                                          <p:val>
                                            <p:strVal val="ppt_y"/>
                                          </p:val>
                                        </p:tav>
                                        <p:tav tm="100000">
                                          <p:val>
                                            <p:strVal val="1+ppt_h/2"/>
                                          </p:val>
                                        </p:tav>
                                      </p:tavLst>
                                    </p:anim>
                                    <p:set>
                                      <p:cBhvr>
                                        <p:cTn id="53" dur="1" fill="hold">
                                          <p:stCondLst>
                                            <p:cond delay="499"/>
                                          </p:stCondLst>
                                        </p:cTn>
                                        <p:tgtEl>
                                          <p:spTgt spid="4"/>
                                        </p:tgtEl>
                                        <p:attrNameLst>
                                          <p:attrName>style.visibility</p:attrName>
                                        </p:attrNameLst>
                                      </p:cBhvr>
                                      <p:to>
                                        <p:strVal val="hidden"/>
                                      </p:to>
                                    </p:set>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14"/>
                                        </p:tgtEl>
                                        <p:attrNameLst>
                                          <p:attrName>style.visibility</p:attrName>
                                        </p:attrNameLst>
                                      </p:cBhvr>
                                      <p:to>
                                        <p:strVal val="visible"/>
                                      </p:to>
                                    </p:set>
                                    <p:anim calcmode="lin" valueType="num">
                                      <p:cBhvr additive="base">
                                        <p:cTn id="58" dur="500" fill="hold"/>
                                        <p:tgtEl>
                                          <p:spTgt spid="14"/>
                                        </p:tgtEl>
                                        <p:attrNameLst>
                                          <p:attrName>ppt_x</p:attrName>
                                        </p:attrNameLst>
                                      </p:cBhvr>
                                      <p:tavLst>
                                        <p:tav tm="0">
                                          <p:val>
                                            <p:strVal val="#ppt_x"/>
                                          </p:val>
                                        </p:tav>
                                        <p:tav tm="100000">
                                          <p:val>
                                            <p:strVal val="#ppt_x"/>
                                          </p:val>
                                        </p:tav>
                                      </p:tavLst>
                                    </p:anim>
                                    <p:anim calcmode="lin" valueType="num">
                                      <p:cBhvr additive="base">
                                        <p:cTn id="59"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 presetClass="entr" presetSubtype="4" fill="hold" grpId="0" nodeType="clickEffect">
                                  <p:stCondLst>
                                    <p:cond delay="0"/>
                                  </p:stCondLst>
                                  <p:childTnLst>
                                    <p:set>
                                      <p:cBhvr>
                                        <p:cTn id="63" dur="1" fill="hold">
                                          <p:stCondLst>
                                            <p:cond delay="0"/>
                                          </p:stCondLst>
                                        </p:cTn>
                                        <p:tgtEl>
                                          <p:spTgt spid="15"/>
                                        </p:tgtEl>
                                        <p:attrNameLst>
                                          <p:attrName>style.visibility</p:attrName>
                                        </p:attrNameLst>
                                      </p:cBhvr>
                                      <p:to>
                                        <p:strVal val="visible"/>
                                      </p:to>
                                    </p:set>
                                    <p:anim calcmode="lin" valueType="num">
                                      <p:cBhvr additive="base">
                                        <p:cTn id="64" dur="500" fill="hold"/>
                                        <p:tgtEl>
                                          <p:spTgt spid="15"/>
                                        </p:tgtEl>
                                        <p:attrNameLst>
                                          <p:attrName>ppt_x</p:attrName>
                                        </p:attrNameLst>
                                      </p:cBhvr>
                                      <p:tavLst>
                                        <p:tav tm="0">
                                          <p:val>
                                            <p:strVal val="#ppt_x"/>
                                          </p:val>
                                        </p:tav>
                                        <p:tav tm="100000">
                                          <p:val>
                                            <p:strVal val="#ppt_x"/>
                                          </p:val>
                                        </p:tav>
                                      </p:tavLst>
                                    </p:anim>
                                    <p:anim calcmode="lin" valueType="num">
                                      <p:cBhvr additive="base">
                                        <p:cTn id="65"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14" presetClass="exit" presetSubtype="10" fill="hold" grpId="1" nodeType="clickEffect">
                                  <p:stCondLst>
                                    <p:cond delay="0"/>
                                  </p:stCondLst>
                                  <p:childTnLst>
                                    <p:animEffect transition="out" filter="randombar(horizontal)">
                                      <p:cBhvr>
                                        <p:cTn id="69" dur="500"/>
                                        <p:tgtEl>
                                          <p:spTgt spid="15"/>
                                        </p:tgtEl>
                                      </p:cBhvr>
                                    </p:animEffect>
                                    <p:set>
                                      <p:cBhvr>
                                        <p:cTn id="70" dur="1" fill="hold">
                                          <p:stCondLst>
                                            <p:cond delay="499"/>
                                          </p:stCondLst>
                                        </p:cTn>
                                        <p:tgtEl>
                                          <p:spTgt spid="15"/>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42" presetClass="entr" presetSubtype="0" fill="hold" grpId="0" nodeType="clickEffect">
                                  <p:stCondLst>
                                    <p:cond delay="0"/>
                                  </p:stCondLst>
                                  <p:childTnLst>
                                    <p:set>
                                      <p:cBhvr>
                                        <p:cTn id="74" dur="1" fill="hold">
                                          <p:stCondLst>
                                            <p:cond delay="0"/>
                                          </p:stCondLst>
                                        </p:cTn>
                                        <p:tgtEl>
                                          <p:spTgt spid="16"/>
                                        </p:tgtEl>
                                        <p:attrNameLst>
                                          <p:attrName>style.visibility</p:attrName>
                                        </p:attrNameLst>
                                      </p:cBhvr>
                                      <p:to>
                                        <p:strVal val="visible"/>
                                      </p:to>
                                    </p:set>
                                    <p:animEffect transition="in" filter="fade">
                                      <p:cBhvr>
                                        <p:cTn id="75" dur="1000"/>
                                        <p:tgtEl>
                                          <p:spTgt spid="16"/>
                                        </p:tgtEl>
                                      </p:cBhvr>
                                    </p:animEffect>
                                    <p:anim calcmode="lin" valueType="num">
                                      <p:cBhvr>
                                        <p:cTn id="76" dur="1000" fill="hold"/>
                                        <p:tgtEl>
                                          <p:spTgt spid="16"/>
                                        </p:tgtEl>
                                        <p:attrNameLst>
                                          <p:attrName>ppt_x</p:attrName>
                                        </p:attrNameLst>
                                      </p:cBhvr>
                                      <p:tavLst>
                                        <p:tav tm="0">
                                          <p:val>
                                            <p:strVal val="#ppt_x"/>
                                          </p:val>
                                        </p:tav>
                                        <p:tav tm="100000">
                                          <p:val>
                                            <p:strVal val="#ppt_x"/>
                                          </p:val>
                                        </p:tav>
                                      </p:tavLst>
                                    </p:anim>
                                    <p:anim calcmode="lin" valueType="num">
                                      <p:cBhvr>
                                        <p:cTn id="77"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2" presetClass="entr" presetSubtype="4" fill="hold" grpId="0" nodeType="clickEffect">
                                  <p:stCondLst>
                                    <p:cond delay="0"/>
                                  </p:stCondLst>
                                  <p:childTnLst>
                                    <p:set>
                                      <p:cBhvr>
                                        <p:cTn id="81" dur="1" fill="hold">
                                          <p:stCondLst>
                                            <p:cond delay="0"/>
                                          </p:stCondLst>
                                        </p:cTn>
                                        <p:tgtEl>
                                          <p:spTgt spid="17"/>
                                        </p:tgtEl>
                                        <p:attrNameLst>
                                          <p:attrName>style.visibility</p:attrName>
                                        </p:attrNameLst>
                                      </p:cBhvr>
                                      <p:to>
                                        <p:strVal val="visible"/>
                                      </p:to>
                                    </p:set>
                                    <p:anim calcmode="lin" valueType="num">
                                      <p:cBhvr additive="base">
                                        <p:cTn id="82" dur="500" fill="hold"/>
                                        <p:tgtEl>
                                          <p:spTgt spid="17"/>
                                        </p:tgtEl>
                                        <p:attrNameLst>
                                          <p:attrName>ppt_x</p:attrName>
                                        </p:attrNameLst>
                                      </p:cBhvr>
                                      <p:tavLst>
                                        <p:tav tm="0">
                                          <p:val>
                                            <p:strVal val="#ppt_x"/>
                                          </p:val>
                                        </p:tav>
                                        <p:tav tm="100000">
                                          <p:val>
                                            <p:strVal val="#ppt_x"/>
                                          </p:val>
                                        </p:tav>
                                      </p:tavLst>
                                    </p:anim>
                                    <p:anim calcmode="lin" valueType="num">
                                      <p:cBhvr additive="base">
                                        <p:cTn id="83"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2" presetClass="exit" presetSubtype="4" fill="hold" grpId="1" nodeType="clickEffect">
                                  <p:stCondLst>
                                    <p:cond delay="0"/>
                                  </p:stCondLst>
                                  <p:childTnLst>
                                    <p:anim calcmode="lin" valueType="num">
                                      <p:cBhvr additive="base">
                                        <p:cTn id="87" dur="500"/>
                                        <p:tgtEl>
                                          <p:spTgt spid="17"/>
                                        </p:tgtEl>
                                        <p:attrNameLst>
                                          <p:attrName>ppt_x</p:attrName>
                                        </p:attrNameLst>
                                      </p:cBhvr>
                                      <p:tavLst>
                                        <p:tav tm="0">
                                          <p:val>
                                            <p:strVal val="ppt_x"/>
                                          </p:val>
                                        </p:tav>
                                        <p:tav tm="100000">
                                          <p:val>
                                            <p:strVal val="ppt_x"/>
                                          </p:val>
                                        </p:tav>
                                      </p:tavLst>
                                    </p:anim>
                                    <p:anim calcmode="lin" valueType="num">
                                      <p:cBhvr additive="base">
                                        <p:cTn id="88" dur="500"/>
                                        <p:tgtEl>
                                          <p:spTgt spid="17"/>
                                        </p:tgtEl>
                                        <p:attrNameLst>
                                          <p:attrName>ppt_y</p:attrName>
                                        </p:attrNameLst>
                                      </p:cBhvr>
                                      <p:tavLst>
                                        <p:tav tm="0">
                                          <p:val>
                                            <p:strVal val="ppt_y"/>
                                          </p:val>
                                        </p:tav>
                                        <p:tav tm="100000">
                                          <p:val>
                                            <p:strVal val="1+ppt_h/2"/>
                                          </p:val>
                                        </p:tav>
                                      </p:tavLst>
                                    </p:anim>
                                    <p:set>
                                      <p:cBhvr>
                                        <p:cTn id="89" dur="1" fill="hold">
                                          <p:stCondLst>
                                            <p:cond delay="499"/>
                                          </p:stCondLst>
                                        </p:cTn>
                                        <p:tgtEl>
                                          <p:spTgt spid="17"/>
                                        </p:tgtEl>
                                        <p:attrNameLst>
                                          <p:attrName>style.visibility</p:attrName>
                                        </p:attrNameLst>
                                      </p:cBhvr>
                                      <p:to>
                                        <p:strVal val="hidden"/>
                                      </p:to>
                                    </p:set>
                                  </p:childTnLst>
                                </p:cTn>
                              </p:par>
                            </p:childTnLst>
                          </p:cTn>
                        </p:par>
                      </p:childTnLst>
                    </p:cTn>
                  </p:par>
                  <p:par>
                    <p:cTn id="90" fill="hold">
                      <p:stCondLst>
                        <p:cond delay="indefinite"/>
                      </p:stCondLst>
                      <p:childTnLst>
                        <p:par>
                          <p:cTn id="91" fill="hold">
                            <p:stCondLst>
                              <p:cond delay="0"/>
                            </p:stCondLst>
                            <p:childTnLst>
                              <p:par>
                                <p:cTn id="92" presetID="22" presetClass="entr" presetSubtype="4" fill="hold" grpId="0" nodeType="clickEffect">
                                  <p:stCondLst>
                                    <p:cond delay="0"/>
                                  </p:stCondLst>
                                  <p:childTnLst>
                                    <p:set>
                                      <p:cBhvr>
                                        <p:cTn id="93" dur="1" fill="hold">
                                          <p:stCondLst>
                                            <p:cond delay="0"/>
                                          </p:stCondLst>
                                        </p:cTn>
                                        <p:tgtEl>
                                          <p:spTgt spid="18"/>
                                        </p:tgtEl>
                                        <p:attrNameLst>
                                          <p:attrName>style.visibility</p:attrName>
                                        </p:attrNameLst>
                                      </p:cBhvr>
                                      <p:to>
                                        <p:strVal val="visible"/>
                                      </p:to>
                                    </p:set>
                                    <p:animEffect transition="in" filter="wipe(down)">
                                      <p:cBhvr>
                                        <p:cTn id="94"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10" grpId="0"/>
      <p:bldP spid="10" grpId="1"/>
      <p:bldP spid="11" grpId="0"/>
      <p:bldP spid="11" grpId="1"/>
      <p:bldP spid="12" grpId="0"/>
      <p:bldP spid="4" grpId="0"/>
      <p:bldP spid="4" grpId="1"/>
      <p:bldP spid="14" grpId="0"/>
      <p:bldP spid="15" grpId="0"/>
      <p:bldP spid="15" grpId="1"/>
      <p:bldP spid="16" grpId="0"/>
      <p:bldP spid="17" grpId="0"/>
      <p:bldP spid="17" grpId="1"/>
      <p:bldP spid="1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35128" y="2286000"/>
            <a:ext cx="8839199" cy="1569660"/>
          </a:xfrm>
          <a:prstGeom prst="rect">
            <a:avLst/>
          </a:prstGeom>
          <a:noFill/>
        </p:spPr>
        <p:txBody>
          <a:bodyPr wrap="square" rtlCol="0">
            <a:spAutoFit/>
          </a:bodyPr>
          <a:lstStyle/>
          <a:p>
            <a:r>
              <a:rPr lang="en-US" sz="2400" b="1" dirty="0" smtClean="0">
                <a:solidFill>
                  <a:srgbClr val="0070C0"/>
                </a:solidFill>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Nai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Nhỏ</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xin</a:t>
            </a:r>
            <a:r>
              <a:rPr lang="en-US" sz="2400" dirty="0" smtClean="0">
                <a:latin typeface="Times New Roman" panose="02020603050405020304" pitchFamily="18" charset="0"/>
                <a:cs typeface="Times New Roman" panose="02020603050405020304" pitchFamily="18" charset="0"/>
              </a:rPr>
              <a:t> cha </a:t>
            </a:r>
            <a:r>
              <a:rPr lang="en-US" sz="2400" dirty="0" err="1" smtClean="0">
                <a:latin typeface="Times New Roman" panose="02020603050405020304" pitchFamily="18" charset="0"/>
                <a:cs typeface="Times New Roman" panose="02020603050405020304" pitchFamily="18" charset="0"/>
              </a:rPr>
              <a:t>cho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chơi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xa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cùng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bạn</a:t>
            </a:r>
            <a:r>
              <a:rPr lang="en-US" sz="2400" dirty="0" smtClean="0">
                <a:latin typeface="Times New Roman" panose="02020603050405020304" pitchFamily="18" charset="0"/>
                <a:cs typeface="Times New Roman" panose="02020603050405020304" pitchFamily="18" charset="0"/>
              </a:rPr>
              <a:t>.</a:t>
            </a:r>
          </a:p>
          <a:p>
            <a:pPr algn="just"/>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Biết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bạn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của</a:t>
            </a:r>
            <a:r>
              <a:rPr lang="en-US" sz="2400" dirty="0" smtClean="0">
                <a:latin typeface="Times New Roman" panose="02020603050405020304" pitchFamily="18" charset="0"/>
                <a:cs typeface="Times New Roman" panose="02020603050405020304" pitchFamily="18" charset="0"/>
              </a:rPr>
              <a:t> con </a:t>
            </a:r>
            <a:r>
              <a:rPr lang="en-US" sz="2400" dirty="0" err="1" smtClean="0">
                <a:latin typeface="Times New Roman" panose="02020603050405020304" pitchFamily="18" charset="0"/>
                <a:cs typeface="Times New Roman" panose="02020603050405020304" pitchFamily="18" charset="0"/>
              </a:rPr>
              <a:t>khỏe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mạnh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thông</a:t>
            </a:r>
            <a:r>
              <a:rPr lang="en-US" sz="2400" dirty="0" smtClean="0">
                <a:latin typeface="Times New Roman" panose="02020603050405020304" pitchFamily="18" charset="0"/>
                <a:cs typeface="Times New Roman" panose="02020603050405020304" pitchFamily="18" charset="0"/>
              </a:rPr>
              <a:t> minh </a:t>
            </a:r>
            <a:r>
              <a:rPr lang="en-US" sz="2400" dirty="0" err="1" smtClean="0">
                <a:latin typeface="Times New Roman" panose="02020603050405020304" pitchFamily="18" charset="0"/>
                <a:cs typeface="Times New Roman" panose="02020603050405020304" pitchFamily="18" charset="0"/>
              </a:rPr>
              <a:t>và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nhanh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nhẹn</a:t>
            </a:r>
            <a:r>
              <a:rPr lang="en-US" sz="2400" dirty="0" smtClean="0">
                <a:latin typeface="Times New Roman" panose="02020603050405020304" pitchFamily="18" charset="0"/>
                <a:cs typeface="Times New Roman" panose="02020603050405020304" pitchFamily="18" charset="0"/>
              </a:rPr>
              <a:t>, cha </a:t>
            </a:r>
            <a:r>
              <a:rPr lang="en-US" sz="2400" dirty="0" err="1" smtClean="0">
                <a:latin typeface="Times New Roman" panose="02020603050405020304" pitchFamily="18" charset="0"/>
                <a:cs typeface="Times New Roman" panose="02020603050405020304" pitchFamily="18" charset="0"/>
              </a:rPr>
              <a:t>Nai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Nhỏ</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vẫn</a:t>
            </a:r>
            <a:r>
              <a:rPr lang="en-US" sz="2400" dirty="0" smtClean="0">
                <a:latin typeface="Times New Roman" panose="02020603050405020304" pitchFamily="18" charset="0"/>
                <a:cs typeface="Times New Roman" panose="02020603050405020304" pitchFamily="18" charset="0"/>
              </a:rPr>
              <a:t> lo. </a:t>
            </a:r>
            <a:r>
              <a:rPr lang="en-US" sz="2400" dirty="0" err="1" smtClean="0">
                <a:latin typeface="Times New Roman" panose="02020603050405020304" pitchFamily="18" charset="0"/>
                <a:cs typeface="Times New Roman" panose="02020603050405020304" pitchFamily="18" charset="0"/>
              </a:rPr>
              <a:t>Khi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biết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bạn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của</a:t>
            </a:r>
            <a:r>
              <a:rPr lang="en-US" sz="2400" dirty="0" smtClean="0">
                <a:latin typeface="Times New Roman" panose="02020603050405020304" pitchFamily="18" charset="0"/>
                <a:cs typeface="Times New Roman" panose="02020603050405020304" pitchFamily="18" charset="0"/>
              </a:rPr>
              <a:t> con </a:t>
            </a:r>
            <a:r>
              <a:rPr lang="en-US" sz="2400" dirty="0" err="1" smtClean="0">
                <a:latin typeface="Times New Roman" panose="02020603050405020304" pitchFamily="18" charset="0"/>
                <a:cs typeface="Times New Roman" panose="02020603050405020304" pitchFamily="18" charset="0"/>
              </a:rPr>
              <a:t>liều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mình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cứu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người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khác</a:t>
            </a:r>
            <a:r>
              <a:rPr lang="en-US" sz="2400" dirty="0" smtClean="0">
                <a:latin typeface="Times New Roman" panose="02020603050405020304" pitchFamily="18" charset="0"/>
                <a:cs typeface="Times New Roman" panose="02020603050405020304" pitchFamily="18" charset="0"/>
              </a:rPr>
              <a:t>, cha </a:t>
            </a:r>
            <a:r>
              <a:rPr lang="en-US" sz="2400" dirty="0" err="1" smtClean="0">
                <a:latin typeface="Times New Roman" panose="02020603050405020304" pitchFamily="18" charset="0"/>
                <a:cs typeface="Times New Roman" panose="02020603050405020304" pitchFamily="18" charset="0"/>
              </a:rPr>
              <a:t>Nai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Nhỏ</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mới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yên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lòng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cho</a:t>
            </a:r>
            <a:r>
              <a:rPr lang="en-US" sz="2400" dirty="0" smtClean="0">
                <a:latin typeface="Times New Roman" panose="02020603050405020304" pitchFamily="18" charset="0"/>
                <a:cs typeface="Times New Roman" panose="02020603050405020304" pitchFamily="18" charset="0"/>
              </a:rPr>
              <a:t> con </a:t>
            </a:r>
            <a:r>
              <a:rPr lang="en-US" sz="2400" dirty="0" err="1" smtClean="0">
                <a:latin typeface="Times New Roman" panose="02020603050405020304" pitchFamily="18" charset="0"/>
                <a:cs typeface="Times New Roman" panose="02020603050405020304" pitchFamily="18" charset="0"/>
              </a:rPr>
              <a:t>đi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chơi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với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bạn</a:t>
            </a:r>
            <a:r>
              <a:rPr lang="en-US" sz="2400" dirty="0" smtClean="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p:txBody>
      </p:sp>
      <p:sp>
        <p:nvSpPr>
          <p:cNvPr id="7" name="TextBox 6"/>
          <p:cNvSpPr txBox="1"/>
          <p:nvPr/>
        </p:nvSpPr>
        <p:spPr>
          <a:xfrm>
            <a:off x="239482" y="1803717"/>
            <a:ext cx="3352800" cy="492443"/>
          </a:xfrm>
          <a:prstGeom prst="rect">
            <a:avLst/>
          </a:prstGeom>
          <a:noFill/>
        </p:spPr>
        <p:txBody>
          <a:bodyPr wrap="square" rtlCol="0">
            <a:spAutoFit/>
          </a:bodyPr>
          <a:lstStyle/>
          <a:p>
            <a:r>
              <a:rPr lang="en-US" sz="2600" b="1" dirty="0" smtClean="0">
                <a:solidFill>
                  <a:srgbClr val="FF0066"/>
                </a:solidFill>
                <a:latin typeface="Times New Roman" panose="02020603050405020304" pitchFamily="18" charset="0"/>
                <a:cs typeface="Times New Roman" panose="02020603050405020304" pitchFamily="18" charset="0"/>
              </a:rPr>
              <a:t>1. </a:t>
            </a:r>
            <a:r>
              <a:rPr lang="en-US" sz="2600" b="1" dirty="0" err="1" smtClean="0">
                <a:solidFill>
                  <a:srgbClr val="FF0066"/>
                </a:solidFill>
                <a:latin typeface="Times New Roman" panose="02020603050405020304" pitchFamily="18" charset="0"/>
                <a:cs typeface="Times New Roman" panose="02020603050405020304" pitchFamily="18" charset="0"/>
              </a:rPr>
              <a:t>Tập</a:t>
            </a:r>
            <a:r>
              <a:rPr lang="en-US" sz="2600" b="1" dirty="0" smtClean="0">
                <a:solidFill>
                  <a:srgbClr val="FF0066"/>
                </a:solidFill>
                <a:latin typeface="Times New Roman" panose="02020603050405020304" pitchFamily="18" charset="0"/>
                <a:cs typeface="Times New Roman" panose="02020603050405020304" pitchFamily="18" charset="0"/>
              </a:rPr>
              <a:t> </a:t>
            </a:r>
            <a:r>
              <a:rPr lang="en-US" sz="2600" b="1" dirty="0" err="1" smtClean="0">
                <a:solidFill>
                  <a:srgbClr val="FF0066"/>
                </a:solidFill>
                <a:latin typeface="Times New Roman" panose="02020603050405020304" pitchFamily="18" charset="0"/>
                <a:cs typeface="Times New Roman" panose="02020603050405020304" pitchFamily="18" charset="0"/>
              </a:rPr>
              <a:t>chép</a:t>
            </a:r>
            <a:endParaRPr lang="en-US" sz="2600" b="1" dirty="0">
              <a:solidFill>
                <a:srgbClr val="FF0066"/>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235128" y="3944421"/>
            <a:ext cx="3352800" cy="461665"/>
          </a:xfrm>
          <a:prstGeom prst="rect">
            <a:avLst/>
          </a:prstGeom>
          <a:noFill/>
        </p:spPr>
        <p:txBody>
          <a:bodyPr wrap="square" rtlCol="0">
            <a:spAutoFit/>
          </a:bodyPr>
          <a:lstStyle/>
          <a:p>
            <a:r>
              <a:rPr lang="en-US" sz="2400" b="1" smtClean="0">
                <a:solidFill>
                  <a:srgbClr val="00B050"/>
                </a:solidFill>
                <a:latin typeface="Times New Roman" panose="02020603050405020304" pitchFamily="18" charset="0"/>
                <a:cs typeface="Times New Roman" panose="02020603050405020304" pitchFamily="18" charset="0"/>
              </a:rPr>
              <a:t>Tìm từ khó viết</a:t>
            </a:r>
            <a:endParaRPr lang="en-US" sz="2400" b="1">
              <a:solidFill>
                <a:srgbClr val="00B050"/>
              </a:solidFill>
              <a:latin typeface="Times New Roman" panose="02020603050405020304" pitchFamily="18" charset="0"/>
              <a:cs typeface="Times New Roman" panose="02020603050405020304" pitchFamily="18" charset="0"/>
            </a:endParaRPr>
          </a:p>
        </p:txBody>
      </p:sp>
      <p:sp>
        <p:nvSpPr>
          <p:cNvPr id="10" name="Round Diagonal Corner Rectangle 9"/>
          <p:cNvSpPr/>
          <p:nvPr/>
        </p:nvSpPr>
        <p:spPr>
          <a:xfrm>
            <a:off x="337460" y="4648200"/>
            <a:ext cx="2024740" cy="685800"/>
          </a:xfrm>
          <a:prstGeom prst="round2Diag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smtClean="0">
                <a:solidFill>
                  <a:srgbClr val="FF0000"/>
                </a:solidFill>
                <a:latin typeface="Times New Roman" panose="02020603050405020304" pitchFamily="18" charset="0"/>
                <a:cs typeface="Times New Roman" panose="02020603050405020304" pitchFamily="18" charset="0"/>
              </a:rPr>
              <a:t>Khỏe mạnh</a:t>
            </a:r>
            <a:endParaRPr lang="en-US" sz="2400">
              <a:solidFill>
                <a:srgbClr val="FF0000"/>
              </a:solidFill>
              <a:latin typeface="Times New Roman" panose="02020603050405020304" pitchFamily="18" charset="0"/>
              <a:cs typeface="Times New Roman" panose="02020603050405020304" pitchFamily="18" charset="0"/>
            </a:endParaRPr>
          </a:p>
        </p:txBody>
      </p:sp>
      <p:sp>
        <p:nvSpPr>
          <p:cNvPr id="11" name="Round Diagonal Corner Rectangle 10"/>
          <p:cNvSpPr/>
          <p:nvPr/>
        </p:nvSpPr>
        <p:spPr>
          <a:xfrm>
            <a:off x="2921732" y="4648200"/>
            <a:ext cx="2107468" cy="685800"/>
          </a:xfrm>
          <a:prstGeom prst="round2Diag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smtClean="0">
                <a:solidFill>
                  <a:srgbClr val="FF0000"/>
                </a:solidFill>
                <a:latin typeface="Times New Roman" panose="02020603050405020304" pitchFamily="18" charset="0"/>
                <a:cs typeface="Times New Roman" panose="02020603050405020304" pitchFamily="18" charset="0"/>
              </a:rPr>
              <a:t>Thông minh</a:t>
            </a:r>
            <a:endParaRPr lang="en-US" sz="2400">
              <a:solidFill>
                <a:srgbClr val="FF0000"/>
              </a:solidFill>
              <a:latin typeface="Times New Roman" panose="02020603050405020304" pitchFamily="18" charset="0"/>
              <a:cs typeface="Times New Roman" panose="02020603050405020304" pitchFamily="18" charset="0"/>
            </a:endParaRPr>
          </a:p>
        </p:txBody>
      </p:sp>
      <p:sp>
        <p:nvSpPr>
          <p:cNvPr id="12" name="Round Diagonal Corner Rectangle 11"/>
          <p:cNvSpPr/>
          <p:nvPr/>
        </p:nvSpPr>
        <p:spPr>
          <a:xfrm>
            <a:off x="5902232" y="4648200"/>
            <a:ext cx="1946368" cy="685800"/>
          </a:xfrm>
          <a:prstGeom prst="round2Diag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smtClean="0">
                <a:solidFill>
                  <a:srgbClr val="FF0000"/>
                </a:solidFill>
                <a:latin typeface="Times New Roman" panose="02020603050405020304" pitchFamily="18" charset="0"/>
                <a:cs typeface="Times New Roman" panose="02020603050405020304" pitchFamily="18" charset="0"/>
              </a:rPr>
              <a:t>Liều mình</a:t>
            </a:r>
            <a:endParaRPr lang="en-US" sz="240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998068706"/>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000"/>
                                        <p:tgtEl>
                                          <p:spTgt spid="8"/>
                                        </p:tgtEl>
                                      </p:cBhvr>
                                    </p:animEffect>
                                    <p:anim calcmode="lin" valueType="num">
                                      <p:cBhvr>
                                        <p:cTn id="14" dur="1000" fill="hold"/>
                                        <p:tgtEl>
                                          <p:spTgt spid="8"/>
                                        </p:tgtEl>
                                        <p:attrNameLst>
                                          <p:attrName>ppt_x</p:attrName>
                                        </p:attrNameLst>
                                      </p:cBhvr>
                                      <p:tavLst>
                                        <p:tav tm="0">
                                          <p:val>
                                            <p:strVal val="#ppt_x"/>
                                          </p:val>
                                        </p:tav>
                                        <p:tav tm="100000">
                                          <p:val>
                                            <p:strVal val="#ppt_x"/>
                                          </p:val>
                                        </p:tav>
                                      </p:tavLst>
                                    </p:anim>
                                    <p:anim calcmode="lin" valueType="num">
                                      <p:cBhvr>
                                        <p:cTn id="1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wipe(down)">
                                      <p:cBhvr>
                                        <p:cTn id="20" dur="5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wipe(down)">
                                      <p:cBhvr>
                                        <p:cTn id="25" dur="5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2"/>
                                        </p:tgtEl>
                                        <p:attrNameLst>
                                          <p:attrName>style.visibility</p:attrName>
                                        </p:attrNameLst>
                                      </p:cBhvr>
                                      <p:to>
                                        <p:strVal val="visible"/>
                                      </p:to>
                                    </p:set>
                                    <p:anim calcmode="lin" valueType="num">
                                      <p:cBhvr additive="base">
                                        <p:cTn id="30" dur="500" fill="hold"/>
                                        <p:tgtEl>
                                          <p:spTgt spid="12"/>
                                        </p:tgtEl>
                                        <p:attrNameLst>
                                          <p:attrName>ppt_x</p:attrName>
                                        </p:attrNameLst>
                                      </p:cBhvr>
                                      <p:tavLst>
                                        <p:tav tm="0">
                                          <p:val>
                                            <p:strVal val="#ppt_x"/>
                                          </p:val>
                                        </p:tav>
                                        <p:tav tm="100000">
                                          <p:val>
                                            <p:strVal val="#ppt_x"/>
                                          </p:val>
                                        </p:tav>
                                      </p:tavLst>
                                    </p:anim>
                                    <p:anim calcmode="lin" valueType="num">
                                      <p:cBhvr additive="base">
                                        <p:cTn id="31"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10" grpId="0" animBg="1"/>
      <p:bldP spid="11"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p:cNvSpPr txBox="1"/>
          <p:nvPr/>
        </p:nvSpPr>
        <p:spPr>
          <a:xfrm>
            <a:off x="239482" y="1762780"/>
            <a:ext cx="3352800" cy="492443"/>
          </a:xfrm>
          <a:prstGeom prst="rect">
            <a:avLst/>
          </a:prstGeom>
          <a:noFill/>
        </p:spPr>
        <p:txBody>
          <a:bodyPr wrap="square" rtlCol="0">
            <a:spAutoFit/>
          </a:bodyPr>
          <a:lstStyle/>
          <a:p>
            <a:r>
              <a:rPr lang="en-US" sz="2600" b="1" smtClean="0">
                <a:solidFill>
                  <a:srgbClr val="FF0066"/>
                </a:solidFill>
                <a:latin typeface="Times New Roman" panose="02020603050405020304" pitchFamily="18" charset="0"/>
                <a:cs typeface="Times New Roman" panose="02020603050405020304" pitchFamily="18" charset="0"/>
              </a:rPr>
              <a:t>* Tập chép</a:t>
            </a:r>
            <a:endParaRPr lang="en-US" sz="2600" b="1">
              <a:solidFill>
                <a:srgbClr val="FF0066"/>
              </a:solidFill>
              <a:latin typeface="Times New Roman" panose="02020603050405020304" pitchFamily="18" charset="0"/>
              <a:cs typeface="Times New Roman" panose="02020603050405020304" pitchFamily="18" charset="0"/>
            </a:endParaRPr>
          </a:p>
        </p:txBody>
      </p:sp>
      <p:sp>
        <p:nvSpPr>
          <p:cNvPr id="20" name="TextBox 19"/>
          <p:cNvSpPr txBox="1"/>
          <p:nvPr/>
        </p:nvSpPr>
        <p:spPr>
          <a:xfrm>
            <a:off x="235128" y="2286000"/>
            <a:ext cx="8839199" cy="1569660"/>
          </a:xfrm>
          <a:prstGeom prst="rect">
            <a:avLst/>
          </a:prstGeom>
          <a:noFill/>
        </p:spPr>
        <p:txBody>
          <a:bodyPr wrap="square" rtlCol="0">
            <a:spAutoFit/>
          </a:bodyPr>
          <a:lstStyle/>
          <a:p>
            <a:r>
              <a:rPr lang="en-US" sz="2400" b="1" smtClean="0">
                <a:solidFill>
                  <a:srgbClr val="0070C0"/>
                </a:solidFill>
                <a:latin typeface="Times New Roman" panose="02020603050405020304" pitchFamily="18" charset="0"/>
                <a:cs typeface="Times New Roman" panose="02020603050405020304" pitchFamily="18" charset="0"/>
              </a:rPr>
              <a:t>     </a:t>
            </a:r>
            <a:r>
              <a:rPr lang="en-US" sz="2400" smtClean="0">
                <a:latin typeface="Times New Roman" panose="02020603050405020304" pitchFamily="18" charset="0"/>
                <a:cs typeface="Times New Roman" panose="02020603050405020304" pitchFamily="18" charset="0"/>
              </a:rPr>
              <a:t>Nai Nhỏ xin cha cho đi chơi xa cùng bạn.</a:t>
            </a:r>
          </a:p>
          <a:p>
            <a:pPr algn="just"/>
            <a:r>
              <a:rPr lang="en-US" sz="2400" smtClean="0">
                <a:latin typeface="Times New Roman" panose="02020603050405020304" pitchFamily="18" charset="0"/>
                <a:cs typeface="Times New Roman" panose="02020603050405020304" pitchFamily="18" charset="0"/>
              </a:rPr>
              <a:t>     Biết bạn của con khỏe mạnh, thông minh và nhanh nhẹn, cha Nai Nhỏ vẫn lo. Khi biết bạn của con liều mình cứu người khác, cha Nai Nhỏ mới yên lòng cho con đi chơi với bạn. </a:t>
            </a:r>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613535395"/>
      </p:ext>
    </p:extLst>
  </p:cSld>
  <p:clrMapOvr>
    <a:masterClrMapping/>
  </p:clrMapOvr>
  <mc:AlternateContent xmlns:mc="http://schemas.openxmlformats.org/markup-compatibility/2006">
    <mc:Choice xmlns=""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ppt_x"/>
                                          </p:val>
                                        </p:tav>
                                        <p:tav tm="100000">
                                          <p:val>
                                            <p:strVal val="#ppt_x"/>
                                          </p:val>
                                        </p:tav>
                                      </p:tavLst>
                                    </p:anim>
                                    <p:anim calcmode="lin" valueType="num">
                                      <p:cBhvr additive="base">
                                        <p:cTn id="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24097" y="2019887"/>
            <a:ext cx="8523518" cy="492443"/>
          </a:xfrm>
          <a:prstGeom prst="rect">
            <a:avLst/>
          </a:prstGeom>
          <a:noFill/>
        </p:spPr>
        <p:txBody>
          <a:bodyPr wrap="square" rtlCol="0">
            <a:spAutoFit/>
          </a:bodyPr>
          <a:lstStyle/>
          <a:p>
            <a:r>
              <a:rPr lang="en-US" sz="2600" b="1" smtClean="0">
                <a:solidFill>
                  <a:srgbClr val="FF0066"/>
                </a:solidFill>
                <a:latin typeface="Times New Roman" panose="02020603050405020304" pitchFamily="18" charset="0"/>
                <a:cs typeface="Times New Roman" panose="02020603050405020304" pitchFamily="18" charset="0"/>
              </a:rPr>
              <a:t>2. Điền vào chỗ trống </a:t>
            </a:r>
            <a:r>
              <a:rPr lang="en-US" sz="2600" b="1" i="1" smtClean="0">
                <a:solidFill>
                  <a:srgbClr val="FF0066"/>
                </a:solidFill>
                <a:latin typeface="Times New Roman" panose="02020603050405020304" pitchFamily="18" charset="0"/>
                <a:cs typeface="Times New Roman" panose="02020603050405020304" pitchFamily="18" charset="0"/>
              </a:rPr>
              <a:t>ng</a:t>
            </a:r>
            <a:r>
              <a:rPr lang="en-US" sz="2600" b="1" smtClean="0">
                <a:solidFill>
                  <a:srgbClr val="FF0066"/>
                </a:solidFill>
                <a:latin typeface="Times New Roman" panose="02020603050405020304" pitchFamily="18" charset="0"/>
                <a:cs typeface="Times New Roman" panose="02020603050405020304" pitchFamily="18" charset="0"/>
              </a:rPr>
              <a:t> hay </a:t>
            </a:r>
            <a:r>
              <a:rPr lang="en-US" sz="2600" b="1" i="1" smtClean="0">
                <a:solidFill>
                  <a:srgbClr val="FF0066"/>
                </a:solidFill>
                <a:latin typeface="Times New Roman" panose="02020603050405020304" pitchFamily="18" charset="0"/>
                <a:cs typeface="Times New Roman" panose="02020603050405020304" pitchFamily="18" charset="0"/>
              </a:rPr>
              <a:t>ngh </a:t>
            </a:r>
            <a:r>
              <a:rPr lang="en-US" sz="2600" b="1" smtClean="0">
                <a:solidFill>
                  <a:srgbClr val="FF0066"/>
                </a:solidFill>
                <a:latin typeface="Times New Roman" panose="02020603050405020304" pitchFamily="18" charset="0"/>
                <a:cs typeface="Times New Roman" panose="02020603050405020304" pitchFamily="18" charset="0"/>
              </a:rPr>
              <a:t> ?</a:t>
            </a:r>
            <a:endParaRPr lang="en-US" sz="2600" b="1">
              <a:solidFill>
                <a:srgbClr val="FF0066"/>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4143102" y="3496491"/>
            <a:ext cx="1905000" cy="523220"/>
          </a:xfrm>
          <a:prstGeom prst="rect">
            <a:avLst/>
          </a:prstGeom>
          <a:noFill/>
        </p:spPr>
        <p:txBody>
          <a:bodyPr wrap="square" rtlCol="0">
            <a:spAutoFit/>
          </a:bodyPr>
          <a:lstStyle/>
          <a:p>
            <a:r>
              <a:rPr lang="en-US" sz="2800" b="1" smtClean="0">
                <a:solidFill>
                  <a:srgbClr val="7030A0"/>
                </a:solidFill>
                <a:latin typeface="Times New Roman" panose="02020603050405020304" pitchFamily="18" charset="0"/>
                <a:cs typeface="Times New Roman" panose="02020603050405020304" pitchFamily="18" charset="0"/>
              </a:rPr>
              <a:t>…</a:t>
            </a:r>
            <a:r>
              <a:rPr lang="en-US" sz="2400" b="1" smtClean="0">
                <a:solidFill>
                  <a:srgbClr val="7030A0"/>
                </a:solidFill>
                <a:latin typeface="Times New Roman" panose="02020603050405020304" pitchFamily="18" charset="0"/>
                <a:cs typeface="Times New Roman" panose="02020603050405020304" pitchFamily="18" charset="0"/>
              </a:rPr>
              <a:t>ề nghiệp</a:t>
            </a:r>
            <a:endParaRPr lang="en-US" sz="2400" b="1">
              <a:solidFill>
                <a:srgbClr val="7030A0"/>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790302" y="2667000"/>
            <a:ext cx="1905000" cy="523220"/>
          </a:xfrm>
          <a:prstGeom prst="rect">
            <a:avLst/>
          </a:prstGeom>
          <a:noFill/>
        </p:spPr>
        <p:txBody>
          <a:bodyPr wrap="square" rtlCol="0">
            <a:spAutoFit/>
          </a:bodyPr>
          <a:lstStyle/>
          <a:p>
            <a:r>
              <a:rPr lang="en-US" sz="2800" b="1" smtClean="0">
                <a:solidFill>
                  <a:srgbClr val="7030A0"/>
                </a:solidFill>
                <a:latin typeface="Times New Roman" panose="02020603050405020304" pitchFamily="18" charset="0"/>
                <a:cs typeface="Times New Roman" panose="02020603050405020304" pitchFamily="18" charset="0"/>
              </a:rPr>
              <a:t>…</a:t>
            </a:r>
            <a:r>
              <a:rPr lang="en-US" sz="2400" b="1" smtClean="0">
                <a:solidFill>
                  <a:srgbClr val="7030A0"/>
                </a:solidFill>
                <a:latin typeface="Times New Roman" panose="02020603050405020304" pitchFamily="18" charset="0"/>
                <a:cs typeface="Times New Roman" panose="02020603050405020304" pitchFamily="18" charset="0"/>
              </a:rPr>
              <a:t>ày tháng</a:t>
            </a:r>
            <a:endParaRPr lang="en-US" sz="2400" b="1">
              <a:solidFill>
                <a:srgbClr val="7030A0"/>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4371702" y="2665230"/>
            <a:ext cx="1905000" cy="523220"/>
          </a:xfrm>
          <a:prstGeom prst="rect">
            <a:avLst/>
          </a:prstGeom>
          <a:noFill/>
        </p:spPr>
        <p:txBody>
          <a:bodyPr wrap="square" rtlCol="0">
            <a:spAutoFit/>
          </a:bodyPr>
          <a:lstStyle/>
          <a:p>
            <a:r>
              <a:rPr lang="en-US" sz="2800" b="1" smtClean="0">
                <a:solidFill>
                  <a:srgbClr val="7030A0"/>
                </a:solidFill>
                <a:latin typeface="Times New Roman" panose="02020603050405020304" pitchFamily="18" charset="0"/>
                <a:cs typeface="Times New Roman" panose="02020603050405020304" pitchFamily="18" charset="0"/>
              </a:rPr>
              <a:t>…</a:t>
            </a:r>
            <a:r>
              <a:rPr lang="en-US" sz="2400" b="1" smtClean="0">
                <a:solidFill>
                  <a:srgbClr val="7030A0"/>
                </a:solidFill>
                <a:latin typeface="Times New Roman" panose="02020603050405020304" pitchFamily="18" charset="0"/>
                <a:cs typeface="Times New Roman" panose="02020603050405020304" pitchFamily="18" charset="0"/>
              </a:rPr>
              <a:t>ỉ ngơi</a:t>
            </a:r>
            <a:endParaRPr lang="en-US" sz="2400" b="1">
              <a:solidFill>
                <a:srgbClr val="7030A0"/>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790302" y="3496491"/>
            <a:ext cx="1905000" cy="523220"/>
          </a:xfrm>
          <a:prstGeom prst="rect">
            <a:avLst/>
          </a:prstGeom>
          <a:noFill/>
        </p:spPr>
        <p:txBody>
          <a:bodyPr wrap="square" rtlCol="0">
            <a:spAutoFit/>
          </a:bodyPr>
          <a:lstStyle/>
          <a:p>
            <a:r>
              <a:rPr lang="en-US" sz="2800" b="1" smtClean="0">
                <a:solidFill>
                  <a:srgbClr val="7030A0"/>
                </a:solidFill>
                <a:latin typeface="Times New Roman" panose="02020603050405020304" pitchFamily="18" charset="0"/>
                <a:cs typeface="Times New Roman" panose="02020603050405020304" pitchFamily="18" charset="0"/>
              </a:rPr>
              <a:t>…</a:t>
            </a:r>
            <a:r>
              <a:rPr lang="en-US" sz="2400" b="1" smtClean="0">
                <a:solidFill>
                  <a:srgbClr val="7030A0"/>
                </a:solidFill>
                <a:latin typeface="Times New Roman" panose="02020603050405020304" pitchFamily="18" charset="0"/>
                <a:cs typeface="Times New Roman" panose="02020603050405020304" pitchFamily="18" charset="0"/>
              </a:rPr>
              <a:t>ười bạn</a:t>
            </a:r>
            <a:endParaRPr lang="en-US" sz="2400" b="1">
              <a:solidFill>
                <a:srgbClr val="7030A0"/>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790302" y="2726785"/>
            <a:ext cx="1905000" cy="461665"/>
          </a:xfrm>
          <a:prstGeom prst="rect">
            <a:avLst/>
          </a:prstGeom>
          <a:noFill/>
        </p:spPr>
        <p:txBody>
          <a:bodyPr wrap="square" rtlCol="0">
            <a:spAutoFit/>
          </a:bodyPr>
          <a:lstStyle/>
          <a:p>
            <a:r>
              <a:rPr lang="en-US" sz="2400" b="1" smtClean="0">
                <a:solidFill>
                  <a:srgbClr val="00CC00"/>
                </a:solidFill>
                <a:latin typeface="Times New Roman" panose="02020603050405020304" pitchFamily="18" charset="0"/>
                <a:cs typeface="Times New Roman" panose="02020603050405020304" pitchFamily="18" charset="0"/>
              </a:rPr>
              <a:t>ng</a:t>
            </a:r>
            <a:r>
              <a:rPr lang="en-US" sz="2400" b="1" smtClean="0">
                <a:solidFill>
                  <a:srgbClr val="7030A0"/>
                </a:solidFill>
                <a:latin typeface="Times New Roman" panose="02020603050405020304" pitchFamily="18" charset="0"/>
                <a:cs typeface="Times New Roman" panose="02020603050405020304" pitchFamily="18" charset="0"/>
              </a:rPr>
              <a:t>ày tháng</a:t>
            </a:r>
            <a:endParaRPr lang="en-US" sz="2400" b="1">
              <a:solidFill>
                <a:srgbClr val="7030A0"/>
              </a:solidFill>
              <a:latin typeface="Times New Roman" panose="02020603050405020304" pitchFamily="18" charset="0"/>
              <a:cs typeface="Times New Roman" panose="02020603050405020304" pitchFamily="18" charset="0"/>
            </a:endParaRPr>
          </a:p>
        </p:txBody>
      </p:sp>
      <p:sp>
        <p:nvSpPr>
          <p:cNvPr id="12" name="TextBox 11"/>
          <p:cNvSpPr txBox="1"/>
          <p:nvPr/>
        </p:nvSpPr>
        <p:spPr>
          <a:xfrm>
            <a:off x="790302" y="3558046"/>
            <a:ext cx="1905000" cy="461665"/>
          </a:xfrm>
          <a:prstGeom prst="rect">
            <a:avLst/>
          </a:prstGeom>
          <a:noFill/>
        </p:spPr>
        <p:txBody>
          <a:bodyPr wrap="square" rtlCol="0">
            <a:spAutoFit/>
          </a:bodyPr>
          <a:lstStyle/>
          <a:p>
            <a:r>
              <a:rPr lang="en-US" sz="2400" b="1" smtClean="0">
                <a:solidFill>
                  <a:srgbClr val="00CC00"/>
                </a:solidFill>
                <a:latin typeface="Times New Roman" panose="02020603050405020304" pitchFamily="18" charset="0"/>
                <a:cs typeface="Times New Roman" panose="02020603050405020304" pitchFamily="18" charset="0"/>
              </a:rPr>
              <a:t>ng</a:t>
            </a:r>
            <a:r>
              <a:rPr lang="en-US" sz="2400" b="1" smtClean="0">
                <a:solidFill>
                  <a:srgbClr val="7030A0"/>
                </a:solidFill>
                <a:latin typeface="Times New Roman" panose="02020603050405020304" pitchFamily="18" charset="0"/>
                <a:cs typeface="Times New Roman" panose="02020603050405020304" pitchFamily="18" charset="0"/>
              </a:rPr>
              <a:t>ười bạn</a:t>
            </a:r>
            <a:endParaRPr lang="en-US" sz="2400" b="1">
              <a:solidFill>
                <a:srgbClr val="7030A0"/>
              </a:solidFill>
              <a:latin typeface="Times New Roman" panose="02020603050405020304" pitchFamily="18" charset="0"/>
              <a:cs typeface="Times New Roman" panose="02020603050405020304" pitchFamily="18" charset="0"/>
            </a:endParaRPr>
          </a:p>
        </p:txBody>
      </p:sp>
      <p:sp>
        <p:nvSpPr>
          <p:cNvPr id="13" name="TextBox 12"/>
          <p:cNvSpPr txBox="1"/>
          <p:nvPr/>
        </p:nvSpPr>
        <p:spPr>
          <a:xfrm>
            <a:off x="4232366" y="2726652"/>
            <a:ext cx="1905000" cy="461665"/>
          </a:xfrm>
          <a:prstGeom prst="rect">
            <a:avLst/>
          </a:prstGeom>
          <a:noFill/>
        </p:spPr>
        <p:txBody>
          <a:bodyPr wrap="square" rtlCol="0">
            <a:spAutoFit/>
          </a:bodyPr>
          <a:lstStyle/>
          <a:p>
            <a:r>
              <a:rPr lang="en-US" sz="2400" b="1" smtClean="0">
                <a:solidFill>
                  <a:srgbClr val="00CC00"/>
                </a:solidFill>
                <a:latin typeface="Times New Roman" panose="02020603050405020304" pitchFamily="18" charset="0"/>
                <a:cs typeface="Times New Roman" panose="02020603050405020304" pitchFamily="18" charset="0"/>
              </a:rPr>
              <a:t>ngh</a:t>
            </a:r>
            <a:r>
              <a:rPr lang="en-US" sz="2400" b="1" smtClean="0">
                <a:solidFill>
                  <a:srgbClr val="7030A0"/>
                </a:solidFill>
                <a:latin typeface="Times New Roman" panose="02020603050405020304" pitchFamily="18" charset="0"/>
                <a:cs typeface="Times New Roman" panose="02020603050405020304" pitchFamily="18" charset="0"/>
              </a:rPr>
              <a:t>ỉ ngơi</a:t>
            </a:r>
            <a:endParaRPr lang="en-US" sz="2400" b="1">
              <a:solidFill>
                <a:srgbClr val="7030A0"/>
              </a:solidFill>
              <a:latin typeface="Times New Roman" panose="02020603050405020304" pitchFamily="18" charset="0"/>
              <a:cs typeface="Times New Roman" panose="02020603050405020304" pitchFamily="18" charset="0"/>
            </a:endParaRPr>
          </a:p>
        </p:txBody>
      </p:sp>
      <p:sp>
        <p:nvSpPr>
          <p:cNvPr id="14" name="TextBox 13"/>
          <p:cNvSpPr txBox="1"/>
          <p:nvPr/>
        </p:nvSpPr>
        <p:spPr>
          <a:xfrm>
            <a:off x="3886200" y="3527268"/>
            <a:ext cx="1905000" cy="461665"/>
          </a:xfrm>
          <a:prstGeom prst="rect">
            <a:avLst/>
          </a:prstGeom>
          <a:noFill/>
        </p:spPr>
        <p:txBody>
          <a:bodyPr wrap="square" rtlCol="0">
            <a:spAutoFit/>
          </a:bodyPr>
          <a:lstStyle/>
          <a:p>
            <a:r>
              <a:rPr lang="en-US" sz="2400" b="1" smtClean="0">
                <a:solidFill>
                  <a:srgbClr val="00CC00"/>
                </a:solidFill>
                <a:latin typeface="Times New Roman" panose="02020603050405020304" pitchFamily="18" charset="0"/>
                <a:cs typeface="Times New Roman" panose="02020603050405020304" pitchFamily="18" charset="0"/>
              </a:rPr>
              <a:t>ngh</a:t>
            </a:r>
            <a:r>
              <a:rPr lang="en-US" sz="2400" b="1" smtClean="0">
                <a:solidFill>
                  <a:srgbClr val="7030A0"/>
                </a:solidFill>
                <a:latin typeface="Times New Roman" panose="02020603050405020304" pitchFamily="18" charset="0"/>
                <a:cs typeface="Times New Roman" panose="02020603050405020304" pitchFamily="18" charset="0"/>
              </a:rPr>
              <a:t>ề nghiệp</a:t>
            </a:r>
            <a:endParaRPr lang="en-US" sz="2400" b="1">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998068706"/>
      </p:ext>
    </p:extLst>
  </p:cSld>
  <p:clrMapOvr>
    <a:masterClrMapping/>
  </p:clrMapOvr>
  <mc:AlternateContent xmlns:mc="http://schemas.openxmlformats.org/markup-compatibility/2006">
    <mc:Choice xmlns=""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xit" presetSubtype="10" fill="hold" grpId="1" nodeType="clickEffect">
                                  <p:stCondLst>
                                    <p:cond delay="0"/>
                                  </p:stCondLst>
                                  <p:childTnLst>
                                    <p:animEffect transition="out" filter="randombar(horizontal)">
                                      <p:cBhvr>
                                        <p:cTn id="12" dur="500"/>
                                        <p:tgtEl>
                                          <p:spTgt spid="7"/>
                                        </p:tgtEl>
                                      </p:cBhvr>
                                    </p:animEffect>
                                    <p:set>
                                      <p:cBhvr>
                                        <p:cTn id="13" dur="1" fill="hold">
                                          <p:stCondLst>
                                            <p:cond delay="499"/>
                                          </p:stCondLst>
                                        </p:cTn>
                                        <p:tgtEl>
                                          <p:spTgt spid="7"/>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wipe(down)">
                                      <p:cBhvr>
                                        <p:cTn id="18" dur="500"/>
                                        <p:tgtEl>
                                          <p:spTgt spid="11"/>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1000"/>
                                        <p:tgtEl>
                                          <p:spTgt spid="10"/>
                                        </p:tgtEl>
                                      </p:cBhvr>
                                    </p:animEffect>
                                    <p:anim calcmode="lin" valueType="num">
                                      <p:cBhvr>
                                        <p:cTn id="24" dur="1000" fill="hold"/>
                                        <p:tgtEl>
                                          <p:spTgt spid="10"/>
                                        </p:tgtEl>
                                        <p:attrNameLst>
                                          <p:attrName>ppt_x</p:attrName>
                                        </p:attrNameLst>
                                      </p:cBhvr>
                                      <p:tavLst>
                                        <p:tav tm="0">
                                          <p:val>
                                            <p:strVal val="#ppt_x"/>
                                          </p:val>
                                        </p:tav>
                                        <p:tav tm="100000">
                                          <p:val>
                                            <p:strVal val="#ppt_x"/>
                                          </p:val>
                                        </p:tav>
                                      </p:tavLst>
                                    </p:anim>
                                    <p:anim calcmode="lin" valueType="num">
                                      <p:cBhvr>
                                        <p:cTn id="25"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xit" presetSubtype="4" fill="hold" grpId="1" nodeType="clickEffect">
                                  <p:stCondLst>
                                    <p:cond delay="0"/>
                                  </p:stCondLst>
                                  <p:childTnLst>
                                    <p:anim calcmode="lin" valueType="num">
                                      <p:cBhvr additive="base">
                                        <p:cTn id="29" dur="500"/>
                                        <p:tgtEl>
                                          <p:spTgt spid="10"/>
                                        </p:tgtEl>
                                        <p:attrNameLst>
                                          <p:attrName>ppt_x</p:attrName>
                                        </p:attrNameLst>
                                      </p:cBhvr>
                                      <p:tavLst>
                                        <p:tav tm="0">
                                          <p:val>
                                            <p:strVal val="ppt_x"/>
                                          </p:val>
                                        </p:tav>
                                        <p:tav tm="100000">
                                          <p:val>
                                            <p:strVal val="ppt_x"/>
                                          </p:val>
                                        </p:tav>
                                      </p:tavLst>
                                    </p:anim>
                                    <p:anim calcmode="lin" valueType="num">
                                      <p:cBhvr additive="base">
                                        <p:cTn id="30" dur="500"/>
                                        <p:tgtEl>
                                          <p:spTgt spid="10"/>
                                        </p:tgtEl>
                                        <p:attrNameLst>
                                          <p:attrName>ppt_y</p:attrName>
                                        </p:attrNameLst>
                                      </p:cBhvr>
                                      <p:tavLst>
                                        <p:tav tm="0">
                                          <p:val>
                                            <p:strVal val="ppt_y"/>
                                          </p:val>
                                        </p:tav>
                                        <p:tav tm="100000">
                                          <p:val>
                                            <p:strVal val="1+ppt_h/2"/>
                                          </p:val>
                                        </p:tav>
                                      </p:tavLst>
                                    </p:anim>
                                    <p:set>
                                      <p:cBhvr>
                                        <p:cTn id="31" dur="1" fill="hold">
                                          <p:stCondLst>
                                            <p:cond delay="499"/>
                                          </p:stCondLst>
                                        </p:cTn>
                                        <p:tgtEl>
                                          <p:spTgt spid="10"/>
                                        </p:tgtEl>
                                        <p:attrNameLst>
                                          <p:attrName>style.visibility</p:attrName>
                                        </p:attrNameLst>
                                      </p:cBhvr>
                                      <p:to>
                                        <p:strVal val="hidden"/>
                                      </p:to>
                                    </p:se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barn(inVertical)">
                                      <p:cBhvr>
                                        <p:cTn id="36" dur="500"/>
                                        <p:tgtEl>
                                          <p:spTgt spid="12"/>
                                        </p:tgtEl>
                                      </p:cBhvr>
                                    </p:animEffect>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anim calcmode="lin" valueType="num">
                                      <p:cBhvr additive="base">
                                        <p:cTn id="41" dur="500" fill="hold"/>
                                        <p:tgtEl>
                                          <p:spTgt spid="8"/>
                                        </p:tgtEl>
                                        <p:attrNameLst>
                                          <p:attrName>ppt_x</p:attrName>
                                        </p:attrNameLst>
                                      </p:cBhvr>
                                      <p:tavLst>
                                        <p:tav tm="0">
                                          <p:val>
                                            <p:strVal val="#ppt_x"/>
                                          </p:val>
                                        </p:tav>
                                        <p:tav tm="100000">
                                          <p:val>
                                            <p:strVal val="#ppt_x"/>
                                          </p:val>
                                        </p:tav>
                                      </p:tavLst>
                                    </p:anim>
                                    <p:anim calcmode="lin" valueType="num">
                                      <p:cBhvr additive="base">
                                        <p:cTn id="4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xit" presetSubtype="4" fill="hold" grpId="1" nodeType="clickEffect">
                                  <p:stCondLst>
                                    <p:cond delay="0"/>
                                  </p:stCondLst>
                                  <p:childTnLst>
                                    <p:anim calcmode="lin" valueType="num">
                                      <p:cBhvr additive="base">
                                        <p:cTn id="46" dur="500"/>
                                        <p:tgtEl>
                                          <p:spTgt spid="8"/>
                                        </p:tgtEl>
                                        <p:attrNameLst>
                                          <p:attrName>ppt_x</p:attrName>
                                        </p:attrNameLst>
                                      </p:cBhvr>
                                      <p:tavLst>
                                        <p:tav tm="0">
                                          <p:val>
                                            <p:strVal val="ppt_x"/>
                                          </p:val>
                                        </p:tav>
                                        <p:tav tm="100000">
                                          <p:val>
                                            <p:strVal val="ppt_x"/>
                                          </p:val>
                                        </p:tav>
                                      </p:tavLst>
                                    </p:anim>
                                    <p:anim calcmode="lin" valueType="num">
                                      <p:cBhvr additive="base">
                                        <p:cTn id="47" dur="500"/>
                                        <p:tgtEl>
                                          <p:spTgt spid="8"/>
                                        </p:tgtEl>
                                        <p:attrNameLst>
                                          <p:attrName>ppt_y</p:attrName>
                                        </p:attrNameLst>
                                      </p:cBhvr>
                                      <p:tavLst>
                                        <p:tav tm="0">
                                          <p:val>
                                            <p:strVal val="ppt_y"/>
                                          </p:val>
                                        </p:tav>
                                        <p:tav tm="100000">
                                          <p:val>
                                            <p:strVal val="1+ppt_h/2"/>
                                          </p:val>
                                        </p:tav>
                                      </p:tavLst>
                                    </p:anim>
                                    <p:set>
                                      <p:cBhvr>
                                        <p:cTn id="48" dur="1" fill="hold">
                                          <p:stCondLst>
                                            <p:cond delay="499"/>
                                          </p:stCondLst>
                                        </p:cTn>
                                        <p:tgtEl>
                                          <p:spTgt spid="8"/>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6" presetClass="entr" presetSubtype="16" fill="hold" grpId="0" nodeType="clickEffect">
                                  <p:stCondLst>
                                    <p:cond delay="0"/>
                                  </p:stCondLst>
                                  <p:childTnLst>
                                    <p:set>
                                      <p:cBhvr>
                                        <p:cTn id="52" dur="1" fill="hold">
                                          <p:stCondLst>
                                            <p:cond delay="0"/>
                                          </p:stCondLst>
                                        </p:cTn>
                                        <p:tgtEl>
                                          <p:spTgt spid="13"/>
                                        </p:tgtEl>
                                        <p:attrNameLst>
                                          <p:attrName>style.visibility</p:attrName>
                                        </p:attrNameLst>
                                      </p:cBhvr>
                                      <p:to>
                                        <p:strVal val="visible"/>
                                      </p:to>
                                    </p:set>
                                    <p:animEffect transition="in" filter="circle(in)">
                                      <p:cBhvr>
                                        <p:cTn id="53" dur="2000"/>
                                        <p:tgtEl>
                                          <p:spTgt spid="13"/>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4" fill="hold" grpId="0" nodeType="clickEffect">
                                  <p:stCondLst>
                                    <p:cond delay="0"/>
                                  </p:stCondLst>
                                  <p:childTnLst>
                                    <p:set>
                                      <p:cBhvr>
                                        <p:cTn id="57" dur="1" fill="hold">
                                          <p:stCondLst>
                                            <p:cond delay="0"/>
                                          </p:stCondLst>
                                        </p:cTn>
                                        <p:tgtEl>
                                          <p:spTgt spid="6"/>
                                        </p:tgtEl>
                                        <p:attrNameLst>
                                          <p:attrName>style.visibility</p:attrName>
                                        </p:attrNameLst>
                                      </p:cBhvr>
                                      <p:to>
                                        <p:strVal val="visible"/>
                                      </p:to>
                                    </p:set>
                                    <p:animEffect transition="in" filter="wipe(down)">
                                      <p:cBhvr>
                                        <p:cTn id="58" dur="500"/>
                                        <p:tgtEl>
                                          <p:spTgt spid="6"/>
                                        </p:tgtEl>
                                      </p:cBhvr>
                                    </p:animEffect>
                                  </p:childTnLst>
                                </p:cTn>
                              </p:par>
                            </p:childTnLst>
                          </p:cTn>
                        </p:par>
                      </p:childTnLst>
                    </p:cTn>
                  </p:par>
                  <p:par>
                    <p:cTn id="59" fill="hold">
                      <p:stCondLst>
                        <p:cond delay="indefinite"/>
                      </p:stCondLst>
                      <p:childTnLst>
                        <p:par>
                          <p:cTn id="60" fill="hold">
                            <p:stCondLst>
                              <p:cond delay="0"/>
                            </p:stCondLst>
                            <p:childTnLst>
                              <p:par>
                                <p:cTn id="61" presetID="14" presetClass="exit" presetSubtype="10" fill="hold" grpId="1" nodeType="clickEffect">
                                  <p:stCondLst>
                                    <p:cond delay="0"/>
                                  </p:stCondLst>
                                  <p:childTnLst>
                                    <p:animEffect transition="out" filter="randombar(horizontal)">
                                      <p:cBhvr>
                                        <p:cTn id="62" dur="500"/>
                                        <p:tgtEl>
                                          <p:spTgt spid="6"/>
                                        </p:tgtEl>
                                      </p:cBhvr>
                                    </p:animEffect>
                                    <p:set>
                                      <p:cBhvr>
                                        <p:cTn id="63" dur="1" fill="hold">
                                          <p:stCondLst>
                                            <p:cond delay="499"/>
                                          </p:stCondLst>
                                        </p:cTn>
                                        <p:tgtEl>
                                          <p:spTgt spid="6"/>
                                        </p:tgtEl>
                                        <p:attrNameLst>
                                          <p:attrName>style.visibility</p:attrName>
                                        </p:attrNameLst>
                                      </p:cBhvr>
                                      <p:to>
                                        <p:strVal val="hidden"/>
                                      </p:to>
                                    </p:set>
                                  </p:childTnLst>
                                </p:cTn>
                              </p:par>
                            </p:childTnLst>
                          </p:cTn>
                        </p:par>
                      </p:childTnLst>
                    </p:cTn>
                  </p:par>
                  <p:par>
                    <p:cTn id="64" fill="hold">
                      <p:stCondLst>
                        <p:cond delay="indefinite"/>
                      </p:stCondLst>
                      <p:childTnLst>
                        <p:par>
                          <p:cTn id="65" fill="hold">
                            <p:stCondLst>
                              <p:cond delay="0"/>
                            </p:stCondLst>
                            <p:childTnLst>
                              <p:par>
                                <p:cTn id="66" presetID="16" presetClass="entr" presetSubtype="21" fill="hold" grpId="0" nodeType="clickEffect">
                                  <p:stCondLst>
                                    <p:cond delay="0"/>
                                  </p:stCondLst>
                                  <p:childTnLst>
                                    <p:set>
                                      <p:cBhvr>
                                        <p:cTn id="67" dur="1" fill="hold">
                                          <p:stCondLst>
                                            <p:cond delay="0"/>
                                          </p:stCondLst>
                                        </p:cTn>
                                        <p:tgtEl>
                                          <p:spTgt spid="14"/>
                                        </p:tgtEl>
                                        <p:attrNameLst>
                                          <p:attrName>style.visibility</p:attrName>
                                        </p:attrNameLst>
                                      </p:cBhvr>
                                      <p:to>
                                        <p:strVal val="visible"/>
                                      </p:to>
                                    </p:set>
                                    <p:animEffect transition="in" filter="barn(inVertical)">
                                      <p:cBhvr>
                                        <p:cTn id="6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7" grpId="0"/>
      <p:bldP spid="7" grpId="1"/>
      <p:bldP spid="8" grpId="0"/>
      <p:bldP spid="8" grpId="1"/>
      <p:bldP spid="10" grpId="0"/>
      <p:bldP spid="10" grpId="1"/>
      <p:bldP spid="11" grpId="0"/>
      <p:bldP spid="12" grpId="0"/>
      <p:bldP spid="13"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24097" y="2019887"/>
            <a:ext cx="8523518" cy="492443"/>
          </a:xfrm>
          <a:prstGeom prst="rect">
            <a:avLst/>
          </a:prstGeom>
          <a:noFill/>
        </p:spPr>
        <p:txBody>
          <a:bodyPr wrap="square" rtlCol="0">
            <a:spAutoFit/>
          </a:bodyPr>
          <a:lstStyle/>
          <a:p>
            <a:r>
              <a:rPr lang="en-US" sz="2600" b="1" smtClean="0">
                <a:solidFill>
                  <a:srgbClr val="002060"/>
                </a:solidFill>
                <a:latin typeface="Times New Roman" panose="02020603050405020304" pitchFamily="18" charset="0"/>
                <a:cs typeface="Times New Roman" panose="02020603050405020304" pitchFamily="18" charset="0"/>
              </a:rPr>
              <a:t>(3). Điền vào chỗ trống:</a:t>
            </a:r>
            <a:endParaRPr lang="en-US" sz="2600" b="1">
              <a:solidFill>
                <a:srgbClr val="002060"/>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533400" y="2501444"/>
            <a:ext cx="2590800" cy="461665"/>
          </a:xfrm>
          <a:prstGeom prst="rect">
            <a:avLst/>
          </a:prstGeom>
          <a:noFill/>
        </p:spPr>
        <p:txBody>
          <a:bodyPr wrap="square" rtlCol="0">
            <a:spAutoFit/>
          </a:bodyPr>
          <a:lstStyle/>
          <a:p>
            <a:r>
              <a:rPr lang="en-US" sz="2400" b="1" i="1" smtClean="0">
                <a:latin typeface="Times New Roman" panose="02020603050405020304" pitchFamily="18" charset="0"/>
                <a:cs typeface="Times New Roman" panose="02020603050405020304" pitchFamily="18" charset="0"/>
              </a:rPr>
              <a:t>a</a:t>
            </a:r>
            <a:r>
              <a:rPr lang="en-US" sz="2400" b="1" i="1" smtClean="0">
                <a:latin typeface="Times New Roman" panose="02020603050405020304" pitchFamily="18" charset="0"/>
                <a:cs typeface="Times New Roman" panose="02020603050405020304" pitchFamily="18" charset="0"/>
              </a:rPr>
              <a:t>) </a:t>
            </a:r>
            <a:r>
              <a:rPr lang="en-US" sz="2400" b="1" i="1" smtClean="0">
                <a:latin typeface="Times New Roman" panose="02020603050405020304" pitchFamily="18" charset="0"/>
                <a:cs typeface="Times New Roman" panose="02020603050405020304" pitchFamily="18" charset="0"/>
              </a:rPr>
              <a:t>tr </a:t>
            </a:r>
            <a:r>
              <a:rPr lang="en-US" sz="2400" b="1" smtClean="0">
                <a:solidFill>
                  <a:srgbClr val="7030A0"/>
                </a:solidFill>
                <a:latin typeface="Times New Roman" panose="02020603050405020304" pitchFamily="18" charset="0"/>
                <a:cs typeface="Times New Roman" panose="02020603050405020304" pitchFamily="18" charset="0"/>
              </a:rPr>
              <a:t>hay </a:t>
            </a:r>
            <a:r>
              <a:rPr lang="en-US" sz="2400" b="1" i="1" smtClean="0">
                <a:latin typeface="Times New Roman" panose="02020603050405020304" pitchFamily="18" charset="0"/>
                <a:cs typeface="Times New Roman" panose="02020603050405020304" pitchFamily="18" charset="0"/>
              </a:rPr>
              <a:t>ch</a:t>
            </a:r>
            <a:r>
              <a:rPr lang="en-US" sz="2400" b="1" smtClean="0">
                <a:latin typeface="Times New Roman" panose="02020603050405020304" pitchFamily="18" charset="0"/>
                <a:cs typeface="Times New Roman" panose="02020603050405020304" pitchFamily="18" charset="0"/>
              </a:rPr>
              <a:t> </a:t>
            </a:r>
            <a:r>
              <a:rPr lang="en-US" sz="2400" b="1" smtClean="0">
                <a:solidFill>
                  <a:srgbClr val="7030A0"/>
                </a:solidFill>
                <a:latin typeface="Times New Roman" panose="02020603050405020304" pitchFamily="18" charset="0"/>
                <a:cs typeface="Times New Roman" panose="02020603050405020304" pitchFamily="18" charset="0"/>
              </a:rPr>
              <a:t>?</a:t>
            </a:r>
            <a:endParaRPr lang="en-US" sz="2400" b="1">
              <a:solidFill>
                <a:srgbClr val="7030A0"/>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533400" y="3309255"/>
            <a:ext cx="1066800" cy="461665"/>
          </a:xfrm>
          <a:prstGeom prst="rect">
            <a:avLst/>
          </a:prstGeom>
          <a:noFill/>
        </p:spPr>
        <p:txBody>
          <a:bodyPr wrap="square" rtlCol="0">
            <a:spAutoFit/>
          </a:bodyPr>
          <a:lstStyle/>
          <a:p>
            <a:r>
              <a:rPr lang="en-US" sz="2400" b="1" smtClean="0">
                <a:solidFill>
                  <a:srgbClr val="00CC00"/>
                </a:solidFill>
                <a:latin typeface="Times New Roman" panose="02020603050405020304" pitchFamily="18" charset="0"/>
                <a:cs typeface="Times New Roman" panose="02020603050405020304" pitchFamily="18" charset="0"/>
              </a:rPr>
              <a:t>cây </a:t>
            </a:r>
            <a:r>
              <a:rPr lang="en-US" sz="2400" b="1" smtClean="0">
                <a:solidFill>
                  <a:srgbClr val="FF0066"/>
                </a:solidFill>
                <a:latin typeface="Times New Roman" panose="02020603050405020304" pitchFamily="18" charset="0"/>
                <a:cs typeface="Times New Roman" panose="02020603050405020304" pitchFamily="18" charset="0"/>
              </a:rPr>
              <a:t>tr</a:t>
            </a:r>
            <a:r>
              <a:rPr lang="en-US" sz="2400" b="1" smtClean="0">
                <a:solidFill>
                  <a:srgbClr val="00CC00"/>
                </a:solidFill>
                <a:latin typeface="Times New Roman" panose="02020603050405020304" pitchFamily="18" charset="0"/>
                <a:cs typeface="Times New Roman" panose="02020603050405020304" pitchFamily="18" charset="0"/>
              </a:rPr>
              <a:t>e</a:t>
            </a:r>
            <a:endParaRPr lang="en-US" sz="2400" b="1">
              <a:solidFill>
                <a:srgbClr val="7030A0"/>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542109" y="3276596"/>
            <a:ext cx="1143000" cy="461665"/>
          </a:xfrm>
          <a:prstGeom prst="rect">
            <a:avLst/>
          </a:prstGeom>
          <a:noFill/>
        </p:spPr>
        <p:txBody>
          <a:bodyPr wrap="square" rtlCol="0">
            <a:spAutoFit/>
          </a:bodyPr>
          <a:lstStyle/>
          <a:p>
            <a:r>
              <a:rPr lang="en-US" sz="2400" b="1" smtClean="0">
                <a:solidFill>
                  <a:srgbClr val="00CC00"/>
                </a:solidFill>
                <a:latin typeface="Times New Roman" panose="02020603050405020304" pitchFamily="18" charset="0"/>
                <a:cs typeface="Times New Roman" panose="02020603050405020304" pitchFamily="18" charset="0"/>
              </a:rPr>
              <a:t>cây …e</a:t>
            </a:r>
            <a:endParaRPr lang="en-US" sz="2400" b="1">
              <a:solidFill>
                <a:srgbClr val="7030A0"/>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1887582" y="3276600"/>
            <a:ext cx="1465217" cy="461665"/>
          </a:xfrm>
          <a:prstGeom prst="rect">
            <a:avLst/>
          </a:prstGeom>
          <a:noFill/>
        </p:spPr>
        <p:txBody>
          <a:bodyPr wrap="square" rtlCol="0">
            <a:spAutoFit/>
          </a:bodyPr>
          <a:lstStyle/>
          <a:p>
            <a:r>
              <a:rPr lang="en-US" sz="2400" b="1">
                <a:solidFill>
                  <a:srgbClr val="00CC00"/>
                </a:solidFill>
                <a:latin typeface="Times New Roman" panose="02020603050405020304" pitchFamily="18" charset="0"/>
                <a:cs typeface="Times New Roman" panose="02020603050405020304" pitchFamily="18" charset="0"/>
              </a:rPr>
              <a:t>m</a:t>
            </a:r>
            <a:r>
              <a:rPr lang="en-US" sz="2400" b="1" smtClean="0">
                <a:solidFill>
                  <a:srgbClr val="00CC00"/>
                </a:solidFill>
                <a:latin typeface="Times New Roman" panose="02020603050405020304" pitchFamily="18" charset="0"/>
                <a:cs typeface="Times New Roman" panose="02020603050405020304" pitchFamily="18" charset="0"/>
              </a:rPr>
              <a:t>ái …e</a:t>
            </a:r>
            <a:endParaRPr lang="en-US" sz="2400" b="1">
              <a:solidFill>
                <a:srgbClr val="7030A0"/>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1811382" y="3276595"/>
            <a:ext cx="1465217" cy="461665"/>
          </a:xfrm>
          <a:prstGeom prst="rect">
            <a:avLst/>
          </a:prstGeom>
          <a:noFill/>
        </p:spPr>
        <p:txBody>
          <a:bodyPr wrap="square" rtlCol="0">
            <a:spAutoFit/>
          </a:bodyPr>
          <a:lstStyle/>
          <a:p>
            <a:r>
              <a:rPr lang="en-US" sz="2400" b="1">
                <a:solidFill>
                  <a:srgbClr val="00CC00"/>
                </a:solidFill>
                <a:latin typeface="Times New Roman" panose="02020603050405020304" pitchFamily="18" charset="0"/>
                <a:cs typeface="Times New Roman" panose="02020603050405020304" pitchFamily="18" charset="0"/>
              </a:rPr>
              <a:t>m</a:t>
            </a:r>
            <a:r>
              <a:rPr lang="en-US" sz="2400" b="1" smtClean="0">
                <a:solidFill>
                  <a:srgbClr val="00CC00"/>
                </a:solidFill>
                <a:latin typeface="Times New Roman" panose="02020603050405020304" pitchFamily="18" charset="0"/>
                <a:cs typeface="Times New Roman" panose="02020603050405020304" pitchFamily="18" charset="0"/>
              </a:rPr>
              <a:t>ái </a:t>
            </a:r>
            <a:r>
              <a:rPr lang="en-US" sz="2400" b="1" smtClean="0">
                <a:solidFill>
                  <a:srgbClr val="FF0066"/>
                </a:solidFill>
                <a:latin typeface="Times New Roman" panose="02020603050405020304" pitchFamily="18" charset="0"/>
                <a:cs typeface="Times New Roman" panose="02020603050405020304" pitchFamily="18" charset="0"/>
              </a:rPr>
              <a:t>ch</a:t>
            </a:r>
            <a:r>
              <a:rPr lang="en-US" sz="2400" b="1" smtClean="0">
                <a:solidFill>
                  <a:srgbClr val="00CC00"/>
                </a:solidFill>
                <a:latin typeface="Times New Roman" panose="02020603050405020304" pitchFamily="18" charset="0"/>
                <a:cs typeface="Times New Roman" panose="02020603050405020304" pitchFamily="18" charset="0"/>
              </a:rPr>
              <a:t>e</a:t>
            </a:r>
            <a:endParaRPr lang="en-US" sz="2400" b="1">
              <a:solidFill>
                <a:srgbClr val="7030A0"/>
              </a:solidFill>
              <a:latin typeface="Times New Roman" panose="02020603050405020304" pitchFamily="18" charset="0"/>
              <a:cs typeface="Times New Roman" panose="02020603050405020304" pitchFamily="18" charset="0"/>
            </a:endParaRPr>
          </a:p>
        </p:txBody>
      </p:sp>
      <p:sp>
        <p:nvSpPr>
          <p:cNvPr id="12" name="TextBox 11"/>
          <p:cNvSpPr txBox="1"/>
          <p:nvPr/>
        </p:nvSpPr>
        <p:spPr>
          <a:xfrm>
            <a:off x="3839390" y="3276599"/>
            <a:ext cx="2028010" cy="461665"/>
          </a:xfrm>
          <a:prstGeom prst="rect">
            <a:avLst/>
          </a:prstGeom>
          <a:noFill/>
        </p:spPr>
        <p:txBody>
          <a:bodyPr wrap="square" rtlCol="0">
            <a:spAutoFit/>
          </a:bodyPr>
          <a:lstStyle/>
          <a:p>
            <a:r>
              <a:rPr lang="en-US" sz="2400" b="1" smtClean="0">
                <a:solidFill>
                  <a:srgbClr val="00CC00"/>
                </a:solidFill>
                <a:latin typeface="Times New Roman" panose="02020603050405020304" pitchFamily="18" charset="0"/>
                <a:cs typeface="Times New Roman" panose="02020603050405020304" pitchFamily="18" charset="0"/>
              </a:rPr>
              <a:t>…ung thành</a:t>
            </a:r>
            <a:endParaRPr lang="en-US" sz="2400" b="1">
              <a:solidFill>
                <a:srgbClr val="7030A0"/>
              </a:solidFill>
              <a:latin typeface="Times New Roman" panose="02020603050405020304" pitchFamily="18" charset="0"/>
              <a:cs typeface="Times New Roman" panose="02020603050405020304" pitchFamily="18" charset="0"/>
            </a:endParaRPr>
          </a:p>
        </p:txBody>
      </p:sp>
      <p:sp>
        <p:nvSpPr>
          <p:cNvPr id="13" name="TextBox 12"/>
          <p:cNvSpPr txBox="1"/>
          <p:nvPr/>
        </p:nvSpPr>
        <p:spPr>
          <a:xfrm>
            <a:off x="6248400" y="3309256"/>
            <a:ext cx="1676400" cy="461665"/>
          </a:xfrm>
          <a:prstGeom prst="rect">
            <a:avLst/>
          </a:prstGeom>
          <a:noFill/>
        </p:spPr>
        <p:txBody>
          <a:bodyPr wrap="square" rtlCol="0">
            <a:spAutoFit/>
          </a:bodyPr>
          <a:lstStyle/>
          <a:p>
            <a:r>
              <a:rPr lang="en-US" sz="2400" b="1" smtClean="0">
                <a:solidFill>
                  <a:srgbClr val="00CC00"/>
                </a:solidFill>
                <a:latin typeface="Times New Roman" panose="02020603050405020304" pitchFamily="18" charset="0"/>
                <a:cs typeface="Times New Roman" panose="02020603050405020304" pitchFamily="18" charset="0"/>
              </a:rPr>
              <a:t>…ung sức</a:t>
            </a:r>
            <a:endParaRPr lang="en-US" sz="2400" b="1">
              <a:solidFill>
                <a:srgbClr val="7030A0"/>
              </a:solidFill>
              <a:latin typeface="Times New Roman" panose="02020603050405020304" pitchFamily="18" charset="0"/>
              <a:cs typeface="Times New Roman" panose="02020603050405020304" pitchFamily="18" charset="0"/>
            </a:endParaRPr>
          </a:p>
        </p:txBody>
      </p:sp>
      <p:sp>
        <p:nvSpPr>
          <p:cNvPr id="14" name="TextBox 13"/>
          <p:cNvSpPr txBox="1"/>
          <p:nvPr/>
        </p:nvSpPr>
        <p:spPr>
          <a:xfrm>
            <a:off x="3905790" y="3276597"/>
            <a:ext cx="1756953" cy="461665"/>
          </a:xfrm>
          <a:prstGeom prst="rect">
            <a:avLst/>
          </a:prstGeom>
          <a:noFill/>
        </p:spPr>
        <p:txBody>
          <a:bodyPr wrap="square" rtlCol="0">
            <a:spAutoFit/>
          </a:bodyPr>
          <a:lstStyle/>
          <a:p>
            <a:r>
              <a:rPr lang="en-US" sz="2400" b="1">
                <a:solidFill>
                  <a:srgbClr val="FF0066"/>
                </a:solidFill>
                <a:latin typeface="Times New Roman" panose="02020603050405020304" pitchFamily="18" charset="0"/>
                <a:cs typeface="Times New Roman" panose="02020603050405020304" pitchFamily="18" charset="0"/>
              </a:rPr>
              <a:t>t</a:t>
            </a:r>
            <a:r>
              <a:rPr lang="en-US" sz="2400" b="1" smtClean="0">
                <a:solidFill>
                  <a:srgbClr val="FF0066"/>
                </a:solidFill>
                <a:latin typeface="Times New Roman" panose="02020603050405020304" pitchFamily="18" charset="0"/>
                <a:cs typeface="Times New Roman" panose="02020603050405020304" pitchFamily="18" charset="0"/>
              </a:rPr>
              <a:t>r</a:t>
            </a:r>
            <a:r>
              <a:rPr lang="en-US" sz="2400" b="1" smtClean="0">
                <a:solidFill>
                  <a:srgbClr val="00CC00"/>
                </a:solidFill>
                <a:latin typeface="Times New Roman" panose="02020603050405020304" pitchFamily="18" charset="0"/>
                <a:cs typeface="Times New Roman" panose="02020603050405020304" pitchFamily="18" charset="0"/>
              </a:rPr>
              <a:t>ung thành</a:t>
            </a:r>
            <a:endParaRPr lang="en-US" sz="2400" b="1">
              <a:solidFill>
                <a:srgbClr val="7030A0"/>
              </a:solidFill>
              <a:latin typeface="Times New Roman" panose="02020603050405020304" pitchFamily="18" charset="0"/>
              <a:cs typeface="Times New Roman" panose="02020603050405020304" pitchFamily="18" charset="0"/>
            </a:endParaRPr>
          </a:p>
        </p:txBody>
      </p:sp>
      <p:sp>
        <p:nvSpPr>
          <p:cNvPr id="16" name="TextBox 15"/>
          <p:cNvSpPr txBox="1"/>
          <p:nvPr/>
        </p:nvSpPr>
        <p:spPr>
          <a:xfrm>
            <a:off x="6048102" y="3328850"/>
            <a:ext cx="1876698" cy="461665"/>
          </a:xfrm>
          <a:prstGeom prst="rect">
            <a:avLst/>
          </a:prstGeom>
          <a:noFill/>
        </p:spPr>
        <p:txBody>
          <a:bodyPr wrap="square" rtlCol="0">
            <a:spAutoFit/>
          </a:bodyPr>
          <a:lstStyle/>
          <a:p>
            <a:r>
              <a:rPr lang="en-US" sz="2400" b="1">
                <a:solidFill>
                  <a:srgbClr val="FF0066"/>
                </a:solidFill>
                <a:latin typeface="Times New Roman" panose="02020603050405020304" pitchFamily="18" charset="0"/>
                <a:cs typeface="Times New Roman" panose="02020603050405020304" pitchFamily="18" charset="0"/>
              </a:rPr>
              <a:t>c</a:t>
            </a:r>
            <a:r>
              <a:rPr lang="en-US" sz="2400" b="1" smtClean="0">
                <a:solidFill>
                  <a:srgbClr val="FF0066"/>
                </a:solidFill>
                <a:latin typeface="Times New Roman" panose="02020603050405020304" pitchFamily="18" charset="0"/>
                <a:cs typeface="Times New Roman" panose="02020603050405020304" pitchFamily="18" charset="0"/>
              </a:rPr>
              <a:t>h</a:t>
            </a:r>
            <a:r>
              <a:rPr lang="en-US" sz="2400" b="1" smtClean="0">
                <a:solidFill>
                  <a:srgbClr val="00CC00"/>
                </a:solidFill>
                <a:latin typeface="Times New Roman" panose="02020603050405020304" pitchFamily="18" charset="0"/>
                <a:cs typeface="Times New Roman" panose="02020603050405020304" pitchFamily="18" charset="0"/>
              </a:rPr>
              <a:t>ung sức</a:t>
            </a:r>
            <a:endParaRPr lang="en-US" sz="2400" b="1">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998068706"/>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xit" presetSubtype="10" fill="hold" grpId="1" nodeType="clickEffect">
                                  <p:stCondLst>
                                    <p:cond delay="0"/>
                                  </p:stCondLst>
                                  <p:childTnLst>
                                    <p:animEffect transition="out" filter="randombar(horizontal)">
                                      <p:cBhvr>
                                        <p:cTn id="16" dur="500"/>
                                        <p:tgtEl>
                                          <p:spTgt spid="8"/>
                                        </p:tgtEl>
                                      </p:cBhvr>
                                    </p:animEffect>
                                    <p:set>
                                      <p:cBhvr>
                                        <p:cTn id="17" dur="1" fill="hold">
                                          <p:stCondLst>
                                            <p:cond delay="4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circle(in)">
                                      <p:cBhvr>
                                        <p:cTn id="22" dur="20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arn(inVertical)">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xit" presetSubtype="10" fill="hold" grpId="1" nodeType="clickEffect">
                                  <p:stCondLst>
                                    <p:cond delay="0"/>
                                  </p:stCondLst>
                                  <p:childTnLst>
                                    <p:animEffect transition="out" filter="randombar(horizontal)">
                                      <p:cBhvr>
                                        <p:cTn id="31" dur="500"/>
                                        <p:tgtEl>
                                          <p:spTgt spid="10"/>
                                        </p:tgtEl>
                                      </p:cBhvr>
                                    </p:animEffect>
                                    <p:set>
                                      <p:cBhvr>
                                        <p:cTn id="32" dur="1" fill="hold">
                                          <p:stCondLst>
                                            <p:cond delay="499"/>
                                          </p:stCondLst>
                                        </p:cTn>
                                        <p:tgtEl>
                                          <p:spTgt spid="10"/>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wipe(down)">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barn(inVertical)">
                                      <p:cBhvr>
                                        <p:cTn id="42" dur="5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21" presetClass="exit" presetSubtype="1" fill="hold" grpId="1" nodeType="clickEffect">
                                  <p:stCondLst>
                                    <p:cond delay="0"/>
                                  </p:stCondLst>
                                  <p:childTnLst>
                                    <p:animEffect transition="out" filter="wheel(1)">
                                      <p:cBhvr>
                                        <p:cTn id="46" dur="2000"/>
                                        <p:tgtEl>
                                          <p:spTgt spid="12"/>
                                        </p:tgtEl>
                                      </p:cBhvr>
                                    </p:animEffect>
                                    <p:set>
                                      <p:cBhvr>
                                        <p:cTn id="47" dur="1" fill="hold">
                                          <p:stCondLst>
                                            <p:cond delay="1999"/>
                                          </p:stCondLst>
                                        </p:cTn>
                                        <p:tgtEl>
                                          <p:spTgt spid="12"/>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wipe(down)">
                                      <p:cBhvr>
                                        <p:cTn id="52" dur="500"/>
                                        <p:tgtEl>
                                          <p:spTgt spid="14"/>
                                        </p:tgtEl>
                                      </p:cBhvr>
                                    </p:animEffect>
                                  </p:childTnLst>
                                </p:cTn>
                              </p:par>
                            </p:childTnLst>
                          </p:cTn>
                        </p:par>
                      </p:childTnLst>
                    </p:cTn>
                  </p:par>
                  <p:par>
                    <p:cTn id="53" fill="hold">
                      <p:stCondLst>
                        <p:cond delay="indefinite"/>
                      </p:stCondLst>
                      <p:childTnLst>
                        <p:par>
                          <p:cTn id="54" fill="hold">
                            <p:stCondLst>
                              <p:cond delay="0"/>
                            </p:stCondLst>
                            <p:childTnLst>
                              <p:par>
                                <p:cTn id="55" presetID="6" presetClass="entr" presetSubtype="16"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circle(in)">
                                      <p:cBhvr>
                                        <p:cTn id="57" dur="2000"/>
                                        <p:tgtEl>
                                          <p:spTgt spid="13"/>
                                        </p:tgtEl>
                                      </p:cBhvr>
                                    </p:animEffect>
                                  </p:childTnLst>
                                </p:cTn>
                              </p:par>
                            </p:childTnLst>
                          </p:cTn>
                        </p:par>
                      </p:childTnLst>
                    </p:cTn>
                  </p:par>
                  <p:par>
                    <p:cTn id="58" fill="hold">
                      <p:stCondLst>
                        <p:cond delay="indefinite"/>
                      </p:stCondLst>
                      <p:childTnLst>
                        <p:par>
                          <p:cTn id="59" fill="hold">
                            <p:stCondLst>
                              <p:cond delay="0"/>
                            </p:stCondLst>
                            <p:childTnLst>
                              <p:par>
                                <p:cTn id="60" presetID="14" presetClass="exit" presetSubtype="10" fill="hold" grpId="1" nodeType="clickEffect">
                                  <p:stCondLst>
                                    <p:cond delay="0"/>
                                  </p:stCondLst>
                                  <p:childTnLst>
                                    <p:animEffect transition="out" filter="randombar(horizontal)">
                                      <p:cBhvr>
                                        <p:cTn id="61" dur="500"/>
                                        <p:tgtEl>
                                          <p:spTgt spid="13"/>
                                        </p:tgtEl>
                                      </p:cBhvr>
                                    </p:animEffect>
                                    <p:set>
                                      <p:cBhvr>
                                        <p:cTn id="62" dur="1" fill="hold">
                                          <p:stCondLst>
                                            <p:cond delay="499"/>
                                          </p:stCondLst>
                                        </p:cTn>
                                        <p:tgtEl>
                                          <p:spTgt spid="13"/>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6" presetClass="entr" presetSubtype="16" fill="hold" grpId="0" nodeType="clickEffect">
                                  <p:stCondLst>
                                    <p:cond delay="0"/>
                                  </p:stCondLst>
                                  <p:childTnLst>
                                    <p:set>
                                      <p:cBhvr>
                                        <p:cTn id="66" dur="1" fill="hold">
                                          <p:stCondLst>
                                            <p:cond delay="0"/>
                                          </p:stCondLst>
                                        </p:cTn>
                                        <p:tgtEl>
                                          <p:spTgt spid="16"/>
                                        </p:tgtEl>
                                        <p:attrNameLst>
                                          <p:attrName>style.visibility</p:attrName>
                                        </p:attrNameLst>
                                      </p:cBhvr>
                                      <p:to>
                                        <p:strVal val="visible"/>
                                      </p:to>
                                    </p:set>
                                    <p:animEffect transition="in" filter="circle(in)">
                                      <p:cBhvr>
                                        <p:cTn id="67"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8" grpId="1"/>
      <p:bldP spid="10" grpId="0"/>
      <p:bldP spid="10" grpId="1"/>
      <p:bldP spid="11" grpId="0"/>
      <p:bldP spid="12" grpId="0"/>
      <p:bldP spid="12" grpId="1"/>
      <p:bldP spid="13" grpId="0"/>
      <p:bldP spid="13" grpId="1"/>
      <p:bldP spid="14" grpId="0"/>
      <p:bldP spid="1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7" name="Rectangle 5"/>
          <p:cNvSpPr>
            <a:spLocks noChangeArrowheads="1"/>
          </p:cNvSpPr>
          <p:nvPr/>
        </p:nvSpPr>
        <p:spPr bwMode="auto">
          <a:xfrm>
            <a:off x="58783" y="1752600"/>
            <a:ext cx="7086600" cy="6477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just"/>
            <a:r>
              <a:rPr lang="en-US" altLang="en-US" sz="3200" b="1" i="1">
                <a:solidFill>
                  <a:srgbClr val="0066FF"/>
                </a:solidFill>
                <a:latin typeface="Times New Roman" panose="02020603050405020304" pitchFamily="18" charset="0"/>
                <a:cs typeface="Times New Roman" panose="02020603050405020304" pitchFamily="18" charset="0"/>
              </a:rPr>
              <a:t>Củng cố: </a:t>
            </a:r>
            <a:r>
              <a:rPr lang="en-US" altLang="en-US" sz="3200" b="1" i="1">
                <a:solidFill>
                  <a:srgbClr val="FF0066"/>
                </a:solidFill>
                <a:latin typeface="Times New Roman" panose="02020603050405020304" pitchFamily="18" charset="0"/>
                <a:cs typeface="Times New Roman" panose="02020603050405020304" pitchFamily="18" charset="0"/>
              </a:rPr>
              <a:t>Trò chơi  Ai đúng ai nhanh?</a:t>
            </a:r>
          </a:p>
        </p:txBody>
      </p:sp>
      <p:sp>
        <p:nvSpPr>
          <p:cNvPr id="95238" name="Rectangle 6"/>
          <p:cNvSpPr>
            <a:spLocks noChangeArrowheads="1"/>
          </p:cNvSpPr>
          <p:nvPr/>
        </p:nvSpPr>
        <p:spPr bwMode="auto">
          <a:xfrm>
            <a:off x="228600" y="2209800"/>
            <a:ext cx="8610600" cy="1219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just"/>
            <a:r>
              <a:rPr lang="en-US" altLang="en-US" sz="2400" b="1">
                <a:solidFill>
                  <a:srgbClr val="0066FF"/>
                </a:solidFill>
                <a:latin typeface="Times New Roman" panose="02020603050405020304" pitchFamily="18" charset="0"/>
                <a:cs typeface="Times New Roman" panose="02020603050405020304" pitchFamily="18" charset="0"/>
              </a:rPr>
              <a:t>a.Viết nhanh và đúng các tiếng có âm </a:t>
            </a:r>
            <a:r>
              <a:rPr lang="en-US" altLang="en-US" sz="2400" b="1">
                <a:solidFill>
                  <a:srgbClr val="FF0066"/>
                </a:solidFill>
                <a:latin typeface="Times New Roman" panose="02020603050405020304" pitchFamily="18" charset="0"/>
                <a:cs typeface="Times New Roman" panose="02020603050405020304" pitchFamily="18" charset="0"/>
              </a:rPr>
              <a:t>ng.  </a:t>
            </a:r>
          </a:p>
        </p:txBody>
      </p:sp>
      <p:sp>
        <p:nvSpPr>
          <p:cNvPr id="95239" name="Rectangle 7"/>
          <p:cNvSpPr>
            <a:spLocks noChangeArrowheads="1"/>
          </p:cNvSpPr>
          <p:nvPr/>
        </p:nvSpPr>
        <p:spPr bwMode="auto">
          <a:xfrm>
            <a:off x="228600" y="2971800"/>
            <a:ext cx="8610600" cy="1295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just"/>
            <a:r>
              <a:rPr lang="en-US" altLang="en-US" sz="2400" b="1">
                <a:solidFill>
                  <a:srgbClr val="0066FF"/>
                </a:solidFill>
                <a:latin typeface="Times New Roman" panose="02020603050405020304" pitchFamily="18" charset="0"/>
                <a:cs typeface="Times New Roman" panose="02020603050405020304" pitchFamily="18" charset="0"/>
              </a:rPr>
              <a:t>b.Viết nhanh và đúng các tiếng có âm </a:t>
            </a:r>
            <a:r>
              <a:rPr lang="en-US" altLang="en-US" sz="2400" b="1">
                <a:solidFill>
                  <a:srgbClr val="FF0066"/>
                </a:solidFill>
                <a:latin typeface="Times New Roman" panose="02020603050405020304" pitchFamily="18" charset="0"/>
                <a:cs typeface="Times New Roman" panose="02020603050405020304" pitchFamily="18" charset="0"/>
              </a:rPr>
              <a:t>ngh.</a:t>
            </a:r>
          </a:p>
        </p:txBody>
      </p:sp>
      <p:sp>
        <p:nvSpPr>
          <p:cNvPr id="95242" name="Rectangle 10"/>
          <p:cNvSpPr>
            <a:spLocks noChangeArrowheads="1"/>
          </p:cNvSpPr>
          <p:nvPr/>
        </p:nvSpPr>
        <p:spPr bwMode="auto">
          <a:xfrm>
            <a:off x="228600" y="3733800"/>
            <a:ext cx="8610600" cy="1295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just"/>
            <a:r>
              <a:rPr lang="en-US" altLang="en-US" sz="2400" b="1">
                <a:solidFill>
                  <a:srgbClr val="0066FF"/>
                </a:solidFill>
                <a:latin typeface="Times New Roman" panose="02020603050405020304" pitchFamily="18" charset="0"/>
                <a:cs typeface="Times New Roman" panose="02020603050405020304" pitchFamily="18" charset="0"/>
              </a:rPr>
              <a:t>c.Viết nhanh và đúng các tiếng có âm </a:t>
            </a:r>
            <a:r>
              <a:rPr lang="en-US" altLang="en-US" sz="2400" b="1">
                <a:solidFill>
                  <a:srgbClr val="FF0066"/>
                </a:solidFill>
                <a:latin typeface="Times New Roman" panose="02020603050405020304" pitchFamily="18" charset="0"/>
                <a:cs typeface="Times New Roman" panose="02020603050405020304" pitchFamily="18" charset="0"/>
              </a:rPr>
              <a:t>tr.</a:t>
            </a:r>
          </a:p>
        </p:txBody>
      </p:sp>
      <p:sp>
        <p:nvSpPr>
          <p:cNvPr id="95243" name="Rectangle 11"/>
          <p:cNvSpPr>
            <a:spLocks noChangeArrowheads="1"/>
          </p:cNvSpPr>
          <p:nvPr/>
        </p:nvSpPr>
        <p:spPr bwMode="auto">
          <a:xfrm>
            <a:off x="228600" y="4495800"/>
            <a:ext cx="8610600" cy="1295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just"/>
            <a:r>
              <a:rPr lang="en-US" altLang="en-US" sz="2400" b="1">
                <a:solidFill>
                  <a:srgbClr val="0066FF"/>
                </a:solidFill>
                <a:latin typeface="Times New Roman" panose="02020603050405020304" pitchFamily="18" charset="0"/>
                <a:cs typeface="Times New Roman" panose="02020603050405020304" pitchFamily="18" charset="0"/>
              </a:rPr>
              <a:t>d.Viết nhanh và đúng các tiếng có âm </a:t>
            </a:r>
            <a:r>
              <a:rPr lang="en-US" altLang="en-US" sz="2400" b="1">
                <a:solidFill>
                  <a:srgbClr val="FF0066"/>
                </a:solidFill>
                <a:latin typeface="Times New Roman" panose="02020603050405020304" pitchFamily="18" charset="0"/>
                <a:cs typeface="Times New Roman" panose="02020603050405020304" pitchFamily="18" charset="0"/>
              </a:rPr>
              <a:t>ch.</a:t>
            </a:r>
          </a:p>
        </p:txBody>
      </p:sp>
    </p:spTree>
    <p:extLst>
      <p:ext uri="{BB962C8B-B14F-4D97-AF65-F5344CB8AC3E}">
        <p14:creationId xmlns="" xmlns:p14="http://schemas.microsoft.com/office/powerpoint/2010/main" val="11330947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95237"/>
                                        </p:tgtEl>
                                        <p:attrNameLst>
                                          <p:attrName>style.visibility</p:attrName>
                                        </p:attrNameLst>
                                      </p:cBhvr>
                                      <p:to>
                                        <p:strVal val="visible"/>
                                      </p:to>
                                    </p:set>
                                    <p:animEffect transition="in" filter="diamond(in)">
                                      <p:cBhvr>
                                        <p:cTn id="7" dur="2000"/>
                                        <p:tgtEl>
                                          <p:spTgt spid="9523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95238"/>
                                        </p:tgtEl>
                                        <p:attrNameLst>
                                          <p:attrName>style.visibility</p:attrName>
                                        </p:attrNameLst>
                                      </p:cBhvr>
                                      <p:to>
                                        <p:strVal val="visible"/>
                                      </p:to>
                                    </p:set>
                                    <p:animEffect transition="in" filter="diamond(in)">
                                      <p:cBhvr>
                                        <p:cTn id="12" dur="2000"/>
                                        <p:tgtEl>
                                          <p:spTgt spid="9523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95239"/>
                                        </p:tgtEl>
                                        <p:attrNameLst>
                                          <p:attrName>style.visibility</p:attrName>
                                        </p:attrNameLst>
                                      </p:cBhvr>
                                      <p:to>
                                        <p:strVal val="visible"/>
                                      </p:to>
                                    </p:set>
                                    <p:animEffect transition="in" filter="diamond(in)">
                                      <p:cBhvr>
                                        <p:cTn id="17" dur="2000"/>
                                        <p:tgtEl>
                                          <p:spTgt spid="9523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95242"/>
                                        </p:tgtEl>
                                        <p:attrNameLst>
                                          <p:attrName>style.visibility</p:attrName>
                                        </p:attrNameLst>
                                      </p:cBhvr>
                                      <p:to>
                                        <p:strVal val="visible"/>
                                      </p:to>
                                    </p:set>
                                    <p:animEffect transition="in" filter="diamond(in)">
                                      <p:cBhvr>
                                        <p:cTn id="22" dur="2000"/>
                                        <p:tgtEl>
                                          <p:spTgt spid="9524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95243"/>
                                        </p:tgtEl>
                                        <p:attrNameLst>
                                          <p:attrName>style.visibility</p:attrName>
                                        </p:attrNameLst>
                                      </p:cBhvr>
                                      <p:to>
                                        <p:strVal val="visible"/>
                                      </p:to>
                                    </p:set>
                                    <p:animEffect transition="in" filter="diamond(in)">
                                      <p:cBhvr>
                                        <p:cTn id="27" dur="2000"/>
                                        <p:tgtEl>
                                          <p:spTgt spid="952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7" grpId="0"/>
      <p:bldP spid="95238" grpId="0"/>
      <p:bldP spid="95239" grpId="0"/>
      <p:bldP spid="95242" grpId="0"/>
      <p:bldP spid="95243"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514600"/>
            <a:ext cx="8229600" cy="1143000"/>
          </a:xfrm>
        </p:spPr>
        <p:txBody>
          <a:bodyPr/>
          <a:lstStyle/>
          <a:p>
            <a:r>
              <a:rPr lang="en-US" b="1" cap="all"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rPr>
              <a:t>Dặn dò</a:t>
            </a:r>
            <a:endParaRPr lang="en-US" b="1" cap="all">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36764399"/>
      </p:ext>
    </p:extLst>
  </p:cSld>
  <p:clrMapOvr>
    <a:masterClrMapping/>
  </p:clrMapOvr>
  <p:transition spd="slow">
    <p:push dir="u"/>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8b6bf7f92561ece75141315ff2e9d632a56ca059"/>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368</TotalTime>
  <Words>455</Words>
  <Application>Microsoft Office PowerPoint</Application>
  <PresentationFormat>On-screen Show (4:3)</PresentationFormat>
  <Paragraphs>56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Slide 2</vt:lpstr>
      <vt:lpstr>Slide 3</vt:lpstr>
      <vt:lpstr>Slide 4</vt:lpstr>
      <vt:lpstr>Slide 5</vt:lpstr>
      <vt:lpstr>Slide 6</vt:lpstr>
      <vt:lpstr>Slide 7</vt:lpstr>
      <vt:lpstr>Slide 8</vt:lpstr>
      <vt:lpstr>Dặn dò</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c:creator>
  <cp:lastModifiedBy>WIN7X64</cp:lastModifiedBy>
  <cp:revision>32</cp:revision>
  <dcterms:created xsi:type="dcterms:W3CDTF">2016-11-03T00:42:55Z</dcterms:created>
  <dcterms:modified xsi:type="dcterms:W3CDTF">2018-09-12T23:48:34Z</dcterms:modified>
</cp:coreProperties>
</file>