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5" r:id="rId6"/>
    <p:sldId id="266" r:id="rId7"/>
    <p:sldId id="268" r:id="rId8"/>
    <p:sldId id="269" r:id="rId9"/>
    <p:sldId id="263" r:id="rId10"/>
    <p:sldId id="276" r:id="rId11"/>
    <p:sldId id="277" r:id="rId12"/>
    <p:sldId id="290" r:id="rId13"/>
    <p:sldId id="275" r:id="rId14"/>
    <p:sldId id="278" r:id="rId15"/>
    <p:sldId id="273" r:id="rId16"/>
    <p:sldId id="270" r:id="rId17"/>
    <p:sldId id="279" r:id="rId18"/>
    <p:sldId id="280" r:id="rId19"/>
    <p:sldId id="281" r:id="rId20"/>
    <p:sldId id="284" r:id="rId21"/>
    <p:sldId id="285" r:id="rId22"/>
    <p:sldId id="286" r:id="rId23"/>
    <p:sldId id="287" r:id="rId24"/>
    <p:sldId id="288" r:id="rId25"/>
    <p:sldId id="289" r:id="rId26"/>
    <p:sldId id="264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0" autoAdjust="0"/>
    <p:restoredTop sz="94660"/>
  </p:normalViewPr>
  <p:slideViewPr>
    <p:cSldViewPr>
      <p:cViewPr>
        <p:scale>
          <a:sx n="70" d="100"/>
          <a:sy n="70" d="100"/>
        </p:scale>
        <p:origin x="-1464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79FA2-0014-42D3-B67A-CEFE720FAFE4}" type="datetimeFigureOut">
              <a:rPr lang="en-US" smtClean="0"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05289-49D8-4D32-BC19-EE3495DDB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F05289-49D8-4D32-BC19-EE3495DDB17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7CF1-393F-4934-B055-3B1EAD23708C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B207-B3AC-4922-82CD-26BFB8CC11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2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22.xml"/><Relationship Id="rId5" Type="http://schemas.openxmlformats.org/officeDocument/2006/relationships/slide" Target="slide23.xml"/><Relationship Id="rId4" Type="http://schemas.openxmlformats.org/officeDocument/2006/relationships/slide" Target="slide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en-US" sz="1100" b="1" kern="10" dirty="0">
              <a:ln w="12700">
                <a:round/>
                <a:headEnd/>
                <a:tailEnd/>
              </a:ln>
              <a:gradFill rotWithShape="0">
                <a:gsLst>
                  <a:gs pos="0">
                    <a:srgbClr val="000000"/>
                  </a:gs>
                  <a:gs pos="20000">
                    <a:srgbClr val="0A128C"/>
                  </a:gs>
                  <a:gs pos="35000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5000">
                    <a:srgbClr val="181CC7"/>
                  </a:gs>
                  <a:gs pos="80001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.VnTimeH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1676400" y="2362200"/>
            <a:ext cx="6096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.VnTimeH"/>
              </a:rPr>
              <a:t>Ph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MÔN: TẬP ĐỌC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.VnTimeH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0638"/>
            <a:ext cx="9317038" cy="6837362"/>
            <a:chOff x="14" y="-9"/>
            <a:chExt cx="5781" cy="4329"/>
          </a:xfrm>
        </p:grpSpPr>
        <p:pic>
          <p:nvPicPr>
            <p:cNvPr id="14350" name="Picture 14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1" name="Picture 15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2" name="Picture 16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353" name="Picture 17" descr="n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TextBox 12"/>
          <p:cNvSpPr txBox="1"/>
          <p:nvPr/>
        </p:nvSpPr>
        <p:spPr>
          <a:xfrm>
            <a:off x="152400" y="381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TIỂU HỌC ÁI MỘ B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436" y="4876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Bài: Gọi bạn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773269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8382000" cy="628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839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9" descr="caa5f041-a1a5-4683-8c51-da6fd3e0e6d9_Image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81000"/>
            <a:ext cx="6759388" cy="59436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376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25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3211878" y="685799"/>
            <a:ext cx="2108247" cy="646321"/>
          </a:xfrm>
          <a:prstGeom prst="rect">
            <a:avLst/>
          </a:prstGeom>
          <a:solidFill>
            <a:schemeClr val="hlink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1429" tIns="45715" rIns="91429" bIns="45715">
            <a:spAutoFit/>
          </a:bodyPr>
          <a:lstStyle/>
          <a:p>
            <a:pPr defTabSz="913837"/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4" descr="Bouquet"/>
          <p:cNvSpPr txBox="1">
            <a:spLocks noChangeArrowheads="1"/>
          </p:cNvSpPr>
          <p:nvPr/>
        </p:nvSpPr>
        <p:spPr bwMode="auto">
          <a:xfrm>
            <a:off x="533400" y="1828800"/>
            <a:ext cx="8153400" cy="120031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defTabSz="913837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Tình bạn cảm động giữa Bê Vàng và Dê Trắng.</a:t>
            </a:r>
          </a:p>
        </p:txBody>
      </p:sp>
    </p:spTree>
    <p:extLst>
      <p:ext uri="{BB962C8B-B14F-4D97-AF65-F5344CB8AC3E}">
        <p14:creationId xmlns:p14="http://schemas.microsoft.com/office/powerpoint/2010/main" val="35590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0" y="203547"/>
            <a:ext cx="9144000" cy="92332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defTabSz="913837"/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5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 đọc lại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09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762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bạn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762000"/>
            <a:ext cx="3801041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 xa xưa thuở nào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rừng xanh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 bạn sống bên nhau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 Vàng và Dê Trắng.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năm,  trời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Suối cạn,  cỏ héo khô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 gì nuôi đôi bạn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 mưa đến bao giờ?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 Vàng đi tìm cỏ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quên đường về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Dê Trắng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                   tìm Bê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 bây giờ Dê Trắng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               :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0224" y="1110016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sâu thẳm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9328" y="1124887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sâu thẳm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09704" y="2590800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 hán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09688" y="2577152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 hán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4765344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Lang thang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4765344"/>
            <a:ext cx="1699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Lang thang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50056" y="5140656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thương bạn quá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48912" y="5136191"/>
            <a:ext cx="2286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thương bạn quá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76936" y="5509231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khắp nẻo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79208" y="5513696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khắp nẻo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6240440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 hoài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13160" y="6248400"/>
            <a:ext cx="1255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hoài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65394" y="6240441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“Bê !   Bê !”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19698" y="6241549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“Bê !   Bê !”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5538029" y="838200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285439" y="2685724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974027" y="5594972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6484270" y="1219766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5559383" y="3356692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793501" y="6335364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856133" y="5976584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4500470" y="4860268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536589" y="4860268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292013" y="4493528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198316" y="3038817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5973846" y="1567699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5827238" y="1953814"/>
            <a:ext cx="139451" cy="288831"/>
            <a:chOff x="5827238" y="1953814"/>
            <a:chExt cx="139451" cy="288831"/>
          </a:xfrm>
        </p:grpSpPr>
        <p:cxnSp>
          <p:nvCxnSpPr>
            <p:cNvPr id="42" name="Straight Connector 41"/>
            <p:cNvCxnSpPr/>
            <p:nvPr/>
          </p:nvCxnSpPr>
          <p:spPr>
            <a:xfrm flipH="1">
              <a:off x="5827238" y="1953814"/>
              <a:ext cx="100771" cy="2718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865918" y="1970829"/>
              <a:ext cx="100771" cy="2718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5609768" y="6330351"/>
            <a:ext cx="139451" cy="288831"/>
            <a:chOff x="5827238" y="1953814"/>
            <a:chExt cx="139451" cy="288831"/>
          </a:xfrm>
        </p:grpSpPr>
        <p:cxnSp>
          <p:nvCxnSpPr>
            <p:cNvPr id="47" name="Straight Connector 46"/>
            <p:cNvCxnSpPr/>
            <p:nvPr/>
          </p:nvCxnSpPr>
          <p:spPr>
            <a:xfrm flipH="1">
              <a:off x="5827238" y="1953814"/>
              <a:ext cx="100771" cy="2718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865918" y="1970829"/>
              <a:ext cx="100771" cy="2718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6443326" y="6373528"/>
            <a:ext cx="139451" cy="288831"/>
            <a:chOff x="5827238" y="1953814"/>
            <a:chExt cx="139451" cy="288831"/>
          </a:xfrm>
        </p:grpSpPr>
        <p:cxnSp>
          <p:nvCxnSpPr>
            <p:cNvPr id="50" name="Straight Connector 49"/>
            <p:cNvCxnSpPr/>
            <p:nvPr/>
          </p:nvCxnSpPr>
          <p:spPr>
            <a:xfrm flipH="1">
              <a:off x="5827238" y="1953814"/>
              <a:ext cx="100771" cy="2718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5865918" y="1970829"/>
              <a:ext cx="100771" cy="2718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157124" y="10752813"/>
            <a:ext cx="139451" cy="288831"/>
            <a:chOff x="5827238" y="1953814"/>
            <a:chExt cx="139451" cy="288831"/>
          </a:xfrm>
        </p:grpSpPr>
        <p:cxnSp>
          <p:nvCxnSpPr>
            <p:cNvPr id="53" name="Straight Connector 52"/>
            <p:cNvCxnSpPr/>
            <p:nvPr/>
          </p:nvCxnSpPr>
          <p:spPr>
            <a:xfrm flipH="1">
              <a:off x="5827238" y="1953814"/>
              <a:ext cx="100771" cy="2718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865918" y="1970829"/>
              <a:ext cx="100771" cy="2718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941663" y="3773119"/>
            <a:ext cx="139451" cy="288831"/>
            <a:chOff x="5827238" y="1953814"/>
            <a:chExt cx="139451" cy="288831"/>
          </a:xfrm>
        </p:grpSpPr>
        <p:cxnSp>
          <p:nvCxnSpPr>
            <p:cNvPr id="56" name="Straight Connector 55"/>
            <p:cNvCxnSpPr/>
            <p:nvPr/>
          </p:nvCxnSpPr>
          <p:spPr>
            <a:xfrm flipH="1">
              <a:off x="5827238" y="1953814"/>
              <a:ext cx="100771" cy="2718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5865918" y="1970829"/>
              <a:ext cx="100771" cy="2718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8" name="Straight Connector 57"/>
          <p:cNvCxnSpPr/>
          <p:nvPr/>
        </p:nvCxnSpPr>
        <p:spPr>
          <a:xfrm flipH="1">
            <a:off x="5974538" y="2671988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5708275" y="3012132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329683" y="5213273"/>
            <a:ext cx="100771" cy="2718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0" y="203547"/>
            <a:ext cx="9144000" cy="92332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 defTabSz="913837"/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5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 thuộc lòng bài thơ</a:t>
            </a:r>
            <a:endParaRPr lang="en-US" sz="4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9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762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bạn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762000"/>
            <a:ext cx="372249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 xa xưa thuở nào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rừng xanh sâu thẳm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 bạn sống bên nhau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 Vàng và Dê Trắng.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năm, trời hạn hán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Suối cạn, cỏ héo khô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 gì nuôi đôi bạn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 mưa đến bao giờ?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 Vàng đi tìm cỏ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Lang thang quên đường về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Dê Trắng thương bạn quá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 khắp nẻo tìm Bê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 bây giờ Dê Trắng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 gọi hoài : “Bê ! Bê !”</a:t>
            </a:r>
            <a:endParaRPr lang="vi-VN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762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bạn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762000"/>
            <a:ext cx="2504660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 xa xưa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rừng xanh 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 bạn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 Vàng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năm,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Suối cạn,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 gì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 mưa 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 Vàng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Lang thang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Dê Trắng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 bây giờ </a:t>
            </a: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 </a:t>
            </a:r>
          </a:p>
        </p:txBody>
      </p:sp>
    </p:spTree>
    <p:extLst>
      <p:ext uri="{BB962C8B-B14F-4D97-AF65-F5344CB8AC3E}">
        <p14:creationId xmlns:p14="http://schemas.microsoft.com/office/powerpoint/2010/main" val="4947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76200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 bạn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762000"/>
            <a:ext cx="318548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 xa xưa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thưở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nào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năm, trời hạn hán</a:t>
            </a: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 Vàng đi tìm cỏ</a:t>
            </a:r>
          </a:p>
        </p:txBody>
      </p:sp>
    </p:spTree>
    <p:extLst>
      <p:ext uri="{BB962C8B-B14F-4D97-AF65-F5344CB8AC3E}">
        <p14:creationId xmlns:p14="http://schemas.microsoft.com/office/powerpoint/2010/main" val="4947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3" name="Picture 17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86" y="0"/>
            <a:ext cx="9144000" cy="6858000"/>
          </a:xfrm>
          <a:prstGeom prst="rect">
            <a:avLst/>
          </a:prstGeom>
          <a:noFill/>
        </p:spPr>
      </p:pic>
      <p:sp>
        <p:nvSpPr>
          <p:cNvPr id="9228" name="AutoShape 12"/>
          <p:cNvSpPr>
            <a:spLocks noChangeArrowheads="1"/>
          </p:cNvSpPr>
          <p:nvPr/>
        </p:nvSpPr>
        <p:spPr bwMode="auto">
          <a:xfrm>
            <a:off x="2057400" y="2324100"/>
            <a:ext cx="5007429" cy="685800"/>
          </a:xfrm>
          <a:prstGeom prst="wedgeRoundRectCallout">
            <a:avLst>
              <a:gd name="adj1" fmla="val -20606"/>
              <a:gd name="adj2" fmla="val 98407"/>
              <a:gd name="adj3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EDB1E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7232" tIns="43615" rIns="87232" bIns="43615"/>
          <a:lstStyle/>
          <a:p>
            <a:pPr algn="ctr" defTabSz="873020"/>
            <a:r>
              <a:rPr lang="en-US" sz="3400" b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sz="3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8_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5-Point Star 6">
            <a:hlinkClick r:id="rId3" action="ppaction://hlinksldjump"/>
          </p:cNvPr>
          <p:cNvSpPr/>
          <p:nvPr/>
        </p:nvSpPr>
        <p:spPr>
          <a:xfrm>
            <a:off x="609600" y="914400"/>
            <a:ext cx="1752600" cy="12954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hlinkClick r:id="rId4" action="ppaction://hlinksldjump"/>
          </p:cNvPr>
          <p:cNvSpPr/>
          <p:nvPr/>
        </p:nvSpPr>
        <p:spPr>
          <a:xfrm>
            <a:off x="2971800" y="2438400"/>
            <a:ext cx="1752600" cy="1295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>
            <a:hlinkClick r:id="rId5" action="ppaction://hlinksldjump"/>
          </p:cNvPr>
          <p:cNvSpPr/>
          <p:nvPr/>
        </p:nvSpPr>
        <p:spPr>
          <a:xfrm>
            <a:off x="3962400" y="457200"/>
            <a:ext cx="1752600" cy="1295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>
            <a:hlinkClick r:id="rId6" action="ppaction://hlinksldjump"/>
          </p:cNvPr>
          <p:cNvSpPr/>
          <p:nvPr/>
        </p:nvSpPr>
        <p:spPr>
          <a:xfrm>
            <a:off x="6400800" y="1524000"/>
            <a:ext cx="1752600" cy="1295400"/>
          </a:xfrm>
          <a:prstGeom prst="star5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8382000" y="6324600"/>
            <a:ext cx="533400" cy="381000"/>
          </a:xfrm>
          <a:prstGeom prst="rightArrow">
            <a:avLst>
              <a:gd name="adj1" fmla="val 42836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n-man-khien-nong-nghiep-mat-trang.jpg"/>
          <p:cNvPicPr>
            <a:picLocks noChangeAspect="1"/>
          </p:cNvPicPr>
          <p:nvPr/>
        </p:nvPicPr>
        <p:blipFill>
          <a:blip r:embed="rId2"/>
          <a:srcRect t="34762"/>
          <a:stretch>
            <a:fillRect/>
          </a:stretch>
        </p:blipFill>
        <p:spPr>
          <a:xfrm>
            <a:off x="152399" y="762000"/>
            <a:ext cx="8816495" cy="5181600"/>
          </a:xfrm>
          <a:prstGeom prst="rect">
            <a:avLst/>
          </a:prstGeom>
        </p:spPr>
      </p:pic>
      <p:sp>
        <p:nvSpPr>
          <p:cNvPr id="8" name="Right Arrow 7">
            <a:hlinkClick r:id="rId3" action="ppaction://hlinksldjump"/>
          </p:cNvPr>
          <p:cNvSpPr/>
          <p:nvPr/>
        </p:nvSpPr>
        <p:spPr>
          <a:xfrm rot="10800000">
            <a:off x="457199" y="6172200"/>
            <a:ext cx="4572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8153400" y="6172200"/>
            <a:ext cx="457200" cy="381000"/>
          </a:xfrm>
          <a:prstGeom prst="rightArrow">
            <a:avLst>
              <a:gd name="adj1" fmla="val 42836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8534400" cy="48006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010400" y="3352800"/>
            <a:ext cx="1676400" cy="9144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Bê! Bê!</a:t>
            </a:r>
            <a:endParaRPr lang="en-US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rot="10800000">
            <a:off x="533399" y="6096000"/>
            <a:ext cx="4572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rId4" action="ppaction://hlinksldjump"/>
          </p:cNvPr>
          <p:cNvSpPr/>
          <p:nvPr/>
        </p:nvSpPr>
        <p:spPr>
          <a:xfrm>
            <a:off x="8153400" y="6172200"/>
            <a:ext cx="457200" cy="381000"/>
          </a:xfrm>
          <a:prstGeom prst="rightArrow">
            <a:avLst>
              <a:gd name="adj1" fmla="val 42836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7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22514"/>
            <a:ext cx="8915400" cy="5878286"/>
          </a:xfrm>
          <a:prstGeom prst="rect">
            <a:avLst/>
          </a:prstGeom>
          <a:noFill/>
        </p:spPr>
      </p:pic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685800" y="6324600"/>
            <a:ext cx="4572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4" action="ppaction://hlinksldjump"/>
          </p:cNvPr>
          <p:cNvSpPr/>
          <p:nvPr/>
        </p:nvSpPr>
        <p:spPr>
          <a:xfrm>
            <a:off x="8153400" y="6172200"/>
            <a:ext cx="457200" cy="381000"/>
          </a:xfrm>
          <a:prstGeom prst="rightArrow">
            <a:avLst>
              <a:gd name="adj1" fmla="val 42836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1730514"/>
            <a:ext cx="51443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thuộc lòng bài thơ</a:t>
            </a:r>
            <a:endParaRPr lang="en-US" sz="4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2" action="ppaction://hlinksldjump"/>
          </p:cNvPr>
          <p:cNvSpPr/>
          <p:nvPr/>
        </p:nvSpPr>
        <p:spPr>
          <a:xfrm rot="10800000">
            <a:off x="533400" y="6172200"/>
            <a:ext cx="457200" cy="3810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rId3" action="ppaction://hlinksldjump"/>
          </p:cNvPr>
          <p:cNvSpPr/>
          <p:nvPr/>
        </p:nvSpPr>
        <p:spPr>
          <a:xfrm>
            <a:off x="8153400" y="6172200"/>
            <a:ext cx="457200" cy="381000"/>
          </a:xfrm>
          <a:prstGeom prst="rightArrow">
            <a:avLst>
              <a:gd name="adj1" fmla="val 42836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4995" name="Picture 3" descr="Bouqu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681003">
            <a:off x="1107849" y="1495652"/>
            <a:ext cx="8290151" cy="4064000"/>
          </a:xfrm>
          <a:prstGeom prst="rect">
            <a:avLst/>
          </a:prstGeom>
          <a:noFill/>
        </p:spPr>
      </p:pic>
      <p:sp>
        <p:nvSpPr>
          <p:cNvPr id="84996" name="WordArt 4"/>
          <p:cNvSpPr>
            <a:spLocks noChangeArrowheads="1" noChangeShapeType="1" noTextEdit="1"/>
          </p:cNvSpPr>
          <p:nvPr/>
        </p:nvSpPr>
        <p:spPr bwMode="auto">
          <a:xfrm>
            <a:off x="272143" y="1"/>
            <a:ext cx="8566831" cy="2437946"/>
          </a:xfrm>
          <a:prstGeom prst="rect">
            <a:avLst/>
          </a:prstGeom>
        </p:spPr>
        <p:txBody>
          <a:bodyPr wrap="none" lIns="65306" tIns="32653" rIns="65306" bIns="32653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en-US" sz="2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 chúc các thầy cô giáo mạnh khỏe</a:t>
            </a:r>
            <a:r>
              <a:rPr lang="en-US" sz="2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.VnTime"/>
              </a:rPr>
              <a:t>.</a:t>
            </a:r>
            <a:endParaRPr lang="en-US" sz="2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.VnTime"/>
            </a:endParaRPr>
          </a:p>
        </p:txBody>
      </p:sp>
      <p:sp>
        <p:nvSpPr>
          <p:cNvPr id="84997" name="WordArt 5"/>
          <p:cNvSpPr>
            <a:spLocks noChangeArrowheads="1" noChangeShapeType="1" noTextEdit="1"/>
          </p:cNvSpPr>
          <p:nvPr/>
        </p:nvSpPr>
        <p:spPr bwMode="auto">
          <a:xfrm>
            <a:off x="435429" y="2515054"/>
            <a:ext cx="8382000" cy="2437946"/>
          </a:xfrm>
          <a:prstGeom prst="rect">
            <a:avLst/>
          </a:prstGeom>
        </p:spPr>
        <p:txBody>
          <a:bodyPr wrap="none" lIns="65306" tIns="32653" rIns="65306" bIns="32653" fromWordArt="1">
            <a:prstTxWarp prst="textDeflateTop">
              <a:avLst>
                <a:gd name="adj" fmla="val 46875"/>
              </a:avLst>
            </a:prstTxWarp>
          </a:bodyPr>
          <a:lstStyle/>
          <a:p>
            <a:pPr algn="ctr"/>
            <a:r>
              <a:rPr lang="en-US" sz="2600" kern="10" dirty="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600" kern="10" smtClean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húc </a:t>
            </a:r>
            <a:r>
              <a:rPr lang="vi-VN" sz="2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các em chăm ngoan học giỏi !</a:t>
            </a:r>
            <a:endParaRPr lang="en-US" sz="2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30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3" presetClass="entr" presetSubtype="52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animBg="1"/>
      <p:bldP spid="849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7" name="Picture 27" descr="scan0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77" y="609600"/>
            <a:ext cx="760792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360715" y="3494768"/>
            <a:ext cx="7771946" cy="17850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1429" tIns="45715" rIns="91429" bIns="45715">
            <a:spAutoFit/>
          </a:bodyPr>
          <a:lstStyle/>
          <a:p>
            <a:pPr defTabSz="913837">
              <a:spcBef>
                <a:spcPct val="50000"/>
              </a:spcBef>
            </a:pPr>
            <a:endParaRPr lang="en-US" sz="4400">
              <a:latin typeface=".VnTime" pitchFamily="34" charset="0"/>
            </a:endParaRPr>
          </a:p>
          <a:p>
            <a:pPr defTabSz="913837">
              <a:spcBef>
                <a:spcPct val="50000"/>
              </a:spcBef>
            </a:pPr>
            <a:endParaRPr lang="en-US" sz="4400">
              <a:latin typeface=".VnTime" pitchFamily="34" charset="0"/>
            </a:endParaRP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1088571" y="3048001"/>
            <a:ext cx="1796143" cy="5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90" tIns="32645" rIns="65290" bIns="3264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3400" b="1">
                <a:solidFill>
                  <a:schemeClr val="bg1"/>
                </a:solidFill>
                <a:latin typeface=".VnTime" pitchFamily="34" charset="0"/>
              </a:rPr>
              <a:t>Xa x­a,</a:t>
            </a:r>
            <a:endParaRPr lang="en-US" sz="39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2612571" y="3048001"/>
            <a:ext cx="2340429" cy="5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90" tIns="32645" rIns="65290" bIns="3264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3400" b="1">
                <a:solidFill>
                  <a:schemeClr val="bg1"/>
                </a:solidFill>
                <a:latin typeface=".VnTime" pitchFamily="34" charset="0"/>
              </a:rPr>
              <a:t>Thuë nµo,</a:t>
            </a:r>
            <a:endParaRPr lang="en-US" sz="39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4572000" y="3048001"/>
            <a:ext cx="1850571" cy="5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90" tIns="32645" rIns="65290" bIns="3264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3400" b="1">
                <a:solidFill>
                  <a:schemeClr val="bg1"/>
                </a:solidFill>
                <a:latin typeface=".VnTime" pitchFamily="34" charset="0"/>
              </a:rPr>
              <a:t>Su«Ý c¹n,</a:t>
            </a:r>
            <a:endParaRPr lang="en-US" sz="3900">
              <a:solidFill>
                <a:schemeClr val="bg1"/>
              </a:solidFill>
              <a:latin typeface=".VnTime" pitchFamily="34" charset="0"/>
            </a:endParaRP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6368143" y="3048001"/>
            <a:ext cx="1796143" cy="588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5290" tIns="32645" rIns="65290" bIns="32645">
            <a:spAutoFit/>
          </a:bodyPr>
          <a:lstStyle/>
          <a:p>
            <a:pPr defTabSz="873020">
              <a:spcBef>
                <a:spcPct val="50000"/>
              </a:spcBef>
            </a:pPr>
            <a:r>
              <a:rPr lang="en-US" sz="3400" b="1">
                <a:solidFill>
                  <a:schemeClr val="bg1"/>
                </a:solidFill>
                <a:latin typeface=".VnTime" pitchFamily="34" charset="0"/>
              </a:rPr>
              <a:t>nÎo</a:t>
            </a:r>
            <a:endParaRPr lang="en-US" sz="3900">
              <a:solidFill>
                <a:schemeClr val="bg1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484055"/>
            <a:ext cx="60619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 xa xưa thuở nào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rừng xanh sâu thẳm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 bạn sống bên nhau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 Vàng và Dê Trắng.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41"/>
          <p:cNvSpPr>
            <a:spLocks noChangeShapeType="1"/>
          </p:cNvSpPr>
          <p:nvPr/>
        </p:nvSpPr>
        <p:spPr bwMode="auto">
          <a:xfrm flipH="1">
            <a:off x="7585981" y="2169855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flipH="1">
            <a:off x="6035040" y="1575495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41"/>
          <p:cNvSpPr>
            <a:spLocks noChangeShapeType="1"/>
          </p:cNvSpPr>
          <p:nvPr/>
        </p:nvSpPr>
        <p:spPr bwMode="auto">
          <a:xfrm flipH="1">
            <a:off x="6720840" y="2807047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6507480" y="3404295"/>
            <a:ext cx="228600" cy="472440"/>
            <a:chOff x="6644640" y="2971800"/>
            <a:chExt cx="228600" cy="472440"/>
          </a:xfrm>
        </p:grpSpPr>
        <p:sp>
          <p:nvSpPr>
            <p:cNvPr id="12" name="Line 41"/>
            <p:cNvSpPr>
              <a:spLocks noChangeShapeType="1"/>
            </p:cNvSpPr>
            <p:nvPr/>
          </p:nvSpPr>
          <p:spPr bwMode="auto">
            <a:xfrm flipH="1">
              <a:off x="6644640" y="2971800"/>
              <a:ext cx="1524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41"/>
            <p:cNvSpPr>
              <a:spLocks noChangeShapeType="1"/>
            </p:cNvSpPr>
            <p:nvPr/>
          </p:nvSpPr>
          <p:spPr bwMode="auto">
            <a:xfrm flipH="1">
              <a:off x="6720840" y="2987040"/>
              <a:ext cx="1524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226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636455"/>
            <a:ext cx="518763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năm, trời hạn hán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Suối cạn, cỏ héo khô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 gì nuôi đôi bạn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 mưa đến bao giờ?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41"/>
          <p:cNvSpPr>
            <a:spLocks noChangeShapeType="1"/>
          </p:cNvSpPr>
          <p:nvPr/>
        </p:nvSpPr>
        <p:spPr bwMode="auto">
          <a:xfrm flipH="1">
            <a:off x="6690360" y="1758375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Line 41"/>
          <p:cNvSpPr>
            <a:spLocks noChangeShapeType="1"/>
          </p:cNvSpPr>
          <p:nvPr/>
        </p:nvSpPr>
        <p:spPr bwMode="auto">
          <a:xfrm flipH="1">
            <a:off x="6172726" y="2322255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41"/>
          <p:cNvSpPr>
            <a:spLocks noChangeShapeType="1"/>
          </p:cNvSpPr>
          <p:nvPr/>
        </p:nvSpPr>
        <p:spPr bwMode="auto">
          <a:xfrm flipH="1">
            <a:off x="5959366" y="2944207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6644640" y="3541455"/>
            <a:ext cx="228600" cy="472440"/>
            <a:chOff x="6644640" y="2971800"/>
            <a:chExt cx="228600" cy="472440"/>
          </a:xfrm>
        </p:grpSpPr>
        <p:sp>
          <p:nvSpPr>
            <p:cNvPr id="6" name="Line 41"/>
            <p:cNvSpPr>
              <a:spLocks noChangeShapeType="1"/>
            </p:cNvSpPr>
            <p:nvPr/>
          </p:nvSpPr>
          <p:spPr bwMode="auto">
            <a:xfrm flipH="1">
              <a:off x="6644640" y="2971800"/>
              <a:ext cx="1524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" name="Line 41"/>
            <p:cNvSpPr>
              <a:spLocks noChangeShapeType="1"/>
            </p:cNvSpPr>
            <p:nvPr/>
          </p:nvSpPr>
          <p:spPr bwMode="auto">
            <a:xfrm flipH="1">
              <a:off x="6720840" y="2987040"/>
              <a:ext cx="1524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" name="Line 41"/>
          <p:cNvSpPr>
            <a:spLocks noChangeShapeType="1"/>
          </p:cNvSpPr>
          <p:nvPr/>
        </p:nvSpPr>
        <p:spPr bwMode="auto">
          <a:xfrm flipH="1">
            <a:off x="3871486" y="1773615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Line 41"/>
          <p:cNvSpPr>
            <a:spLocks noChangeShapeType="1"/>
          </p:cNvSpPr>
          <p:nvPr/>
        </p:nvSpPr>
        <p:spPr bwMode="auto">
          <a:xfrm flipH="1">
            <a:off x="3749566" y="2365087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7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066800"/>
            <a:ext cx="60789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Bê Vàng đi tìm cỏ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Lang thang quên đường về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Dê Trắng thương bạn quá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Chạy khắp nẻo tìm Bê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 bây giờ Dê Trắng</a:t>
            </a:r>
          </a:p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Vẫn gọi hoài : “Bê !  Bê !”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41"/>
          <p:cNvSpPr>
            <a:spLocks noChangeShapeType="1"/>
          </p:cNvSpPr>
          <p:nvPr/>
        </p:nvSpPr>
        <p:spPr bwMode="auto">
          <a:xfrm flipH="1">
            <a:off x="7616461" y="178308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41"/>
          <p:cNvSpPr>
            <a:spLocks noChangeShapeType="1"/>
          </p:cNvSpPr>
          <p:nvPr/>
        </p:nvSpPr>
        <p:spPr bwMode="auto">
          <a:xfrm flipH="1">
            <a:off x="5623560" y="117348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Line 41"/>
          <p:cNvSpPr>
            <a:spLocks noChangeShapeType="1"/>
          </p:cNvSpPr>
          <p:nvPr/>
        </p:nvSpPr>
        <p:spPr bwMode="auto">
          <a:xfrm flipH="1">
            <a:off x="7360920" y="2389792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7350940" y="4251960"/>
            <a:ext cx="228600" cy="472440"/>
            <a:chOff x="6644640" y="2971800"/>
            <a:chExt cx="228600" cy="472440"/>
          </a:xfrm>
        </p:grpSpPr>
        <p:sp>
          <p:nvSpPr>
            <p:cNvPr id="12" name="Line 41"/>
            <p:cNvSpPr>
              <a:spLocks noChangeShapeType="1"/>
            </p:cNvSpPr>
            <p:nvPr/>
          </p:nvSpPr>
          <p:spPr bwMode="auto">
            <a:xfrm flipH="1">
              <a:off x="6644640" y="2971800"/>
              <a:ext cx="1524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41"/>
            <p:cNvSpPr>
              <a:spLocks noChangeShapeType="1"/>
            </p:cNvSpPr>
            <p:nvPr/>
          </p:nvSpPr>
          <p:spPr bwMode="auto">
            <a:xfrm flipH="1">
              <a:off x="6720840" y="2987040"/>
              <a:ext cx="1524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0" name="Line 41"/>
          <p:cNvSpPr>
            <a:spLocks noChangeShapeType="1"/>
          </p:cNvSpPr>
          <p:nvPr/>
        </p:nvSpPr>
        <p:spPr bwMode="auto">
          <a:xfrm flipH="1">
            <a:off x="6507480" y="362712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Line 41"/>
          <p:cNvSpPr>
            <a:spLocks noChangeShapeType="1"/>
          </p:cNvSpPr>
          <p:nvPr/>
        </p:nvSpPr>
        <p:spPr bwMode="auto">
          <a:xfrm flipH="1">
            <a:off x="6614160" y="298704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41"/>
          <p:cNvSpPr>
            <a:spLocks noChangeShapeType="1"/>
          </p:cNvSpPr>
          <p:nvPr/>
        </p:nvSpPr>
        <p:spPr bwMode="auto">
          <a:xfrm flipH="1">
            <a:off x="4761574" y="425196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Line 41"/>
          <p:cNvSpPr>
            <a:spLocks noChangeShapeType="1"/>
          </p:cNvSpPr>
          <p:nvPr/>
        </p:nvSpPr>
        <p:spPr bwMode="auto">
          <a:xfrm flipH="1">
            <a:off x="4268778" y="1798320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Line 41"/>
          <p:cNvSpPr>
            <a:spLocks noChangeShapeType="1"/>
          </p:cNvSpPr>
          <p:nvPr/>
        </p:nvSpPr>
        <p:spPr bwMode="auto">
          <a:xfrm flipH="1">
            <a:off x="5013960" y="3029872"/>
            <a:ext cx="1524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035566" y="4191000"/>
            <a:ext cx="228600" cy="472440"/>
            <a:chOff x="6644640" y="2971800"/>
            <a:chExt cx="228600" cy="472440"/>
          </a:xfrm>
        </p:grpSpPr>
        <p:sp>
          <p:nvSpPr>
            <p:cNvPr id="20" name="Line 41"/>
            <p:cNvSpPr>
              <a:spLocks noChangeShapeType="1"/>
            </p:cNvSpPr>
            <p:nvPr/>
          </p:nvSpPr>
          <p:spPr bwMode="auto">
            <a:xfrm flipH="1">
              <a:off x="6644640" y="2971800"/>
              <a:ext cx="1524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41"/>
            <p:cNvSpPr>
              <a:spLocks noChangeShapeType="1"/>
            </p:cNvSpPr>
            <p:nvPr/>
          </p:nvSpPr>
          <p:spPr bwMode="auto">
            <a:xfrm flipH="1">
              <a:off x="6720840" y="2987040"/>
              <a:ext cx="152400" cy="457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83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9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 descr="rgb-on-white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57150"/>
            <a:ext cx="9144000" cy="6858000"/>
          </a:xfrm>
          <a:noFill/>
          <a:ln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675947" y="7460117"/>
            <a:ext cx="1220107" cy="3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32" tIns="43615" rIns="87232" bIns="4361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048000" y="7239000"/>
            <a:ext cx="991054" cy="3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32" tIns="43615" rIns="87232" bIns="4361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667000" y="7468053"/>
            <a:ext cx="686027" cy="3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32" tIns="43615" rIns="87232" bIns="4361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515054" y="7468053"/>
            <a:ext cx="762000" cy="34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32" tIns="43615" rIns="87232" bIns="4361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056947" y="7390947"/>
            <a:ext cx="1831295" cy="3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32" tIns="43615" rIns="87232" bIns="4361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199947" y="7390947"/>
            <a:ext cx="1448027" cy="34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232" tIns="43615" rIns="87232" bIns="43615">
            <a:spAutoFit/>
          </a:bodyPr>
          <a:lstStyle/>
          <a:p>
            <a:pPr defTabSz="873020">
              <a:spcBef>
                <a:spcPct val="50000"/>
              </a:spcBef>
            </a:pPr>
            <a:endParaRPr lang="en-US" sz="1700"/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0" y="0"/>
            <a:ext cx="9144000" cy="1015653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 algn="ctr" defTabSz="913837"/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2.Tìm hiểu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2&quot;&gt;&lt;object type=&quot;3&quot; unique_id=&quot;10083&quot;&gt;&lt;property id=&quot;20148&quot; value=&quot;5&quot;/&gt;&lt;property id=&quot;20300&quot; value=&quot;Slide 1&quot;/&gt;&lt;property id=&quot;20307&quot; value=&quot;257&quot;/&gt;&lt;/object&gt;&lt;object type=&quot;3&quot; unique_id=&quot;10084&quot;&gt;&lt;property id=&quot;20148&quot; value=&quot;5&quot;/&gt;&lt;property id=&quot;20300&quot; value=&quot;Slide 2&quot;/&gt;&lt;property id=&quot;20307&quot; value=&quot;259&quot;/&gt;&lt;/object&gt;&lt;object type=&quot;3&quot; unique_id=&quot;10085&quot;&gt;&lt;property id=&quot;20148&quot; value=&quot;5&quot;/&gt;&lt;property id=&quot;20300&quot; value=&quot;Slide 3&quot;/&gt;&lt;property id=&quot;20307&quot; value=&quot;260&quot;/&gt;&lt;/object&gt;&lt;object type=&quot;3&quot; unique_id=&quot;10086&quot;&gt;&lt;property id=&quot;20148&quot; value=&quot;5&quot;/&gt;&lt;property id=&quot;20300&quot; value=&quot;Slide 4&quot;/&gt;&lt;property id=&quot;20307&quot; value=&quot;261&quot;/&gt;&lt;/object&gt;&lt;object type=&quot;3&quot; unique_id=&quot;10088&quot;&gt;&lt;property id=&quot;20148&quot; value=&quot;5&quot;/&gt;&lt;property id=&quot;20300&quot; value=&quot;Slide 12&quot;/&gt;&lt;property id=&quot;20307&quot; value=&quot;263&quot;/&gt;&lt;/object&gt;&lt;object type=&quot;3&quot; unique_id=&quot;10089&quot;&gt;&lt;property id=&quot;20148&quot; value=&quot;5&quot;/&gt;&lt;property id=&quot;20300&quot; value=&quot;Slide 29&quot;/&gt;&lt;property id=&quot;20307&quot; value=&quot;264&quot;/&gt;&lt;/object&gt;&lt;object type=&quot;3&quot; unique_id=&quot;10099&quot;&gt;&lt;property id=&quot;20148&quot; value=&quot;5&quot;/&gt;&lt;property id=&quot;20300&quot; value=&quot;Slide 5&quot;/&gt;&lt;property id=&quot;20307&quot; value=&quot;271&quot;/&gt;&lt;/object&gt;&lt;object type=&quot;3&quot; unique_id=&quot;10100&quot;&gt;&lt;property id=&quot;20148&quot; value=&quot;5&quot;/&gt;&lt;property id=&quot;20300&quot; value=&quot;Slide 6&quot;/&gt;&lt;property id=&quot;20307&quot; value=&quot;274&quot;/&gt;&lt;/object&gt;&lt;object type=&quot;3&quot; unique_id=&quot;10101&quot;&gt;&lt;property id=&quot;20148&quot; value=&quot;5&quot;/&gt;&lt;property id=&quot;20300&quot; value=&quot;Slide 7&quot;/&gt;&lt;property id=&quot;20307&quot; value=&quot;265&quot;/&gt;&lt;/object&gt;&lt;object type=&quot;3&quot; unique_id=&quot;10102&quot;&gt;&lt;property id=&quot;20148&quot; value=&quot;5&quot;/&gt;&lt;property id=&quot;20300&quot; value=&quot;Slide 8&quot;/&gt;&lt;property id=&quot;20307&quot; value=&quot;266&quot;/&gt;&lt;/object&gt;&lt;object type=&quot;3&quot; unique_id=&quot;10103&quot;&gt;&lt;property id=&quot;20148&quot; value=&quot;5&quot;/&gt;&lt;property id=&quot;20300&quot; value=&quot;Slide 9&quot;/&gt;&lt;property id=&quot;20307&quot; value=&quot;268&quot;/&gt;&lt;/object&gt;&lt;object type=&quot;3&quot; unique_id=&quot;10104&quot;&gt;&lt;property id=&quot;20148&quot; value=&quot;5&quot;/&gt;&lt;property id=&quot;20300&quot; value=&quot;Slide 10&quot;/&gt;&lt;property id=&quot;20307&quot; value=&quot;269&quot;/&gt;&lt;/object&gt;&lt;object type=&quot;3&quot; unique_id=&quot;10105&quot;&gt;&lt;property id=&quot;20148&quot; value=&quot;5&quot;/&gt;&lt;property id=&quot;20300&quot; value=&quot;Slide 11&quot;/&gt;&lt;property id=&quot;20307&quot; value=&quot;272&quot;/&gt;&lt;/object&gt;&lt;object type=&quot;3&quot; unique_id=&quot;10106&quot;&gt;&lt;property id=&quot;20148&quot; value=&quot;5&quot;/&gt;&lt;property id=&quot;20300&quot; value=&quot;Slide 13&quot;/&gt;&lt;property id=&quot;20307&quot; value=&quot;276&quot;/&gt;&lt;/object&gt;&lt;object type=&quot;3&quot; unique_id=&quot;10107&quot;&gt;&lt;property id=&quot;20148&quot; value=&quot;5&quot;/&gt;&lt;property id=&quot;20300&quot; value=&quot;Slide 14&quot;/&gt;&lt;property id=&quot;20307&quot; value=&quot;277&quot;/&gt;&lt;/object&gt;&lt;object type=&quot;3&quot; unique_id=&quot;10108&quot;&gt;&lt;property id=&quot;20148&quot; value=&quot;5&quot;/&gt;&lt;property id=&quot;20300&quot; value=&quot;Slide 16&quot;/&gt;&lt;property id=&quot;20307&quot; value=&quot;275&quot;/&gt;&lt;/object&gt;&lt;object type=&quot;3&quot; unique_id=&quot;10109&quot;&gt;&lt;property id=&quot;20148&quot; value=&quot;5&quot;/&gt;&lt;property id=&quot;20300&quot; value=&quot;Slide 17&quot;/&gt;&lt;property id=&quot;20307&quot; value=&quot;278&quot;/&gt;&lt;/object&gt;&lt;object type=&quot;3&quot; unique_id=&quot;10110&quot;&gt;&lt;property id=&quot;20148&quot; value=&quot;5&quot;/&gt;&lt;property id=&quot;20300&quot; value=&quot;Slide 18&quot;/&gt;&lt;property id=&quot;20307&quot; value=&quot;273&quot;/&gt;&lt;/object&gt;&lt;object type=&quot;3&quot; unique_id=&quot;10111&quot;&gt;&lt;property id=&quot;20148&quot; value=&quot;5&quot;/&gt;&lt;property id=&quot;20300&quot; value=&quot;Slide 19&quot;/&gt;&lt;property id=&quot;20307&quot; value=&quot;270&quot;/&gt;&lt;/object&gt;&lt;object type=&quot;3&quot; unique_id=&quot;10112&quot;&gt;&lt;property id=&quot;20148&quot; value=&quot;5&quot;/&gt;&lt;property id=&quot;20300&quot; value=&quot;Slide 20&quot;/&gt;&lt;property id=&quot;20307&quot; value=&quot;279&quot;/&gt;&lt;/object&gt;&lt;object type=&quot;3&quot; unique_id=&quot;10113&quot;&gt;&lt;property id=&quot;20148&quot; value=&quot;5&quot;/&gt;&lt;property id=&quot;20300&quot; value=&quot;Slide 21&quot;/&gt;&lt;property id=&quot;20307&quot; value=&quot;280&quot;/&gt;&lt;/object&gt;&lt;object type=&quot;3&quot; unique_id=&quot;10114&quot;&gt;&lt;property id=&quot;20148&quot; value=&quot;5&quot;/&gt;&lt;property id=&quot;20300&quot; value=&quot;Slide 22&quot;/&gt;&lt;property id=&quot;20307&quot; value=&quot;281&quot;/&gt;&lt;/object&gt;&lt;object type=&quot;3&quot; unique_id=&quot;10543&quot;&gt;&lt;property id=&quot;20148&quot; value=&quot;5&quot;/&gt;&lt;property id=&quot;20300&quot; value=&quot;Slide 15&quot;/&gt;&lt;property id=&quot;20307&quot; value=&quot;283&quot;/&gt;&lt;/object&gt;&lt;object type=&quot;3&quot; unique_id=&quot;10544&quot;&gt;&lt;property id=&quot;20148&quot; value=&quot;5&quot;/&gt;&lt;property id=&quot;20300&quot; value=&quot;Slide 23&quot;/&gt;&lt;property id=&quot;20307&quot; value=&quot;284&quot;/&gt;&lt;/object&gt;&lt;object type=&quot;3&quot; unique_id=&quot;10545&quot;&gt;&lt;property id=&quot;20148&quot; value=&quot;5&quot;/&gt;&lt;property id=&quot;20300&quot; value=&quot;Slide 24&quot;/&gt;&lt;property id=&quot;20307&quot; value=&quot;285&quot;/&gt;&lt;/object&gt;&lt;object type=&quot;3&quot; unique_id=&quot;10546&quot;&gt;&lt;property id=&quot;20148&quot; value=&quot;5&quot;/&gt;&lt;property id=&quot;20300&quot; value=&quot;Slide 25&quot;/&gt;&lt;property id=&quot;20307&quot; value=&quot;286&quot;/&gt;&lt;/object&gt;&lt;object type=&quot;3&quot; unique_id=&quot;10547&quot;&gt;&lt;property id=&quot;20148&quot; value=&quot;5&quot;/&gt;&lt;property id=&quot;20300&quot; value=&quot;Slide 26&quot;/&gt;&lt;property id=&quot;20307&quot; value=&quot;287&quot;/&gt;&lt;/object&gt;&lt;object type=&quot;3&quot; unique_id=&quot;10548&quot;&gt;&lt;property id=&quot;20148&quot; value=&quot;5&quot;/&gt;&lt;property id=&quot;20300&quot; value=&quot;Slide 27&quot;/&gt;&lt;property id=&quot;20307&quot; value=&quot;288&quot;/&gt;&lt;/object&gt;&lt;object type=&quot;3&quot; unique_id=&quot;10890&quot;&gt;&lt;property id=&quot;20148&quot; value=&quot;5&quot;/&gt;&lt;property id=&quot;20300&quot; value=&quot;Slide 28&quot;/&gt;&lt;property id=&quot;20307&quot; value=&quot;289&quot;/&gt;&lt;/object&gt;&lt;/object&gt;&lt;object type=&quot;8&quot; unique_id=&quot;1009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404</Words>
  <Application>Microsoft Office PowerPoint</Application>
  <PresentationFormat>On-screen Show (4:3)</PresentationFormat>
  <Paragraphs>112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trang-long bien</dc:creator>
  <cp:lastModifiedBy>Admin</cp:lastModifiedBy>
  <cp:revision>54</cp:revision>
  <dcterms:created xsi:type="dcterms:W3CDTF">2015-09-09T13:16:34Z</dcterms:created>
  <dcterms:modified xsi:type="dcterms:W3CDTF">2017-09-14T14:38:30Z</dcterms:modified>
</cp:coreProperties>
</file>