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33AD0-0DC0-4BAD-ABF0-E3D56EBA5E96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1F3CD-30FE-4038-90E5-69C476C21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E8F79-9D00-4DE1-8E0D-35850B8532C7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3FA30-6FD9-42DC-AC11-6004BA06B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0C217-D905-4985-A4C1-1E826245F30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</a:t>
            </a:fld>
            <a:endParaRPr lang="en-US" sz="1400" smtClean="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 môn: Tập đọc</a:t>
            </a:r>
            <a:endParaRPr lang="en-US" sz="2000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3000" y="4572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Ai ngoan sẽ được thưởng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82" name="WordArt 14"/>
          <p:cNvSpPr>
            <a:spLocks noChangeArrowheads="1" noChangeShapeType="1" noTextEdit="1"/>
          </p:cNvSpPr>
          <p:nvPr/>
        </p:nvSpPr>
        <p:spPr bwMode="auto">
          <a:xfrm>
            <a:off x="2743200" y="533400"/>
            <a:ext cx="352742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  <p:sp>
        <p:nvSpPr>
          <p:cNvPr id="211983" name="Text Box 15"/>
          <p:cNvSpPr txBox="1">
            <a:spLocks noChangeArrowheads="1"/>
          </p:cNvSpPr>
          <p:nvPr/>
        </p:nvSpPr>
        <p:spPr bwMode="auto">
          <a:xfrm>
            <a:off x="533400" y="167640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Kể nối tiếp lại chuyện: Những quả đào.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8" name="Rectangle 8"/>
          <p:cNvSpPr>
            <a:spLocks noChangeArrowheads="1"/>
          </p:cNvSpPr>
          <p:nvPr/>
        </p:nvSpPr>
        <p:spPr bwMode="auto">
          <a:xfrm>
            <a:off x="0" y="1720850"/>
            <a:ext cx="40782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 vào các tranh dưới đây, hãy kể lại từng đoạn của câu chuyện : </a:t>
            </a:r>
            <a:r>
              <a:rPr lang="nl-NL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 ngoan sẽ được thưởng </a:t>
            </a:r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194569" name="Picture 9" descr="Untitled-4"/>
          <p:cNvPicPr>
            <a:picLocks noChangeAspect="1" noChangeArrowheads="1"/>
          </p:cNvPicPr>
          <p:nvPr/>
        </p:nvPicPr>
        <p:blipFill>
          <a:blip r:embed="rId2"/>
          <a:srcRect l="1178" t="856" r="2692" b="1332"/>
          <a:stretch>
            <a:fillRect/>
          </a:stretch>
        </p:blipFill>
        <p:spPr bwMode="auto">
          <a:xfrm>
            <a:off x="484188" y="3562350"/>
            <a:ext cx="3324225" cy="30480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570" name="Picture 10" descr="Untitled-5"/>
          <p:cNvPicPr>
            <a:picLocks noChangeAspect="1" noChangeArrowheads="1"/>
          </p:cNvPicPr>
          <p:nvPr/>
        </p:nvPicPr>
        <p:blipFill>
          <a:blip r:embed="rId3"/>
          <a:srcRect l="1825" t="3227" r="1805" b="2963"/>
          <a:stretch>
            <a:fillRect/>
          </a:stretch>
        </p:blipFill>
        <p:spPr bwMode="auto">
          <a:xfrm>
            <a:off x="4283075" y="1674813"/>
            <a:ext cx="3819525" cy="24765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572" name="Picture 12" descr="IMG_0145"/>
          <p:cNvPicPr>
            <a:picLocks noChangeAspect="1" noChangeArrowheads="1"/>
          </p:cNvPicPr>
          <p:nvPr/>
        </p:nvPicPr>
        <p:blipFill>
          <a:blip r:embed="rId4" cstate="print">
            <a:lum bright="-18000"/>
          </a:blip>
          <a:srcRect t="2440"/>
          <a:stretch>
            <a:fillRect/>
          </a:stretch>
        </p:blipFill>
        <p:spPr bwMode="auto">
          <a:xfrm>
            <a:off x="4262438" y="4300538"/>
            <a:ext cx="3852862" cy="2439987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4574" name="Text Box 14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0" y="1873250"/>
            <a:ext cx="39290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 vào tranh dưới đây, hãy kể lại đoạn 1 của câu chuyện: </a:t>
            </a:r>
            <a:r>
              <a:rPr lang="nl-NL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 ngoan sẽ được thưởng.</a:t>
            </a:r>
            <a:endParaRPr lang="nl-NL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856" name="Picture 8" descr="Untitled-4"/>
          <p:cNvPicPr>
            <a:picLocks noChangeAspect="1" noChangeArrowheads="1"/>
          </p:cNvPicPr>
          <p:nvPr/>
        </p:nvPicPr>
        <p:blipFill>
          <a:blip r:embed="rId2"/>
          <a:srcRect l="1178" t="856" r="2692" b="2266"/>
          <a:stretch>
            <a:fillRect/>
          </a:stretch>
        </p:blipFill>
        <p:spPr bwMode="auto">
          <a:xfrm>
            <a:off x="4024313" y="2114550"/>
            <a:ext cx="5119687" cy="474345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860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206861" name="Text Box 13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0" y="1903413"/>
            <a:ext cx="46910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 vào tranh dưới đây, hãy kể lại đoạn 2 của câu chuyện:</a:t>
            </a:r>
            <a:r>
              <a:rPr lang="nl-NL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 ngoan sẽ được thưởng.</a:t>
            </a:r>
            <a:endParaRPr lang="nl-NL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881" name="Picture 9" descr="Untitled-5"/>
          <p:cNvPicPr>
            <a:picLocks noChangeAspect="1" noChangeArrowheads="1"/>
          </p:cNvPicPr>
          <p:nvPr/>
        </p:nvPicPr>
        <p:blipFill>
          <a:blip r:embed="rId2"/>
          <a:srcRect l="1956" t="3180" r="1956" b="3180"/>
          <a:stretch>
            <a:fillRect/>
          </a:stretch>
        </p:blipFill>
        <p:spPr bwMode="auto">
          <a:xfrm>
            <a:off x="4783138" y="2017713"/>
            <a:ext cx="4360862" cy="4840287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0" y="1776413"/>
            <a:ext cx="47513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 vào tranh dưới đây, hãy kể lại đoạn 3 của câu chuyện:</a:t>
            </a:r>
            <a:r>
              <a:rPr lang="nl-NL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 ngoan sẽ được thưởng.</a:t>
            </a:r>
            <a:endParaRPr lang="nl-NL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8907" name="Picture 11" descr="IMG_0145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 t="2440"/>
          <a:stretch>
            <a:fillRect/>
          </a:stretch>
        </p:blipFill>
        <p:spPr bwMode="auto">
          <a:xfrm>
            <a:off x="4816475" y="2124075"/>
            <a:ext cx="4327525" cy="4733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0" y="1595438"/>
            <a:ext cx="458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/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Kể lại toàn bộ câu chuyện. </a:t>
            </a:r>
          </a:p>
        </p:txBody>
      </p:sp>
      <p:pic>
        <p:nvPicPr>
          <p:cNvPr id="209928" name="Picture 8" descr="Untitled-4"/>
          <p:cNvPicPr>
            <a:picLocks noChangeAspect="1" noChangeArrowheads="1"/>
          </p:cNvPicPr>
          <p:nvPr/>
        </p:nvPicPr>
        <p:blipFill>
          <a:blip r:embed="rId2"/>
          <a:srcRect l="1178" t="856" r="2692" b="1332"/>
          <a:stretch>
            <a:fillRect/>
          </a:stretch>
        </p:blipFill>
        <p:spPr bwMode="auto">
          <a:xfrm>
            <a:off x="865188" y="2978150"/>
            <a:ext cx="3324225" cy="30480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9929" name="Picture 9" descr="Untitled-5"/>
          <p:cNvPicPr>
            <a:picLocks noChangeAspect="1" noChangeArrowheads="1"/>
          </p:cNvPicPr>
          <p:nvPr/>
        </p:nvPicPr>
        <p:blipFill>
          <a:blip r:embed="rId3"/>
          <a:srcRect l="1825" t="3227" r="1805" b="2963"/>
          <a:stretch>
            <a:fillRect/>
          </a:stretch>
        </p:blipFill>
        <p:spPr bwMode="auto">
          <a:xfrm>
            <a:off x="5311775" y="1792288"/>
            <a:ext cx="3819525" cy="24765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9931" name="Picture 11" descr="IMG_0145"/>
          <p:cNvPicPr>
            <a:picLocks noChangeAspect="1" noChangeArrowheads="1"/>
          </p:cNvPicPr>
          <p:nvPr/>
        </p:nvPicPr>
        <p:blipFill>
          <a:blip r:embed="rId4" cstate="print">
            <a:lum bright="-18000"/>
          </a:blip>
          <a:srcRect t="2440"/>
          <a:stretch>
            <a:fillRect/>
          </a:stretch>
        </p:blipFill>
        <p:spPr bwMode="auto">
          <a:xfrm>
            <a:off x="5291138" y="4418013"/>
            <a:ext cx="3852862" cy="2439987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0" y="1538288"/>
            <a:ext cx="4421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/>
            <a:r>
              <a:rPr lang="nl-NL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Kể lại đoạn cuối câu chuyện theo lời của bạn Tộ</a:t>
            </a:r>
          </a:p>
        </p:txBody>
      </p:sp>
      <p:pic>
        <p:nvPicPr>
          <p:cNvPr id="210953" name="Picture 9" descr="IMG_0145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 t="2440"/>
          <a:stretch>
            <a:fillRect/>
          </a:stretch>
        </p:blipFill>
        <p:spPr bwMode="auto">
          <a:xfrm>
            <a:off x="4462463" y="1747838"/>
            <a:ext cx="4681537" cy="4878387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0955" name="Text Box 11"/>
          <p:cNvSpPr txBox="1"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0" y="977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987550" y="473075"/>
            <a:ext cx="198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.VnAvantH" pitchFamily="34" charset="0"/>
              </a:rPr>
              <a:t>KÓ chuyÖn:</a:t>
            </a:r>
          </a:p>
        </p:txBody>
      </p:sp>
      <p:pic>
        <p:nvPicPr>
          <p:cNvPr id="213000" name="Picture 8" descr="Untitled-4"/>
          <p:cNvPicPr>
            <a:picLocks noChangeAspect="1" noChangeArrowheads="1"/>
          </p:cNvPicPr>
          <p:nvPr/>
        </p:nvPicPr>
        <p:blipFill>
          <a:blip r:embed="rId2"/>
          <a:srcRect l="1178" t="856" r="2692" b="1332"/>
          <a:stretch>
            <a:fillRect/>
          </a:stretch>
        </p:blipFill>
        <p:spPr bwMode="auto">
          <a:xfrm>
            <a:off x="509588" y="2241550"/>
            <a:ext cx="3324225" cy="30480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3001" name="Picture 9" descr="Untitled-5"/>
          <p:cNvPicPr>
            <a:picLocks noChangeAspect="1" noChangeArrowheads="1"/>
          </p:cNvPicPr>
          <p:nvPr/>
        </p:nvPicPr>
        <p:blipFill>
          <a:blip r:embed="rId3"/>
          <a:srcRect l="1825" t="3227" r="1805" b="2963"/>
          <a:stretch>
            <a:fillRect/>
          </a:stretch>
        </p:blipFill>
        <p:spPr bwMode="auto">
          <a:xfrm>
            <a:off x="4283075" y="1674813"/>
            <a:ext cx="3819525" cy="2476500"/>
          </a:xfrm>
          <a:prstGeom prst="rect">
            <a:avLst/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3002" name="Picture 10" descr="IMG_0145"/>
          <p:cNvPicPr>
            <a:picLocks noChangeAspect="1" noChangeArrowheads="1"/>
          </p:cNvPicPr>
          <p:nvPr/>
        </p:nvPicPr>
        <p:blipFill>
          <a:blip r:embed="rId4" cstate="print">
            <a:lum bright="-18000"/>
          </a:blip>
          <a:srcRect t="2440"/>
          <a:stretch>
            <a:fillRect/>
          </a:stretch>
        </p:blipFill>
        <p:spPr bwMode="auto">
          <a:xfrm>
            <a:off x="4262438" y="4300538"/>
            <a:ext cx="3852862" cy="2439987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9779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ngoan sẽ được thưởng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5&quot;&gt;&lt;object type=&quot;3&quot; unique_id=&quot;10034&quot;&gt;&lt;property id=&quot;20148&quot; value=&quot;5&quot;/&gt;&lt;property id=&quot;20300&quot; value=&quot;Slide 1&quot;/&gt;&lt;property id=&quot;20307&quot; value=&quot;267&quot;/&gt;&lt;/object&gt;&lt;object type=&quot;3&quot; unique_id=&quot;10035&quot;&gt;&lt;property id=&quot;20148&quot; value=&quot;5&quot;/&gt;&lt;property id=&quot;20300&quot; value=&quot;Slide 2&quot;/&gt;&lt;property id=&quot;20307&quot; value=&quot;258&quot;/&gt;&lt;/object&gt;&lt;object type=&quot;3&quot; unique_id=&quot;10036&quot;&gt;&lt;property id=&quot;20148&quot; value=&quot;5&quot;/&gt;&lt;property id=&quot;20300&quot; value=&quot;Slide 3&quot;/&gt;&lt;property id=&quot;20307&quot; value=&quot;259&quot;/&gt;&lt;/object&gt;&lt;object type=&quot;3&quot; unique_id=&quot;10037&quot;&gt;&lt;property id=&quot;20148&quot; value=&quot;5&quot;/&gt;&lt;property id=&quot;20300&quot; value=&quot;Slide 4&quot;/&gt;&lt;property id=&quot;20307&quot; value=&quot;260&quot;/&gt;&lt;/object&gt;&lt;object type=&quot;3&quot; unique_id=&quot;10038&quot;&gt;&lt;property id=&quot;20148&quot; value=&quot;5&quot;/&gt;&lt;property id=&quot;20300&quot; value=&quot;Slide 5&quot;/&gt;&lt;property id=&quot;20307&quot; value=&quot;261&quot;/&gt;&lt;/object&gt;&lt;object type=&quot;3&quot; unique_id=&quot;10039&quot;&gt;&lt;property id=&quot;20148&quot; value=&quot;5&quot;/&gt;&lt;property id=&quot;20300&quot; value=&quot;Slide 6&quot;/&gt;&lt;property id=&quot;20307&quot; value=&quot;262&quot;/&gt;&lt;/object&gt;&lt;object type=&quot;3&quot; unique_id=&quot;10040&quot;&gt;&lt;property id=&quot;20148&quot; value=&quot;5&quot;/&gt;&lt;property id=&quot;20300&quot; value=&quot;Slide 7&quot;/&gt;&lt;property id=&quot;20307&quot; value=&quot;263&quot;/&gt;&lt;/object&gt;&lt;object type=&quot;3&quot; unique_id=&quot;10041&quot;&gt;&lt;property id=&quot;20148&quot; value=&quot;5&quot;/&gt;&lt;property id=&quot;20300&quot; value=&quot;Slide 8&quot;/&gt;&lt;property id=&quot;20307&quot; value=&quot;264&quot;/&gt;&lt;/object&gt;&lt;object type=&quot;3&quot; unique_id=&quot;10042&quot;&gt;&lt;property id=&quot;20148&quot; value=&quot;5&quot;/&gt;&lt;property id=&quot;20300&quot; value=&quot;Slide 9&quot;/&gt;&lt;property id=&quot;20307&quot; value=&quot;265&quot;/&gt;&lt;/object&gt;&lt;object type=&quot;3&quot; unique_id=&quot;10043&quot;&gt;&lt;property id=&quot;20148&quot; value=&quot;5&quot;/&gt;&lt;property id=&quot;20300&quot; value=&quot;Slide 10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196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5</cp:revision>
  <dcterms:created xsi:type="dcterms:W3CDTF">2016-04-18T16:19:08Z</dcterms:created>
  <dcterms:modified xsi:type="dcterms:W3CDTF">2018-03-30T08:31:54Z</dcterms:modified>
</cp:coreProperties>
</file>