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1E2C-6155-42D3-B300-DB270D44935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C0381-E7BB-4B5A-8FE2-E762A94C66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C0C217-D905-4985-A4C1-1E826245F301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1</a:t>
            </a:fld>
            <a:endParaRPr lang="en-US" sz="1400" smtClean="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10" name="WordArt 28"/>
          <p:cNvSpPr>
            <a:spLocks noChangeArrowheads="1" noChangeShapeType="1" noTextEdit="1"/>
          </p:cNvSpPr>
          <p:nvPr/>
        </p:nvSpPr>
        <p:spPr bwMode="auto">
          <a:xfrm>
            <a:off x="1752600" y="2438400"/>
            <a:ext cx="5791200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 môn: Kể chuyện</a:t>
            </a:r>
            <a:endParaRPr lang="en-US" sz="2000" b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57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0400" y="3505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47800" y="46482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Chiếc rễ đa tròn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 theo phân vai</a:t>
            </a:r>
          </a:p>
          <a:p>
            <a:pPr algn="ctr">
              <a:spcBef>
                <a:spcPct val="50000"/>
              </a:spcBef>
            </a:pPr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chuyện: Ai ngoan sẽ được thưởng.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72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2209800" y="685800"/>
            <a:ext cx="408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BÀI </a:t>
            </a:r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800600"/>
            <a:ext cx="4343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67000"/>
            <a:ext cx="487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667000"/>
            <a:ext cx="4191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1524000"/>
            <a:ext cx="9144000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Sắp  xếp đúng trật tự các tranh theo nội dung câu chuyện và kể lại được từng đoạn của câu chuyện 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0" y="3810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0" y="838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7526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2. Dựa theo tranh kể lại được từng đoạn câu chuyện.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19400"/>
            <a:ext cx="4191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 cstate="print"/>
          <a:srcRect r="1923"/>
          <a:stretch>
            <a:fillRect/>
          </a:stretch>
        </p:blipFill>
        <p:spPr bwMode="auto">
          <a:xfrm>
            <a:off x="4572000" y="2819400"/>
            <a:ext cx="4343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5029200"/>
            <a:ext cx="4191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0" y="4572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1600200"/>
            <a:ext cx="891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>
                <a:latin typeface="Times New Roman" pitchFamily="18" charset="0"/>
                <a:cs typeface="Times New Roman" pitchFamily="18" charset="0"/>
              </a:rPr>
              <a:t>Dựa theo tranh 3 kể lại được đoạn 1 câu chuyện.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09800"/>
            <a:ext cx="6324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4767263"/>
            <a:ext cx="3276600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+ Bác Hồ thấy gì trên mặt đất?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5613400"/>
            <a:ext cx="33528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+ Nhìn thấy chiếc rễ đa Bác Hồ nói gì với chú cần vụ?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3276600" y="4953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352800" y="4876800"/>
            <a:ext cx="5791200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+Bác nhìn thấy một chiếc rễ đa nhỏ, dài.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276600" y="5638800"/>
            <a:ext cx="54864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+ Bác bảo chú cần vụ cuốn rễ lại rồi trồng cho nó mọc tiếp.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1" grpId="0"/>
      <p:bldP spid="16393" grpId="0"/>
      <p:bldP spid="163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 r="1923"/>
          <a:stretch>
            <a:fillRect/>
          </a:stretch>
        </p:blipFill>
        <p:spPr bwMode="auto">
          <a:xfrm>
            <a:off x="2133600" y="2286000"/>
            <a:ext cx="4724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4495800"/>
            <a:ext cx="403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+ Chú cần vụ trồng cái rễ đa như thế nào ?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5257800"/>
            <a:ext cx="381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+ Theo Bác thì phải trồng chiếc rễ đa như thế nào ?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4114800" y="45720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191000" y="44958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- Chú cần vụ xới đất rồi vùi chiếc rễ xuống.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91000" y="5229225"/>
            <a:ext cx="4953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- Bác cuốn chiếc rễ thành một vòng tròn rồi bảo chú cần vụ buộc nó tựa vào hai cái cọc, sau đó mới vùi hai đầu rễ xuống đất.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0" y="152400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Dựa theo tranh 1 kể lại được đoạn 2 câu chuyện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/>
      <p:bldP spid="15368" grpId="0"/>
      <p:bldP spid="153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86000"/>
            <a:ext cx="5029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4572000"/>
            <a:ext cx="426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sz="2000" b="1">
                <a:latin typeface="Times New Roman" pitchFamily="18" charset="0"/>
                <a:cs typeface="Times New Roman" pitchFamily="18" charset="0"/>
              </a:rPr>
              <a:t>+ Kết quả việc trồng rễ đa của Bác như thế nào ?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5484813"/>
            <a:ext cx="426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sz="2000" b="1">
                <a:latin typeface="Times New Roman" pitchFamily="18" charset="0"/>
                <a:cs typeface="Times New Roman" pitchFamily="18" charset="0"/>
              </a:rPr>
              <a:t>+ Mọi người hiểu Bác cho trồng chiếc rễ đa thành vòng tròn để làm gì?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419600" y="4800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495800" y="4648200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sz="2000" b="1">
                <a:latin typeface="Times New Roman" pitchFamily="18" charset="0"/>
                <a:cs typeface="Times New Roman" pitchFamily="18" charset="0"/>
              </a:rPr>
              <a:t>+ Chiếc rễ đa lớn thành một cây đa có vòng lá tròn.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572000" y="5484813"/>
            <a:ext cx="457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Times New Roman" pitchFamily="18" charset="0"/>
                <a:cs typeface="Times New Roman" pitchFamily="18" charset="0"/>
              </a:rPr>
              <a:t>+ Bác trồng rễ đa như vậy để làm chỗ vui chơi mát mẻ và đẹp cho các cháu thiếu nhi.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0" y="17526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Dựa theo tranh 2 kể lại được đoạn 3 câu chuyện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rễ đa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4" grpId="0"/>
      <p:bldP spid="143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990600" y="381000"/>
            <a:ext cx="7162800" cy="1524000"/>
          </a:xfrm>
          <a:prstGeom prst="flowChartDecision">
            <a:avLst/>
          </a:prstGeom>
          <a:solidFill>
            <a:schemeClr val="accent1"/>
          </a:solidFill>
          <a:ln w="9525">
            <a:pattFill prst="narVert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 sz="2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nl-NL" sz="3600" b="1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nl-NL" sz="3600" b="1" smtClean="0">
                <a:latin typeface="Times New Roman" pitchFamily="18" charset="0"/>
                <a:cs typeface="Times New Roman" pitchFamily="18" charset="0"/>
              </a:rPr>
              <a:t>Kể </a:t>
            </a:r>
            <a:r>
              <a:rPr lang="nl-NL" sz="3600" b="1">
                <a:latin typeface="Times New Roman" pitchFamily="18" charset="0"/>
                <a:cs typeface="Times New Roman" pitchFamily="18" charset="0"/>
              </a:rPr>
              <a:t>toàn bộ câu  chuyện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b="1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828800"/>
            <a:ext cx="4191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 cstate="print"/>
          <a:srcRect r="1923"/>
          <a:stretch>
            <a:fillRect/>
          </a:stretch>
        </p:blipFill>
        <p:spPr bwMode="auto">
          <a:xfrm>
            <a:off x="4572000" y="1828800"/>
            <a:ext cx="434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657600"/>
            <a:ext cx="4191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28600" y="1838980"/>
            <a:ext cx="89643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nl-NL" sz="2800" b="1">
                <a:latin typeface="Times New Roman" pitchFamily="18" charset="0"/>
                <a:cs typeface="Times New Roman" pitchFamily="18" charset="0"/>
              </a:rPr>
              <a:t>Bác Hồ có tình thương bao la đối với mọi người, mọi vật.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9600" y="138178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* Em hiểu nội dung câu chuyện như thế nào?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3" grpId="1"/>
      <p:bldP spid="12294" grpId="0"/>
      <p:bldP spid="1229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&quot;/&gt;&lt;property id=&quot;20307&quot; value=&quot;260&quot;/&gt;&lt;/object&gt;&lt;object type=&quot;3&quot; unique_id=&quot;10007&quot;&gt;&lt;property id=&quot;20148&quot; value=&quot;5&quot;/&gt;&lt;property id=&quot;20300&quot; value=&quot;Slide 4&quot;/&gt;&lt;property id=&quot;20307&quot; value=&quot;261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4&quot;/&gt;&lt;/object&gt;&lt;object type=&quot;3&quot; unique_id=&quot;10011&quot;&gt;&lt;property id=&quot;20148&quot; value=&quot;5&quot;/&gt;&lt;property id=&quot;20300&quot; value=&quot;Slide 8&quot;/&gt;&lt;property id=&quot;20307&quot; value=&quot;265&quot;/&gt;&lt;/object&gt;&lt;object type=&quot;3&quot; unique_id=&quot;10012&quot;&gt;&lt;property id=&quot;20148&quot; value=&quot;5&quot;/&gt;&lt;property id=&quot;20300&quot; value=&quot;Slide 9&quot;/&gt;&lt;property id=&quot;20307&quot; value=&quot;266&quot;/&gt;&lt;/object&gt;&lt;object type=&quot;3&quot; unique_id=&quot;10013&quot;&gt;&lt;property id=&quot;20148&quot; value=&quot;5&quot;/&gt;&lt;property id=&quot;20300&quot; value=&quot;Slide 10&quot;/&gt;&lt;property id=&quot;20307&quot; value=&quot;267&quot;/&gt;&lt;/object&gt;&lt;/object&gt;&lt;/object&gt;&lt;/database&gt;"/>
  <p:tag name="SECTOMILLISECCONVERTED" val="1"/>
  <p:tag name="ISPRING_RESOURCE_PATHS_HASH_PRESENTER" val="435bb4e7f631412ae7254386eee982c1f84393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366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7</cp:revision>
  <dcterms:created xsi:type="dcterms:W3CDTF">2016-04-18T16:12:05Z</dcterms:created>
  <dcterms:modified xsi:type="dcterms:W3CDTF">2019-04-15T07:40:05Z</dcterms:modified>
</cp:coreProperties>
</file>