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8" r:id="rId3"/>
    <p:sldId id="264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232C-63B2-4478-83C9-EDE539ED25C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B7992-7C5F-4B97-8BB8-356430605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30B0-A0F6-4725-9C5C-29D163E186DE}" type="slidenum">
              <a:rPr lang="en-US"/>
              <a:pPr/>
              <a:t>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4516-9D8E-43FB-8413-5412D57DE9E3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FBF6-959B-4005-9BE0-A501DA94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414996" y="533400"/>
            <a:ext cx="8534400" cy="1021765"/>
          </a:xfrm>
          <a:prstGeom prst="rect">
            <a:avLst/>
          </a:prstGeom>
        </p:spPr>
        <p:txBody>
          <a:bodyPr wrap="none" lIns="65306" tIns="32653" rIns="65306" bIns="32653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</a:sp3d>
          </a:bodyPr>
          <a:lstStyle/>
          <a:p>
            <a:pPr algn="ctr"/>
            <a:r>
              <a:rPr lang="pt-BR" sz="2600" b="1" kern="10" smtClean="0">
                <a:ln w="12700">
                  <a:round/>
                  <a:headEnd/>
                  <a:tailEnd/>
                </a:ln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pt-BR" sz="2600" b="1" kern="10" smtClean="0">
                <a:ln w="12700">
                  <a:round/>
                  <a:headEnd/>
                  <a:tailEnd/>
                </a:ln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r>
              <a:rPr lang="pt-BR" sz="2600" b="1" kern="10" smtClean="0">
                <a:ln w="12700">
                  <a:round/>
                  <a:headEnd/>
                  <a:tailEnd/>
                </a:ln>
                <a:solidFill>
                  <a:srgbClr val="3366FF"/>
                </a:solidFill>
                <a:latin typeface=".VnTimeH"/>
              </a:rPr>
              <a:t> </a:t>
            </a:r>
            <a:endParaRPr lang="en-US" sz="2600" b="1" kern="10">
              <a:ln w="12700">
                <a:round/>
                <a:headEnd/>
                <a:tailEnd/>
              </a:ln>
              <a:solidFill>
                <a:srgbClr val="3366FF"/>
              </a:solidFill>
              <a:latin typeface=".VnTimeH"/>
            </a:endParaRPr>
          </a:p>
        </p:txBody>
      </p:sp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371600" y="3126548"/>
            <a:ext cx="6782027" cy="1545772"/>
          </a:xfrm>
          <a:prstGeom prst="rect">
            <a:avLst/>
          </a:prstGeom>
        </p:spPr>
        <p:txBody>
          <a:bodyPr wrap="none" lIns="65306" tIns="32653" rIns="65306" bIns="32653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r>
              <a:rPr lang="pt-BR" sz="2400" b="1" kern="10" smtClean="0">
                <a:ln w="12700"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 MÔN: KỂ CHUYỆN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56494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Mẩu giấy vụn</a:t>
            </a:r>
            <a:endParaRPr lang="en-US" sz="36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80294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2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>
            <a:off x="2020887" y="2133600"/>
            <a:ext cx="5522913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/>
          <p:cNvSpPr>
            <a:spLocks noChangeArrowheads="1"/>
          </p:cNvSpPr>
          <p:nvPr/>
        </p:nvSpPr>
        <p:spPr bwMode="auto">
          <a:xfrm>
            <a:off x="838200" y="533400"/>
            <a:ext cx="5257800" cy="1905000"/>
          </a:xfrm>
          <a:prstGeom prst="cloudCallout">
            <a:avLst>
              <a:gd name="adj1" fmla="val -52546"/>
              <a:gd name="adj2" fmla="val 14824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0"/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676400" y="1120775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066800" y="41910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Câu chuyện khuyên chúng ta điều gì?</a:t>
            </a:r>
          </a:p>
        </p:txBody>
      </p:sp>
      <p:pic>
        <p:nvPicPr>
          <p:cNvPr id="3077" name="Picture 4" descr="Picture1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76600" y="3017838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Hãy kể lại câu chuyện: 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“Chiếc bút mực”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14004" y="144192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Mẩu giấy vụn</a:t>
            </a:r>
          </a:p>
        </p:txBody>
      </p:sp>
      <p:pic>
        <p:nvPicPr>
          <p:cNvPr id="6155" name="Picture 11" descr="scan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763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2" descr="D:\GA LOP 2\lop2- Thu vien GA cua Tinh\Anh scan  TV Ti- T9\T6 t49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04800" y="8382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12065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66800" y="1066800"/>
            <a:ext cx="7315200" cy="1981200"/>
            <a:chOff x="240" y="2448"/>
            <a:chExt cx="4608" cy="1248"/>
          </a:xfrm>
        </p:grpSpPr>
        <p:sp>
          <p:nvSpPr>
            <p:cNvPr id="5123" name="AutoShape 7"/>
            <p:cNvSpPr>
              <a:spLocks noChangeArrowheads="1"/>
            </p:cNvSpPr>
            <p:nvPr/>
          </p:nvSpPr>
          <p:spPr bwMode="auto">
            <a:xfrm>
              <a:off x="240" y="2448"/>
              <a:ext cx="4608" cy="1248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chemeClr val="accent1">
                    <a:alpha val="98000"/>
                  </a:schemeClr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Text Box 8"/>
            <p:cNvSpPr txBox="1">
              <a:spLocks noChangeArrowheads="1"/>
            </p:cNvSpPr>
            <p:nvPr/>
          </p:nvSpPr>
          <p:spPr bwMode="auto">
            <a:xfrm>
              <a:off x="480" y="2880"/>
              <a:ext cx="417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Kể lại câu chuyện theo nhóm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114800" y="2057400"/>
            <a:ext cx="3429000" cy="2286000"/>
            <a:chOff x="336" y="1296"/>
            <a:chExt cx="2160" cy="1440"/>
          </a:xfrm>
        </p:grpSpPr>
        <p:sp>
          <p:nvSpPr>
            <p:cNvPr id="6158" name="AutoShape 6"/>
            <p:cNvSpPr>
              <a:spLocks noChangeArrowheads="1"/>
            </p:cNvSpPr>
            <p:nvPr/>
          </p:nvSpPr>
          <p:spPr bwMode="auto">
            <a:xfrm>
              <a:off x="336" y="1296"/>
              <a:ext cx="2160" cy="1440"/>
            </a:xfrm>
            <a:prstGeom prst="irregularSeal2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Text Box 10"/>
            <p:cNvSpPr txBox="1">
              <a:spLocks noChangeArrowheads="1"/>
            </p:cNvSpPr>
            <p:nvPr/>
          </p:nvSpPr>
          <p:spPr bwMode="auto">
            <a:xfrm>
              <a:off x="768" y="1728"/>
              <a:ext cx="115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Học sinh trai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257800" y="4191000"/>
            <a:ext cx="3048000" cy="2057400"/>
            <a:chOff x="2736" y="1584"/>
            <a:chExt cx="1920" cy="1296"/>
          </a:xfrm>
        </p:grpSpPr>
        <p:sp>
          <p:nvSpPr>
            <p:cNvPr id="6155" name="AutoShape 7"/>
            <p:cNvSpPr>
              <a:spLocks noChangeArrowheads="1"/>
            </p:cNvSpPr>
            <p:nvPr/>
          </p:nvSpPr>
          <p:spPr bwMode="auto">
            <a:xfrm>
              <a:off x="2736" y="1584"/>
              <a:ext cx="1920" cy="1296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6156" name="AutoShape 14"/>
            <p:cNvSpPr>
              <a:spLocks noChangeArrowheads="1"/>
            </p:cNvSpPr>
            <p:nvPr/>
          </p:nvSpPr>
          <p:spPr bwMode="auto">
            <a:xfrm>
              <a:off x="2736" y="1584"/>
              <a:ext cx="1920" cy="1296"/>
            </a:xfrm>
            <a:prstGeom prst="irregularSeal2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6157" name="Text Box 15"/>
            <p:cNvSpPr txBox="1">
              <a:spLocks noChangeArrowheads="1"/>
            </p:cNvSpPr>
            <p:nvPr/>
          </p:nvSpPr>
          <p:spPr bwMode="auto">
            <a:xfrm>
              <a:off x="3079" y="1920"/>
              <a:ext cx="115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Học sinh gái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7200" y="2133600"/>
            <a:ext cx="3048000" cy="2286000"/>
            <a:chOff x="864" y="2592"/>
            <a:chExt cx="1920" cy="1440"/>
          </a:xfrm>
        </p:grpSpPr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>
              <a:off x="864" y="2592"/>
              <a:ext cx="1920" cy="1440"/>
            </a:xfrm>
            <a:prstGeom prst="irregularSeal2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Text Box 16"/>
            <p:cNvSpPr txBox="1">
              <a:spLocks noChangeArrowheads="1"/>
            </p:cNvSpPr>
            <p:nvPr/>
          </p:nvSpPr>
          <p:spPr bwMode="auto">
            <a:xfrm>
              <a:off x="1200" y="3024"/>
              <a:ext cx="139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sz="3200" b="1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Người dẫn chuyện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295400" y="4495800"/>
            <a:ext cx="3048000" cy="2057400"/>
            <a:chOff x="3168" y="2784"/>
            <a:chExt cx="1920" cy="1296"/>
          </a:xfrm>
        </p:grpSpPr>
        <p:sp>
          <p:nvSpPr>
            <p:cNvPr id="6151" name="AutoShape 9"/>
            <p:cNvSpPr>
              <a:spLocks noChangeArrowheads="1"/>
            </p:cNvSpPr>
            <p:nvPr/>
          </p:nvSpPr>
          <p:spPr bwMode="auto">
            <a:xfrm>
              <a:off x="3168" y="2784"/>
              <a:ext cx="1920" cy="1296"/>
            </a:xfrm>
            <a:prstGeom prst="irregularSeal2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Text Box 17"/>
            <p:cNvSpPr txBox="1">
              <a:spLocks noChangeArrowheads="1"/>
            </p:cNvSpPr>
            <p:nvPr/>
          </p:nvSpPr>
          <p:spPr bwMode="auto">
            <a:xfrm>
              <a:off x="3504" y="3264"/>
              <a:ext cx="115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Cô giáo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09600" y="76200"/>
            <a:ext cx="7924800" cy="1752600"/>
            <a:chOff x="624" y="1776"/>
            <a:chExt cx="4512" cy="1440"/>
          </a:xfrm>
          <a:solidFill>
            <a:srgbClr val="FFFF00"/>
          </a:solidFill>
        </p:grpSpPr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 flipV="1">
              <a:off x="624" y="1776"/>
              <a:ext cx="4512" cy="1440"/>
            </a:xfrm>
            <a:prstGeom prst="horizontalScroll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816" y="2256"/>
              <a:ext cx="4176" cy="5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2.Phân vai dựng lại câu chuyện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66800" y="0"/>
            <a:ext cx="7315200" cy="1143000"/>
            <a:chOff x="240" y="2448"/>
            <a:chExt cx="4608" cy="1248"/>
          </a:xfrm>
        </p:grpSpPr>
        <p:sp>
          <p:nvSpPr>
            <p:cNvPr id="7172" name="AutoShape 7"/>
            <p:cNvSpPr>
              <a:spLocks noChangeArrowheads="1"/>
            </p:cNvSpPr>
            <p:nvPr/>
          </p:nvSpPr>
          <p:spPr bwMode="auto">
            <a:xfrm>
              <a:off x="240" y="2448"/>
              <a:ext cx="4608" cy="1248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chemeClr val="accent1">
                    <a:alpha val="98000"/>
                  </a:schemeClr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Text Box 8"/>
            <p:cNvSpPr txBox="1">
              <a:spLocks noChangeArrowheads="1"/>
            </p:cNvSpPr>
            <p:nvPr/>
          </p:nvSpPr>
          <p:spPr bwMode="auto">
            <a:xfrm>
              <a:off x="480" y="2742"/>
              <a:ext cx="4176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Kể lại câu chuyện theo nhóm  </a:t>
              </a:r>
            </a:p>
          </p:txBody>
        </p:sp>
      </p:grpSp>
      <p:pic>
        <p:nvPicPr>
          <p:cNvPr id="7171" name="Picture 2" descr="D:\GA LOP 2\lop2- Thu vien GA cua Tinh\Anh scan  TV Ti- T9\T6 t49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609600" y="1219200"/>
            <a:ext cx="79867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34&quot;&gt;&lt;property id=&quot;20148&quot; value=&quot;5&quot;/&gt;&lt;property id=&quot;20300&quot; value=&quot;Slide 1&quot;/&gt;&lt;property id=&quot;20307&quot; value=&quot;263&quot;/&gt;&lt;/object&gt;&lt;object type=&quot;3&quot; unique_id=&quot;10035&quot;&gt;&lt;property id=&quot;20148&quot; value=&quot;5&quot;/&gt;&lt;property id=&quot;20300&quot; value=&quot;Slide 3&quot;/&gt;&lt;property id=&quot;20307&quot; value=&quot;264&quot;/&gt;&lt;/object&gt;&lt;object type=&quot;3&quot; unique_id=&quot;10036&quot;&gt;&lt;property id=&quot;20148&quot; value=&quot;5&quot;/&gt;&lt;property id=&quot;20300&quot; value=&quot;Slide 8&quot;/&gt;&lt;property id=&quot;20307&quot; value=&quot;265&quot;/&gt;&lt;/object&gt;&lt;/object&gt;&lt;/object&gt;&lt;/database&gt;"/>
  <p:tag name="SECTOMILLISECCONVERTED" val="1"/>
  <p:tag name="ISPRING_RESOURCE_PATHS_HASH_PRESENTER" val="d444a73ed56e32313b1d3cc9eaa479c33228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102</Words>
  <Application>Microsoft Office PowerPoint</Application>
  <PresentationFormat>On-screen Show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user</cp:lastModifiedBy>
  <cp:revision>6</cp:revision>
  <dcterms:created xsi:type="dcterms:W3CDTF">2015-10-06T13:12:35Z</dcterms:created>
  <dcterms:modified xsi:type="dcterms:W3CDTF">2017-10-05T03:15:49Z</dcterms:modified>
</cp:coreProperties>
</file>