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1" r:id="rId2"/>
    <p:sldId id="258" r:id="rId3"/>
    <p:sldId id="264" r:id="rId4"/>
    <p:sldId id="260" r:id="rId5"/>
    <p:sldId id="262" r:id="rId6"/>
    <p:sldId id="270" r:id="rId7"/>
    <p:sldId id="269" r:id="rId8"/>
    <p:sldId id="266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04118-097C-498E-9829-25A60709112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2277B-B9E2-4064-B270-112B9D4FC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73E80-8BFE-4320-823B-B33EE01F5AA0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E78A14-356C-4DC0-BD98-FD2275857BBF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86022-9B0E-4B9F-B6D6-B555993DFFE2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55282-D559-444F-A2E7-6D04C4FF29C1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78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8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20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1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3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6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31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0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81C1-B85E-4031-93A9-D3712995027E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7D3B-E0AE-48F5-BA00-7297CA1E5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WordArt 26"/>
          <p:cNvSpPr>
            <a:spLocks noChangeArrowheads="1" noChangeShapeType="1" noTextEdit="1"/>
          </p:cNvSpPr>
          <p:nvPr/>
        </p:nvSpPr>
        <p:spPr bwMode="auto">
          <a:xfrm>
            <a:off x="457200" y="838200"/>
            <a:ext cx="8382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3600" b="1" kern="10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3600" b="1" kern="10">
              <a:ln w="19050">
                <a:solidFill>
                  <a:srgbClr val="FF0066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549460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Ngôi trường mới</a:t>
            </a:r>
            <a:endParaRPr lang="en-US" sz="36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488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WordArt 5"/>
          <p:cNvSpPr>
            <a:spLocks noChangeArrowheads="1" noChangeShapeType="1" noTextEdit="1"/>
          </p:cNvSpPr>
          <p:nvPr/>
        </p:nvSpPr>
        <p:spPr bwMode="auto">
          <a:xfrm>
            <a:off x="914400" y="3182820"/>
            <a:ext cx="7391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8200"/>
                    </a:gs>
                    <a:gs pos="5001">
                      <a:srgbClr val="FF0000"/>
                    </a:gs>
                    <a:gs pos="17501">
                      <a:srgbClr val="BA0066"/>
                    </a:gs>
                    <a:gs pos="35000">
                      <a:srgbClr val="66008F"/>
                    </a:gs>
                    <a:gs pos="50000">
                      <a:srgbClr val="000082"/>
                    </a:gs>
                    <a:gs pos="65000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"/>
              </a:rPr>
              <a:t> </a:t>
            </a:r>
            <a:r>
              <a:rPr lang="en-US" sz="36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8200"/>
                    </a:gs>
                    <a:gs pos="5001">
                      <a:srgbClr val="FF0000"/>
                    </a:gs>
                    <a:gs pos="17501">
                      <a:srgbClr val="BA0066"/>
                    </a:gs>
                    <a:gs pos="35000">
                      <a:srgbClr val="66008F"/>
                    </a:gs>
                    <a:gs pos="50000">
                      <a:srgbClr val="000082"/>
                    </a:gs>
                    <a:gs pos="65000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8200"/>
                  </a:gs>
                  <a:gs pos="5001">
                    <a:srgbClr val="FF0000"/>
                  </a:gs>
                  <a:gs pos="17501">
                    <a:srgbClr val="BA0066"/>
                  </a:gs>
                  <a:gs pos="35000">
                    <a:srgbClr val="66008F"/>
                  </a:gs>
                  <a:gs pos="50000">
                    <a:srgbClr val="000082"/>
                  </a:gs>
                  <a:gs pos="65000">
                    <a:srgbClr val="66008F"/>
                  </a:gs>
                  <a:gs pos="82500">
                    <a:srgbClr val="BA0066"/>
                  </a:gs>
                  <a:gs pos="95000">
                    <a:srgbClr val="FF0000"/>
                  </a:gs>
                  <a:gs pos="100000">
                    <a:srgbClr val="FF8200"/>
                  </a:gs>
                </a:gsLst>
                <a:lin ang="5400000" scaled="1"/>
              </a:gra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"/>
            </a:endParaRP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1905000" y="2497020"/>
            <a:ext cx="5522913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Môn: TIẾNG VIỆT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smtClean="0"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7200" b="1" u="sng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Bài: </a:t>
            </a:r>
            <a:r>
              <a:rPr lang="en-US" sz="4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Mẩu giấy vụn.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39031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HS 1: Đọc đoạn 1,2 và trả lời câu hỏi</a:t>
            </a:r>
            <a:endParaRPr lang="en-US" sz="4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345946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HS 2: Đọc đoạn 3,4 và trả lời câu hỏi</a:t>
            </a:r>
            <a:endParaRPr lang="en-US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379772" y="116056"/>
            <a:ext cx="419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Ngôi trường mới</a:t>
            </a:r>
          </a:p>
        </p:txBody>
      </p:sp>
      <p:pic>
        <p:nvPicPr>
          <p:cNvPr id="6153" name="Picture 9" descr="anh ngoi truong m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0732" y="824132"/>
            <a:ext cx="85344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1981200"/>
            <a:ext cx="8153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Em bước vào lớp,  vừa bỡ ngỡ  vừa thấy quen thân.</a:t>
            </a:r>
          </a:p>
          <a:p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Dưới mái 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mới, sao tiếng trống rung động kéo dài!</a:t>
            </a:r>
          </a:p>
          <a:p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Cả đến chiếc 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thước 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kẻ, chiếc bút chì  sao cũng đáng yêu đến thế!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819400" y="914400"/>
            <a:ext cx="480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đọc đoạn: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3174612" y="2049192"/>
            <a:ext cx="152400" cy="381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4919004" y="2057400"/>
            <a:ext cx="152400" cy="381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7924800" y="2043332"/>
            <a:ext cx="228600" cy="381000"/>
            <a:chOff x="7772400" y="2057400"/>
            <a:chExt cx="228600" cy="381000"/>
          </a:xfrm>
        </p:grpSpPr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 flipH="1">
              <a:off x="7772400" y="2057400"/>
              <a:ext cx="152400" cy="38100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 flipH="1">
              <a:off x="7848600" y="2057400"/>
              <a:ext cx="152400" cy="38100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3829928" y="3375338"/>
            <a:ext cx="152400" cy="381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3773656" y="2494672"/>
            <a:ext cx="152400" cy="381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191064" y="2847536"/>
            <a:ext cx="228600" cy="381000"/>
            <a:chOff x="1219200" y="3124200"/>
            <a:chExt cx="228600" cy="381000"/>
          </a:xfrm>
        </p:grpSpPr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H="1">
              <a:off x="1219200" y="3124200"/>
              <a:ext cx="152400" cy="38100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 flipH="1">
              <a:off x="1295400" y="3124200"/>
              <a:ext cx="152400" cy="38100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5825196" y="3276813"/>
            <a:ext cx="152400" cy="381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905000" y="3756338"/>
            <a:ext cx="228600" cy="381000"/>
            <a:chOff x="1828800" y="4191000"/>
            <a:chExt cx="228600" cy="381000"/>
          </a:xfrm>
        </p:grpSpPr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>
              <a:off x="1828800" y="4191000"/>
              <a:ext cx="152400" cy="38100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 flipH="1">
              <a:off x="1905000" y="4191000"/>
              <a:ext cx="152400" cy="38100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6" grpId="0" animBg="1"/>
      <p:bldP spid="22540" grpId="0" animBg="1"/>
      <p:bldP spid="22543" grpId="0" animBg="1"/>
      <p:bldP spid="225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* Thi đọc giữa các nhóm.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838200" y="533400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* Luyện đọc đoạn trong nhóm.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838200" y="2286000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* Cả lớp đọc đồng thanh.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  <p:bldP spid="430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09600" y="3657600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600" b="1" smtClean="0">
                <a:latin typeface="Times New Roman" pitchFamily="18" charset="0"/>
                <a:cs typeface="Times New Roman" pitchFamily="18" charset="0"/>
              </a:rPr>
              <a:t> Chúng ta cần đọc bài này với giọng như thể nào?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38200" y="7620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 Nêu nội dung của bài?</a:t>
            </a:r>
          </a:p>
        </p:txBody>
      </p:sp>
      <p:sp>
        <p:nvSpPr>
          <p:cNvPr id="6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636740" y="16002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vi-VN" sz="3600" b="1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vi-VN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dung: </a:t>
            </a:r>
            <a:r>
              <a:rPr lang="vi-VN" sz="3600" b="1" smtClean="0">
                <a:latin typeface="Times New Roman" pitchFamily="18" charset="0"/>
                <a:cs typeface="Times New Roman" pitchFamily="18" charset="0"/>
              </a:rPr>
              <a:t>Bài văn tả ngôi trường mới. Bạn học sinh rất yêu ngôi trường của mình.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09600" y="3657600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 Chúng ta cần đọc bài này với giọng trìu mến, thiết tha.</a:t>
            </a:r>
          </a:p>
        </p:txBody>
      </p:sp>
    </p:spTree>
    <p:extLst>
      <p:ext uri="{BB962C8B-B14F-4D97-AF65-F5344CB8AC3E}">
        <p14:creationId xmlns:p14="http://schemas.microsoft.com/office/powerpoint/2010/main" val="3318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81000" y="1735137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 Ngôi trường em đang học cũ hay mới? </a:t>
            </a:r>
          </a:p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 Em có yêu mái trường của mình không?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990671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4"/>
  <p:tag name="MMPROD_UIDATA" val="&lt;database version=&quot;9.0&quot;&gt;&lt;object type=&quot;1&quot; unique_id=&quot;10001&quot;&gt;&lt;object type=&quot;2&quot; unique_id=&quot;10520&quot;&gt;&lt;object type=&quot;3&quot; unique_id=&quot;10522&quot;&gt;&lt;property id=&quot;20148&quot; value=&quot;5&quot;/&gt;&lt;property id=&quot;20300&quot; value=&quot;Slide 2&quot;/&gt;&lt;property id=&quot;20307&quot; value=&quot;258&quot;/&gt;&lt;/object&gt;&lt;object type=&quot;3&quot; unique_id=&quot;10524&quot;&gt;&lt;property id=&quot;20148&quot; value=&quot;5&quot;/&gt;&lt;property id=&quot;20300&quot; value=&quot;Slide 4&quot;/&gt;&lt;property id=&quot;20307&quot; value=&quot;260&quot;/&gt;&lt;/object&gt;&lt;object type=&quot;3&quot; unique_id=&quot;10526&quot;&gt;&lt;property id=&quot;20148&quot; value=&quot;5&quot;/&gt;&lt;property id=&quot;20300&quot; value=&quot;Slide 5&quot;/&gt;&lt;property id=&quot;20307&quot; value=&quot;262&quot;/&gt;&lt;/object&gt;&lt;object type=&quot;3&quot; unique_id=&quot;10528&quot;&gt;&lt;property id=&quot;20148&quot; value=&quot;5&quot;/&gt;&lt;property id=&quot;20300&quot; value=&quot;Slide 3&quot;/&gt;&lt;property id=&quot;20307&quot; value=&quot;264&quot;/&gt;&lt;/object&gt;&lt;object type=&quot;3&quot; unique_id=&quot;10530&quot;&gt;&lt;property id=&quot;20148&quot; value=&quot;5&quot;/&gt;&lt;property id=&quot;20300&quot; value=&quot;Slide 8&quot;/&gt;&lt;property id=&quot;20307&quot; value=&quot;266&quot;/&gt;&lt;/object&gt;&lt;object type=&quot;3&quot; unique_id=&quot;10531&quot;&gt;&lt;property id=&quot;20148&quot; value=&quot;5&quot;/&gt;&lt;property id=&quot;20300&quot; value=&quot;Slide 9&quot;/&gt;&lt;property id=&quot;20307&quot; value=&quot;267&quot;/&gt;&lt;/object&gt;&lt;object type=&quot;3&quot; unique_id=&quot;10558&quot;&gt;&lt;property id=&quot;20148&quot; value=&quot;5&quot;/&gt;&lt;property id=&quot;20300&quot; value=&quot;Slide 1&quot;/&gt;&lt;property id=&quot;20307&quot; value=&quot;268&quot;/&gt;&lt;/object&gt;&lt;object type=&quot;3&quot; unique_id=&quot;10596&quot;&gt;&lt;property id=&quot;20148&quot; value=&quot;5&quot;/&gt;&lt;property id=&quot;20300&quot; value=&quot;Slide 6 - &amp;quot;Tìm hiểu bài&amp;quot;&quot;/&gt;&lt;property id=&quot;20307&quot; value=&quot;270&quot;/&gt;&lt;/object&gt;&lt;object type=&quot;3&quot; unique_id=&quot;10597&quot;&gt;&lt;property id=&quot;20148&quot; value=&quot;5&quot;/&gt;&lt;property id=&quot;20300&quot; value=&quot;Slide 7&quot;/&gt;&lt;property id=&quot;20307&quot; value=&quot;269&quot;/&gt;&lt;/object&gt;&lt;/object&gt;&lt;object type=&quot;8&quot; unique_id=&quot;10544&quot;&gt;&lt;/object&gt;&lt;/object&gt;&lt;/database&gt;"/>
  <p:tag name="SECTOMILLISECCONVERTED" val="1"/>
  <p:tag name="ISPRING_RESOURCE_PATHS_HASH_PRESENTER" val="a1971e58cdf1241f5bff9098c0348449a73f527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233</Words>
  <Application>Microsoft Office PowerPoint</Application>
  <PresentationFormat>On-screen Show (4:3)</PresentationFormat>
  <Paragraphs>30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Tìm hiểu bài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16</cp:revision>
  <dcterms:created xsi:type="dcterms:W3CDTF">2015-09-28T03:22:32Z</dcterms:created>
  <dcterms:modified xsi:type="dcterms:W3CDTF">2017-10-06T02:58:12Z</dcterms:modified>
</cp:coreProperties>
</file>