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59" r:id="rId3"/>
    <p:sldId id="270" r:id="rId4"/>
    <p:sldId id="277" r:id="rId5"/>
    <p:sldId id="271" r:id="rId6"/>
    <p:sldId id="273" r:id="rId7"/>
    <p:sldId id="272" r:id="rId8"/>
    <p:sldId id="274" r:id="rId9"/>
    <p:sldId id="278" r:id="rId10"/>
    <p:sldId id="275" r:id="rId11"/>
    <p:sldId id="276" r:id="rId12"/>
    <p:sldId id="267"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2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B050F-BEE9-4EC2-8240-99F3BC2EE1B0}" type="datetimeFigureOut">
              <a:rPr lang="en-US" smtClean="0"/>
              <a:pPr/>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988F6-5E11-4171-952F-C6FF392DB67C}" type="slidenum">
              <a:rPr lang="en-US" smtClean="0"/>
              <a:pPr/>
              <a:t>‹#›</a:t>
            </a:fld>
            <a:endParaRPr lang="en-US"/>
          </a:p>
        </p:txBody>
      </p:sp>
    </p:spTree>
    <p:extLst>
      <p:ext uri="{BB962C8B-B14F-4D97-AF65-F5344CB8AC3E}">
        <p14:creationId xmlns:p14="http://schemas.microsoft.com/office/powerpoint/2010/main" xmlns="" val="340519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B9988F6-5E11-4171-952F-C6FF392DB67C}" type="slidenum">
              <a:rPr lang="en-US" smtClean="0"/>
              <a:pPr/>
              <a:t>9</a:t>
            </a:fld>
            <a:endParaRPr lang="en-US"/>
          </a:p>
        </p:txBody>
      </p:sp>
    </p:spTree>
    <p:extLst>
      <p:ext uri="{BB962C8B-B14F-4D97-AF65-F5344CB8AC3E}">
        <p14:creationId xmlns:p14="http://schemas.microsoft.com/office/powerpoint/2010/main" xmlns="" val="390258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086D8-4544-47E2-B59A-89976475ADA6}"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086D8-4544-47E2-B59A-89976475ADA6}"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086D8-4544-47E2-B59A-89976475ADA6}"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086D8-4544-47E2-B59A-89976475ADA6}"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086D8-4544-47E2-B59A-89976475ADA6}"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086D8-4544-47E2-B59A-89976475ADA6}"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086D8-4544-47E2-B59A-89976475ADA6}"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086D8-4544-47E2-B59A-89976475ADA6}"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086D8-4544-47E2-B59A-89976475ADA6}"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086D8-4544-47E2-B59A-89976475ADA6}"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086D8-4544-47E2-B59A-89976475ADA6}"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308CD-B44B-4457-902F-E986935611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086D8-4544-47E2-B59A-89976475ADA6}" type="datetimeFigureOut">
              <a:rPr lang="en-US" smtClean="0"/>
              <a:pPr/>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308CD-B44B-4457-902F-E986935611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media/media1.mp3"/><Relationship Id="rId5" Type="http://schemas.openxmlformats.org/officeDocument/2006/relationships/image" Target="../media/image9.png"/><Relationship Id="rId4" Type="http://schemas.microsoft.com/office/2007/relationships/media" Target="../media/media1.mp3"/></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rot="-6541617">
            <a:off x="6286500" y="495300"/>
            <a:ext cx="3505200" cy="2209800"/>
            <a:chOff x="2256" y="1536"/>
            <a:chExt cx="1176" cy="744"/>
          </a:xfrm>
        </p:grpSpPr>
        <p:pic>
          <p:nvPicPr>
            <p:cNvPr id="8209" name="Picture 22" descr="pretty_flower_purple_hb"/>
            <p:cNvPicPr>
              <a:picLocks noChangeAspect="1" noChangeArrowheads="1" noCrop="1"/>
            </p:cNvPicPr>
            <p:nvPr/>
          </p:nvPicPr>
          <p:blipFill>
            <a:blip r:embed="rId2" cstate="print"/>
            <a:srcRect/>
            <a:stretch>
              <a:fillRect/>
            </a:stretch>
          </p:blipFill>
          <p:spPr bwMode="auto">
            <a:xfrm>
              <a:off x="2784" y="1632"/>
              <a:ext cx="648" cy="648"/>
            </a:xfrm>
            <a:prstGeom prst="rect">
              <a:avLst/>
            </a:prstGeom>
            <a:noFill/>
            <a:ln w="9525">
              <a:noFill/>
              <a:miter lim="800000"/>
              <a:headEnd/>
              <a:tailEnd/>
            </a:ln>
          </p:spPr>
        </p:pic>
        <p:grpSp>
          <p:nvGrpSpPr>
            <p:cNvPr id="3" name="Group 23"/>
            <p:cNvGrpSpPr>
              <a:grpSpLocks/>
            </p:cNvGrpSpPr>
            <p:nvPr/>
          </p:nvGrpSpPr>
          <p:grpSpPr bwMode="auto">
            <a:xfrm>
              <a:off x="2256" y="1536"/>
              <a:ext cx="864" cy="744"/>
              <a:chOff x="2256" y="1536"/>
              <a:chExt cx="864" cy="744"/>
            </a:xfrm>
          </p:grpSpPr>
          <p:pic>
            <p:nvPicPr>
              <p:cNvPr id="8211" name="Picture 24" descr="pretty_flower_red_hb"/>
              <p:cNvPicPr>
                <a:picLocks noChangeAspect="1" noChangeArrowheads="1" noCrop="1"/>
              </p:cNvPicPr>
              <p:nvPr/>
            </p:nvPicPr>
            <p:blipFill>
              <a:blip r:embed="rId3" cstate="print"/>
              <a:srcRect/>
              <a:stretch>
                <a:fillRect/>
              </a:stretch>
            </p:blipFill>
            <p:spPr bwMode="auto">
              <a:xfrm>
                <a:off x="2544" y="1680"/>
                <a:ext cx="576" cy="576"/>
              </a:xfrm>
              <a:prstGeom prst="rect">
                <a:avLst/>
              </a:prstGeom>
              <a:noFill/>
              <a:ln w="9525">
                <a:noFill/>
                <a:miter lim="800000"/>
                <a:headEnd/>
                <a:tailEnd/>
              </a:ln>
            </p:spPr>
          </p:pic>
          <p:pic>
            <p:nvPicPr>
              <p:cNvPr id="8212" name="Picture 25" descr="pretty_flower_yellow_hb"/>
              <p:cNvPicPr>
                <a:picLocks noChangeAspect="1" noChangeArrowheads="1" noCrop="1"/>
              </p:cNvPicPr>
              <p:nvPr/>
            </p:nvPicPr>
            <p:blipFill>
              <a:blip r:embed="rId4" cstate="print"/>
              <a:srcRect/>
              <a:stretch>
                <a:fillRect/>
              </a:stretch>
            </p:blipFill>
            <p:spPr bwMode="auto">
              <a:xfrm>
                <a:off x="2400" y="1536"/>
                <a:ext cx="552" cy="552"/>
              </a:xfrm>
              <a:prstGeom prst="rect">
                <a:avLst/>
              </a:prstGeom>
              <a:noFill/>
              <a:ln w="9525">
                <a:noFill/>
                <a:miter lim="800000"/>
                <a:headEnd/>
                <a:tailEnd/>
              </a:ln>
            </p:spPr>
          </p:pic>
          <p:pic>
            <p:nvPicPr>
              <p:cNvPr id="8213" name="Picture 26" descr="pretty_flower_orange_hb"/>
              <p:cNvPicPr>
                <a:picLocks noChangeAspect="1" noChangeArrowheads="1" noCrop="1"/>
              </p:cNvPicPr>
              <p:nvPr/>
            </p:nvPicPr>
            <p:blipFill>
              <a:blip r:embed="rId5" cstate="print"/>
              <a:srcRect/>
              <a:stretch>
                <a:fillRect/>
              </a:stretch>
            </p:blipFill>
            <p:spPr bwMode="auto">
              <a:xfrm>
                <a:off x="2256" y="1632"/>
                <a:ext cx="648" cy="648"/>
              </a:xfrm>
              <a:prstGeom prst="rect">
                <a:avLst/>
              </a:prstGeom>
              <a:noFill/>
              <a:ln w="9525">
                <a:noFill/>
                <a:miter lim="800000"/>
                <a:headEnd/>
                <a:tailEnd/>
              </a:ln>
            </p:spPr>
          </p:pic>
        </p:grpSp>
      </p:grpSp>
      <p:grpSp>
        <p:nvGrpSpPr>
          <p:cNvPr id="4" name="Group 3"/>
          <p:cNvGrpSpPr>
            <a:grpSpLocks/>
          </p:cNvGrpSpPr>
          <p:nvPr/>
        </p:nvGrpSpPr>
        <p:grpSpPr bwMode="auto">
          <a:xfrm rot="4297837">
            <a:off x="-457200" y="3276600"/>
            <a:ext cx="3429000" cy="2209800"/>
            <a:chOff x="2256" y="1536"/>
            <a:chExt cx="1176" cy="744"/>
          </a:xfrm>
        </p:grpSpPr>
        <p:pic>
          <p:nvPicPr>
            <p:cNvPr id="8204" name="Picture 4" descr="pretty_flower_purple_hb"/>
            <p:cNvPicPr>
              <a:picLocks noChangeAspect="1" noChangeArrowheads="1" noCrop="1"/>
            </p:cNvPicPr>
            <p:nvPr/>
          </p:nvPicPr>
          <p:blipFill>
            <a:blip r:embed="rId2" cstate="print"/>
            <a:srcRect/>
            <a:stretch>
              <a:fillRect/>
            </a:stretch>
          </p:blipFill>
          <p:spPr bwMode="auto">
            <a:xfrm>
              <a:off x="2784" y="1632"/>
              <a:ext cx="648" cy="648"/>
            </a:xfrm>
            <a:prstGeom prst="rect">
              <a:avLst/>
            </a:prstGeom>
            <a:noFill/>
            <a:ln w="9525">
              <a:noFill/>
              <a:miter lim="800000"/>
              <a:headEnd/>
              <a:tailEnd/>
            </a:ln>
          </p:spPr>
        </p:pic>
        <p:grpSp>
          <p:nvGrpSpPr>
            <p:cNvPr id="5" name="Group 5"/>
            <p:cNvGrpSpPr>
              <a:grpSpLocks/>
            </p:cNvGrpSpPr>
            <p:nvPr/>
          </p:nvGrpSpPr>
          <p:grpSpPr bwMode="auto">
            <a:xfrm>
              <a:off x="2256" y="1536"/>
              <a:ext cx="864" cy="744"/>
              <a:chOff x="2256" y="1536"/>
              <a:chExt cx="864" cy="744"/>
            </a:xfrm>
          </p:grpSpPr>
          <p:pic>
            <p:nvPicPr>
              <p:cNvPr id="8206" name="Picture 6" descr="pretty_flower_red_hb"/>
              <p:cNvPicPr>
                <a:picLocks noChangeAspect="1" noChangeArrowheads="1" noCrop="1"/>
              </p:cNvPicPr>
              <p:nvPr/>
            </p:nvPicPr>
            <p:blipFill>
              <a:blip r:embed="rId3" cstate="print"/>
              <a:srcRect/>
              <a:stretch>
                <a:fillRect/>
              </a:stretch>
            </p:blipFill>
            <p:spPr bwMode="auto">
              <a:xfrm>
                <a:off x="2544" y="1680"/>
                <a:ext cx="576" cy="576"/>
              </a:xfrm>
              <a:prstGeom prst="rect">
                <a:avLst/>
              </a:prstGeom>
              <a:noFill/>
              <a:ln w="9525">
                <a:noFill/>
                <a:miter lim="800000"/>
                <a:headEnd/>
                <a:tailEnd/>
              </a:ln>
            </p:spPr>
          </p:pic>
          <p:pic>
            <p:nvPicPr>
              <p:cNvPr id="8207" name="Picture 7" descr="pretty_flower_yellow_hb"/>
              <p:cNvPicPr>
                <a:picLocks noChangeAspect="1" noChangeArrowheads="1" noCrop="1"/>
              </p:cNvPicPr>
              <p:nvPr/>
            </p:nvPicPr>
            <p:blipFill>
              <a:blip r:embed="rId4" cstate="print"/>
              <a:srcRect/>
              <a:stretch>
                <a:fillRect/>
              </a:stretch>
            </p:blipFill>
            <p:spPr bwMode="auto">
              <a:xfrm>
                <a:off x="2400" y="1536"/>
                <a:ext cx="552" cy="552"/>
              </a:xfrm>
              <a:prstGeom prst="rect">
                <a:avLst/>
              </a:prstGeom>
              <a:noFill/>
              <a:ln w="9525">
                <a:noFill/>
                <a:miter lim="800000"/>
                <a:headEnd/>
                <a:tailEnd/>
              </a:ln>
            </p:spPr>
          </p:pic>
          <p:pic>
            <p:nvPicPr>
              <p:cNvPr id="8208" name="Picture 8" descr="pretty_flower_orange_hb"/>
              <p:cNvPicPr>
                <a:picLocks noChangeAspect="1" noChangeArrowheads="1" noCrop="1"/>
              </p:cNvPicPr>
              <p:nvPr/>
            </p:nvPicPr>
            <p:blipFill>
              <a:blip r:embed="rId5" cstate="print"/>
              <a:srcRect/>
              <a:stretch>
                <a:fillRect/>
              </a:stretch>
            </p:blipFill>
            <p:spPr bwMode="auto">
              <a:xfrm>
                <a:off x="2256" y="1632"/>
                <a:ext cx="648" cy="648"/>
              </a:xfrm>
              <a:prstGeom prst="rect">
                <a:avLst/>
              </a:prstGeom>
              <a:noFill/>
              <a:ln w="9525">
                <a:noFill/>
                <a:miter lim="800000"/>
                <a:headEnd/>
                <a:tailEnd/>
              </a:ln>
            </p:spPr>
          </p:pic>
        </p:grpSp>
      </p:grpSp>
      <p:pic>
        <p:nvPicPr>
          <p:cNvPr id="8196" name="Picture 12" descr="BLULINE"/>
          <p:cNvPicPr>
            <a:picLocks noChangeAspect="1" noChangeArrowheads="1"/>
          </p:cNvPicPr>
          <p:nvPr/>
        </p:nvPicPr>
        <p:blipFill>
          <a:blip r:embed="rId6" cstate="print"/>
          <a:srcRect/>
          <a:stretch>
            <a:fillRect/>
          </a:stretch>
        </p:blipFill>
        <p:spPr bwMode="auto">
          <a:xfrm>
            <a:off x="0" y="6400800"/>
            <a:ext cx="9144000" cy="185738"/>
          </a:xfrm>
          <a:prstGeom prst="rect">
            <a:avLst/>
          </a:prstGeom>
          <a:noFill/>
          <a:ln w="9525">
            <a:noFill/>
            <a:miter lim="800000"/>
            <a:headEnd/>
            <a:tailEnd/>
          </a:ln>
        </p:spPr>
      </p:pic>
      <p:pic>
        <p:nvPicPr>
          <p:cNvPr id="8200" name="Picture 10" descr="animal-14[1]"/>
          <p:cNvPicPr>
            <a:picLocks noChangeAspect="1" noChangeArrowheads="1" noCrop="1"/>
          </p:cNvPicPr>
          <p:nvPr/>
        </p:nvPicPr>
        <p:blipFill>
          <a:blip r:embed="rId7" cstate="print"/>
          <a:srcRect/>
          <a:stretch>
            <a:fillRect/>
          </a:stretch>
        </p:blipFill>
        <p:spPr bwMode="auto">
          <a:xfrm>
            <a:off x="381000" y="381000"/>
            <a:ext cx="971550" cy="773113"/>
          </a:xfrm>
          <a:prstGeom prst="rect">
            <a:avLst/>
          </a:prstGeom>
          <a:noFill/>
          <a:ln w="9525">
            <a:noFill/>
            <a:miter lim="800000"/>
            <a:headEnd/>
            <a:tailEnd/>
          </a:ln>
        </p:spPr>
      </p:pic>
      <p:pic>
        <p:nvPicPr>
          <p:cNvPr id="8201" name="Picture 11" descr="animal-41[1]"/>
          <p:cNvPicPr>
            <a:picLocks noChangeAspect="1" noChangeArrowheads="1" noCrop="1"/>
          </p:cNvPicPr>
          <p:nvPr/>
        </p:nvPicPr>
        <p:blipFill>
          <a:blip r:embed="rId8" cstate="print"/>
          <a:srcRect/>
          <a:stretch>
            <a:fillRect/>
          </a:stretch>
        </p:blipFill>
        <p:spPr bwMode="auto">
          <a:xfrm>
            <a:off x="8001000" y="5257800"/>
            <a:ext cx="947738" cy="1041400"/>
          </a:xfrm>
          <a:prstGeom prst="rect">
            <a:avLst/>
          </a:prstGeom>
          <a:noFill/>
          <a:ln w="9525">
            <a:noFill/>
            <a:miter lim="800000"/>
            <a:headEnd/>
            <a:tailEnd/>
          </a:ln>
        </p:spPr>
      </p:pic>
      <p:sp>
        <p:nvSpPr>
          <p:cNvPr id="23" name="TextBox 22"/>
          <p:cNvSpPr txBox="1"/>
          <p:nvPr/>
        </p:nvSpPr>
        <p:spPr>
          <a:xfrm>
            <a:off x="0" y="304800"/>
            <a:ext cx="9144000" cy="954107"/>
          </a:xfrm>
          <a:prstGeom prst="rect">
            <a:avLst/>
          </a:prstGeom>
          <a:noFill/>
        </p:spPr>
        <p:txBody>
          <a:bodyPr wrap="square" rtlCol="0">
            <a:spAutoFit/>
          </a:bodyPr>
          <a:lstStyle/>
          <a:p>
            <a:pPr algn="ctr"/>
            <a:r>
              <a:rPr lang="en-US" sz="2800" b="1" dirty="0" smtClean="0">
                <a:solidFill>
                  <a:schemeClr val="tx2">
                    <a:lumMod val="75000"/>
                  </a:schemeClr>
                </a:solidFill>
                <a:latin typeface="Times New Roman" pitchFamily="18" charset="0"/>
                <a:cs typeface="Times New Roman" pitchFamily="18" charset="0"/>
              </a:rPr>
              <a:t>PHÒNG GD&amp;ĐT QUẬN LONG BIÊN</a:t>
            </a:r>
          </a:p>
          <a:p>
            <a:pPr algn="ctr"/>
            <a:r>
              <a:rPr lang="en-US" sz="2800" b="1" dirty="0" smtClean="0">
                <a:solidFill>
                  <a:schemeClr val="tx2">
                    <a:lumMod val="75000"/>
                  </a:schemeClr>
                </a:solidFill>
                <a:latin typeface="Times New Roman" pitchFamily="18" charset="0"/>
                <a:cs typeface="Times New Roman" pitchFamily="18" charset="0"/>
              </a:rPr>
              <a:t>TRƯỜNG TIỂU HỌC ÁI MỘ B</a:t>
            </a:r>
            <a:endParaRPr lang="en-US" sz="2800" b="1" dirty="0">
              <a:solidFill>
                <a:schemeClr val="tx2">
                  <a:lumMod val="75000"/>
                </a:schemeClr>
              </a:solidFill>
              <a:latin typeface="Times New Roman" pitchFamily="18" charset="0"/>
              <a:cs typeface="Times New Roman" pitchFamily="18" charset="0"/>
            </a:endParaRPr>
          </a:p>
        </p:txBody>
      </p:sp>
      <p:sp>
        <p:nvSpPr>
          <p:cNvPr id="24" name="TextBox 23"/>
          <p:cNvSpPr txBox="1"/>
          <p:nvPr/>
        </p:nvSpPr>
        <p:spPr>
          <a:xfrm>
            <a:off x="2407916" y="5045616"/>
            <a:ext cx="4876800" cy="707886"/>
          </a:xfrm>
          <a:prstGeom prst="rect">
            <a:avLst/>
          </a:prstGeom>
          <a:noFill/>
        </p:spPr>
        <p:txBody>
          <a:bodyPr wrap="square" rtlCol="0">
            <a:spAutoFit/>
          </a:bodyPr>
          <a:lstStyle/>
          <a:p>
            <a:r>
              <a:rPr lang="en-US" sz="4000" b="1" i="1" dirty="0" err="1" smtClean="0">
                <a:latin typeface="Times New Roman" pitchFamily="18" charset="0"/>
                <a:cs typeface="Times New Roman" pitchFamily="18" charset="0"/>
              </a:rPr>
              <a:t>Bài</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Bàn</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tay</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dịu</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dàng</a:t>
            </a:r>
            <a:endParaRPr lang="en-US" sz="4000" b="1" i="1" dirty="0">
              <a:latin typeface="Times New Roman" pitchFamily="18" charset="0"/>
              <a:cs typeface="Times New Roman" pitchFamily="18" charset="0"/>
            </a:endParaRPr>
          </a:p>
        </p:txBody>
      </p:sp>
      <p:sp>
        <p:nvSpPr>
          <p:cNvPr id="27" name="WordArt 4"/>
          <p:cNvSpPr>
            <a:spLocks noChangeArrowheads="1" noChangeShapeType="1" noTextEdit="1"/>
          </p:cNvSpPr>
          <p:nvPr/>
        </p:nvSpPr>
        <p:spPr bwMode="auto">
          <a:xfrm>
            <a:off x="2971800" y="3936612"/>
            <a:ext cx="3048000" cy="690496"/>
          </a:xfrm>
          <a:prstGeom prst="rect">
            <a:avLst/>
          </a:prstGeom>
        </p:spPr>
        <p:txBody>
          <a:bodyPr wrap="none" fromWordArt="1">
            <a:prstTxWarp prst="textPlain">
              <a:avLst>
                <a:gd name="adj" fmla="val 50000"/>
              </a:avLst>
            </a:prstTxWarp>
          </a:bodyPr>
          <a:lstStyle/>
          <a:p>
            <a:pPr algn="ctr"/>
            <a:r>
              <a:rPr lang="en-US" sz="2000" b="1" kern="1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Lớp</a:t>
            </a:r>
            <a:r>
              <a:rPr lang="en-US" sz="2000" b="1" kern="1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 </a:t>
            </a:r>
            <a:r>
              <a:rPr lang="en-US" sz="2000" b="1" kern="1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2</a:t>
            </a:r>
            <a:endParaRPr lang="en-US" sz="20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endParaRPr>
          </a:p>
        </p:txBody>
      </p:sp>
      <p:sp>
        <p:nvSpPr>
          <p:cNvPr id="21" name="WordArt 3"/>
          <p:cNvSpPr>
            <a:spLocks noChangeArrowheads="1" noChangeShapeType="1" noTextEdit="1"/>
          </p:cNvSpPr>
          <p:nvPr/>
        </p:nvSpPr>
        <p:spPr bwMode="auto">
          <a:xfrm>
            <a:off x="2371725" y="2037472"/>
            <a:ext cx="4638675" cy="1484313"/>
          </a:xfrm>
          <a:prstGeom prst="rect">
            <a:avLst/>
          </a:prstGeom>
        </p:spPr>
        <p:txBody>
          <a:bodyPr wrap="none" fromWordArt="1">
            <a:prstTxWarp prst="textPlain">
              <a:avLst>
                <a:gd name="adj" fmla="val 50000"/>
              </a:avLst>
            </a:prstTxWarp>
          </a:bodyPr>
          <a:lstStyle/>
          <a:p>
            <a:pPr algn="ctr"/>
            <a:r>
              <a:rPr lang="en-US" sz="36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Phân</a:t>
            </a: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m</a:t>
            </a:r>
            <a:r>
              <a:rPr lang="vi-VN"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ôn</a:t>
            </a: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r>
              <a:rPr lang="vi-VN"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vi-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Tập đọc</a:t>
            </a:r>
            <a:endPar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9"/>
          <p:cNvSpPr txBox="1">
            <a:spLocks noChangeArrowheads="1"/>
          </p:cNvSpPr>
          <p:nvPr/>
        </p:nvSpPr>
        <p:spPr bwMode="auto">
          <a:xfrm>
            <a:off x="266700" y="1447800"/>
            <a:ext cx="8610600" cy="3323987"/>
          </a:xfrm>
          <a:prstGeom prst="rect">
            <a:avLst/>
          </a:prstGeom>
          <a:noFill/>
          <a:ln w="9525">
            <a:noFill/>
            <a:miter lim="800000"/>
            <a:headEnd/>
            <a:tailEnd/>
          </a:ln>
          <a:effectLst/>
        </p:spPr>
        <p:txBody>
          <a:bodyPr wrap="square">
            <a:spAutoFit/>
          </a:bodyPr>
          <a:lstStyle/>
          <a:p>
            <a:pPr algn="ctr" eaLnBrk="1" hangingPunct="1">
              <a:spcBef>
                <a:spcPct val="50000"/>
              </a:spcBef>
            </a:pPr>
            <a:r>
              <a:rPr lang="en-US" sz="4800" b="1" dirty="0" err="1" smtClean="0">
                <a:solidFill>
                  <a:srgbClr val="F0720A"/>
                </a:solidFill>
                <a:latin typeface="Times New Roman" pitchFamily="18" charset="0"/>
                <a:cs typeface="Times New Roman" pitchFamily="18" charset="0"/>
              </a:rPr>
              <a:t>Giọng</a:t>
            </a:r>
            <a:r>
              <a:rPr lang="en-US" sz="4800" b="1" dirty="0" smtClean="0">
                <a:solidFill>
                  <a:srgbClr val="F0720A"/>
                </a:solidFill>
                <a:latin typeface="Times New Roman" pitchFamily="18" charset="0"/>
                <a:cs typeface="Times New Roman" pitchFamily="18" charset="0"/>
              </a:rPr>
              <a:t> </a:t>
            </a:r>
            <a:r>
              <a:rPr lang="en-US" sz="4800" b="1" dirty="0" err="1" smtClean="0">
                <a:solidFill>
                  <a:srgbClr val="F0720A"/>
                </a:solidFill>
                <a:latin typeface="Times New Roman" pitchFamily="18" charset="0"/>
                <a:cs typeface="Times New Roman" pitchFamily="18" charset="0"/>
              </a:rPr>
              <a:t>đọc</a:t>
            </a:r>
            <a:r>
              <a:rPr lang="en-US" sz="4800" b="1" dirty="0" smtClean="0">
                <a:solidFill>
                  <a:srgbClr val="F0720A"/>
                </a:solidFill>
                <a:latin typeface="Times New Roman" pitchFamily="18" charset="0"/>
                <a:cs typeface="Times New Roman" pitchFamily="18" charset="0"/>
              </a:rPr>
              <a:t> </a:t>
            </a:r>
            <a:r>
              <a:rPr lang="en-US" sz="4800" b="1" dirty="0" err="1" smtClean="0">
                <a:solidFill>
                  <a:srgbClr val="F0720A"/>
                </a:solidFill>
                <a:latin typeface="Times New Roman" pitchFamily="18" charset="0"/>
                <a:cs typeface="Times New Roman" pitchFamily="18" charset="0"/>
              </a:rPr>
              <a:t>của</a:t>
            </a:r>
            <a:r>
              <a:rPr lang="en-US" sz="4800" b="1" dirty="0" smtClean="0">
                <a:solidFill>
                  <a:srgbClr val="F0720A"/>
                </a:solidFill>
                <a:latin typeface="Times New Roman" pitchFamily="18" charset="0"/>
                <a:cs typeface="Times New Roman" pitchFamily="18" charset="0"/>
              </a:rPr>
              <a:t> </a:t>
            </a:r>
            <a:r>
              <a:rPr lang="en-US" sz="4800" b="1" dirty="0" err="1" smtClean="0">
                <a:solidFill>
                  <a:srgbClr val="F0720A"/>
                </a:solidFill>
                <a:latin typeface="Times New Roman" pitchFamily="18" charset="0"/>
                <a:cs typeface="Times New Roman" pitchFamily="18" charset="0"/>
              </a:rPr>
              <a:t>các</a:t>
            </a:r>
            <a:r>
              <a:rPr lang="en-US" sz="4800" b="1" dirty="0" smtClean="0">
                <a:solidFill>
                  <a:srgbClr val="F0720A"/>
                </a:solidFill>
                <a:latin typeface="Times New Roman" pitchFamily="18" charset="0"/>
                <a:cs typeface="Times New Roman" pitchFamily="18" charset="0"/>
              </a:rPr>
              <a:t> </a:t>
            </a:r>
            <a:r>
              <a:rPr lang="en-US" sz="4800" b="1" dirty="0" err="1" smtClean="0">
                <a:solidFill>
                  <a:srgbClr val="F0720A"/>
                </a:solidFill>
                <a:latin typeface="Times New Roman" pitchFamily="18" charset="0"/>
                <a:cs typeface="Times New Roman" pitchFamily="18" charset="0"/>
              </a:rPr>
              <a:t>nhân</a:t>
            </a:r>
            <a:r>
              <a:rPr lang="en-US" sz="4800" b="1" dirty="0" smtClean="0">
                <a:solidFill>
                  <a:srgbClr val="F0720A"/>
                </a:solidFill>
                <a:latin typeface="Times New Roman" pitchFamily="18" charset="0"/>
                <a:cs typeface="Times New Roman" pitchFamily="18" charset="0"/>
              </a:rPr>
              <a:t> </a:t>
            </a:r>
            <a:r>
              <a:rPr lang="en-US" sz="4800" b="1" dirty="0" err="1" smtClean="0">
                <a:solidFill>
                  <a:srgbClr val="F0720A"/>
                </a:solidFill>
                <a:latin typeface="Times New Roman" pitchFamily="18" charset="0"/>
                <a:cs typeface="Times New Roman" pitchFamily="18" charset="0"/>
              </a:rPr>
              <a:t>vật</a:t>
            </a:r>
            <a:r>
              <a:rPr lang="en-US" sz="4800" b="1" dirty="0" smtClean="0">
                <a:solidFill>
                  <a:srgbClr val="F0720A"/>
                </a:solidFill>
                <a:latin typeface="Times New Roman" pitchFamily="18" charset="0"/>
                <a:cs typeface="Times New Roman" pitchFamily="18" charset="0"/>
              </a:rPr>
              <a:t>:</a:t>
            </a:r>
          </a:p>
          <a:p>
            <a:pPr algn="just" eaLnBrk="1" hangingPunct="1">
              <a:spcBef>
                <a:spcPct val="50000"/>
              </a:spcBef>
              <a:buFontTx/>
              <a:buChar char="-"/>
            </a:pP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An: </a:t>
            </a:r>
            <a:r>
              <a:rPr lang="en-US" sz="3600" b="1" dirty="0" err="1" smtClean="0">
                <a:latin typeface="Times New Roman" pitchFamily="18" charset="0"/>
                <a:cs typeface="Times New Roman" pitchFamily="18" charset="0"/>
              </a:rPr>
              <a:t>Giọng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quyết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tâm</a:t>
            </a:r>
            <a:r>
              <a:rPr lang="en-US" sz="3600" b="1" dirty="0" smtClean="0">
                <a:latin typeface="Times New Roman" pitchFamily="18" charset="0"/>
                <a:cs typeface="Times New Roman" pitchFamily="18" charset="0"/>
              </a:rPr>
              <a:t>.</a:t>
            </a:r>
          </a:p>
          <a:p>
            <a:pPr algn="just" eaLnBrk="1" hangingPunct="1">
              <a:spcBef>
                <a:spcPct val="50000"/>
              </a:spcBef>
              <a:buFontTx/>
              <a:buChar char="-"/>
            </a:pPr>
            <a:r>
              <a:rPr lang="en-US" sz="3600" b="1" dirty="0" err="1" smtClean="0">
                <a:latin typeface="Times New Roman" pitchFamily="18" charset="0"/>
                <a:cs typeface="Times New Roman" pitchFamily="18" charset="0"/>
              </a:rPr>
              <a:t>Thầy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giáo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Đầy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trìu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mến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khích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lệ</a:t>
            </a:r>
            <a:r>
              <a:rPr lang="en-US" sz="3600" b="1" dirty="0" smtClean="0">
                <a:latin typeface="Times New Roman" pitchFamily="18" charset="0"/>
                <a:cs typeface="Times New Roman" pitchFamily="18" charset="0"/>
              </a:rPr>
              <a:t>.</a:t>
            </a:r>
          </a:p>
          <a:p>
            <a:pPr algn="just" eaLnBrk="1" hangingPunct="1">
              <a:spcBef>
                <a:spcPct val="50000"/>
              </a:spcBef>
              <a:buFontTx/>
              <a:buChar char="-"/>
            </a:pP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dẫn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chậm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trầm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lắng</a:t>
            </a:r>
            <a:r>
              <a:rPr lang="en-US" sz="36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Picture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00707" name="Picture 3" descr="Bouquet"/>
          <p:cNvPicPr>
            <a:picLocks noChangeAspect="1" noChangeArrowheads="1"/>
          </p:cNvPicPr>
          <p:nvPr/>
        </p:nvPicPr>
        <p:blipFill>
          <a:blip r:embed="rId4" cstate="print"/>
          <a:srcRect/>
          <a:stretch>
            <a:fillRect/>
          </a:stretch>
        </p:blipFill>
        <p:spPr bwMode="auto">
          <a:xfrm rot="-2681003">
            <a:off x="1108075" y="1495425"/>
            <a:ext cx="8289925" cy="4064000"/>
          </a:xfrm>
          <a:prstGeom prst="rect">
            <a:avLst/>
          </a:prstGeom>
          <a:noFill/>
        </p:spPr>
      </p:pic>
      <p:sp>
        <p:nvSpPr>
          <p:cNvPr id="200708" name="WordArt 4"/>
          <p:cNvSpPr>
            <a:spLocks noChangeArrowheads="1" noChangeShapeType="1" noTextEdit="1"/>
          </p:cNvSpPr>
          <p:nvPr/>
        </p:nvSpPr>
        <p:spPr bwMode="auto">
          <a:xfrm>
            <a:off x="271463" y="0"/>
            <a:ext cx="8567737" cy="2438400"/>
          </a:xfrm>
          <a:prstGeom prst="rect">
            <a:avLst/>
          </a:prstGeom>
        </p:spPr>
        <p:txBody>
          <a:bodyPr wrap="none" fromWordArt="1">
            <a:prstTxWarp prst="textDeflateTop">
              <a:avLst>
                <a:gd name="adj" fmla="val 46875"/>
              </a:avLst>
            </a:prstTxWarp>
          </a:bodyPr>
          <a:lstStyle/>
          <a:p>
            <a:pPr algn="ctr"/>
            <a:r>
              <a:rPr lang="en-US" sz="3600" kern="10">
                <a:ln w="9525">
                  <a:solidFill>
                    <a:srgbClr val="FF3300"/>
                  </a:solidFill>
                  <a:round/>
                  <a:headEnd/>
                  <a:tailEnd/>
                </a:ln>
                <a:solidFill>
                  <a:srgbClr val="FF3300"/>
                </a:solidFill>
                <a:effectLst>
                  <a:outerShdw dist="35921" dir="2700000" algn="ctr" rotWithShape="0">
                    <a:srgbClr val="C0C0C0">
                      <a:alpha val="80000"/>
                    </a:srgbClr>
                  </a:outerShdw>
                </a:effectLst>
                <a:latin typeface=".VnTime"/>
              </a:rPr>
              <a:t>KÝnh chóc c¸c thÇy c« gi¸o m¹nh khoÎ.</a:t>
            </a:r>
          </a:p>
        </p:txBody>
      </p:sp>
      <p:sp>
        <p:nvSpPr>
          <p:cNvPr id="200709" name="WordArt 5"/>
          <p:cNvSpPr>
            <a:spLocks noChangeArrowheads="1" noChangeShapeType="1" noTextEdit="1"/>
          </p:cNvSpPr>
          <p:nvPr/>
        </p:nvSpPr>
        <p:spPr bwMode="auto">
          <a:xfrm>
            <a:off x="434975" y="2514600"/>
            <a:ext cx="8382000" cy="2438400"/>
          </a:xfrm>
          <a:prstGeom prst="rect">
            <a:avLst/>
          </a:prstGeom>
        </p:spPr>
        <p:txBody>
          <a:bodyPr wrap="none" fromWordArt="1">
            <a:prstTxWarp prst="textDeflateTop">
              <a:avLst>
                <a:gd name="adj" fmla="val 46875"/>
              </a:avLst>
            </a:prstTxWarp>
          </a:bodyPr>
          <a:lstStyle/>
          <a:p>
            <a:pPr algn="ctr"/>
            <a:r>
              <a:rPr lang="vi-VN" sz="3600" kern="10" dirty="0">
                <a:ln w="9525">
                  <a:solidFill>
                    <a:srgbClr val="FF3300"/>
                  </a:solidFill>
                  <a:round/>
                  <a:headEnd/>
                  <a:tailEnd/>
                </a:ln>
                <a:effectLst>
                  <a:outerShdw dist="35921" dir="2700000" algn="ctr" rotWithShape="0">
                    <a:srgbClr val="C0C0C0">
                      <a:alpha val="80000"/>
                    </a:srgbClr>
                  </a:outerShdw>
                </a:effectLst>
                <a:latin typeface="Arial"/>
                <a:cs typeface="Arial"/>
              </a:rPr>
              <a:t>chúc các em chăm ngoan học giỏi !</a:t>
            </a:r>
            <a:endParaRPr lang="en-US" sz="3600" kern="10" dirty="0">
              <a:ln w="9525">
                <a:solidFill>
                  <a:srgbClr val="FF3300"/>
                </a:solidFill>
                <a:round/>
                <a:headEnd/>
                <a:tailEnd/>
              </a:ln>
              <a:effectLst>
                <a:outerShdw dist="35921" dir="2700000" algn="ctr" rotWithShape="0">
                  <a:srgbClr val="C0C0C0">
                    <a:alpha val="8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p:cTn id="7" dur="1000" fill="hold"/>
                                        <p:tgtEl>
                                          <p:spTgt spid="200706"/>
                                        </p:tgtEl>
                                        <p:attrNameLst>
                                          <p:attrName>ppt_w</p:attrName>
                                        </p:attrNameLst>
                                      </p:cBhvr>
                                      <p:tavLst>
                                        <p:tav tm="0">
                                          <p:val>
                                            <p:strVal val="#ppt_w*0.70"/>
                                          </p:val>
                                        </p:tav>
                                        <p:tav tm="100000">
                                          <p:val>
                                            <p:strVal val="#ppt_w"/>
                                          </p:val>
                                        </p:tav>
                                      </p:tavLst>
                                    </p:anim>
                                    <p:anim calcmode="lin" valueType="num">
                                      <p:cBhvr>
                                        <p:cTn id="8" dur="1000" fill="hold"/>
                                        <p:tgtEl>
                                          <p:spTgt spid="200706"/>
                                        </p:tgtEl>
                                        <p:attrNameLst>
                                          <p:attrName>ppt_h</p:attrName>
                                        </p:attrNameLst>
                                      </p:cBhvr>
                                      <p:tavLst>
                                        <p:tav tm="0">
                                          <p:val>
                                            <p:strVal val="#ppt_h"/>
                                          </p:val>
                                        </p:tav>
                                        <p:tav tm="100000">
                                          <p:val>
                                            <p:strVal val="#ppt_h"/>
                                          </p:val>
                                        </p:tav>
                                      </p:tavLst>
                                    </p:anim>
                                    <p:animEffect transition="in" filter="fade">
                                      <p:cBhvr>
                                        <p:cTn id="9" dur="1000"/>
                                        <p:tgtEl>
                                          <p:spTgt spid="200706"/>
                                        </p:tgtEl>
                                      </p:cBhvr>
                                    </p:animEffect>
                                  </p:childTnLst>
                                </p:cTn>
                              </p:par>
                            </p:childTnLst>
                          </p:cTn>
                        </p:par>
                        <p:par>
                          <p:cTn id="10" fill="hold">
                            <p:stCondLst>
                              <p:cond delay="1000"/>
                            </p:stCondLst>
                            <p:childTnLst>
                              <p:par>
                                <p:cTn id="11" presetID="6" presetClass="entr" presetSubtype="32" fill="hold" nodeType="afterEffect">
                                  <p:stCondLst>
                                    <p:cond delay="0"/>
                                  </p:stCondLst>
                                  <p:childTnLst>
                                    <p:set>
                                      <p:cBhvr>
                                        <p:cTn id="12" dur="1" fill="hold">
                                          <p:stCondLst>
                                            <p:cond delay="0"/>
                                          </p:stCondLst>
                                        </p:cTn>
                                        <p:tgtEl>
                                          <p:spTgt spid="200707"/>
                                        </p:tgtEl>
                                        <p:attrNameLst>
                                          <p:attrName>style.visibility</p:attrName>
                                        </p:attrNameLst>
                                      </p:cBhvr>
                                      <p:to>
                                        <p:strVal val="visible"/>
                                      </p:to>
                                    </p:set>
                                    <p:animEffect transition="in" filter="circle(out)">
                                      <p:cBhvr>
                                        <p:cTn id="13" dur="3000"/>
                                        <p:tgtEl>
                                          <p:spTgt spid="200707"/>
                                        </p:tgtEl>
                                      </p:cBhvr>
                                    </p:animEffect>
                                  </p:childTnLst>
                                </p:cTn>
                              </p:par>
                            </p:childTnLst>
                          </p:cTn>
                        </p:par>
                        <p:par>
                          <p:cTn id="14" fill="hold">
                            <p:stCondLst>
                              <p:cond delay="4000"/>
                            </p:stCondLst>
                            <p:childTnLst>
                              <p:par>
                                <p:cTn id="15" presetID="23" presetClass="entr" presetSubtype="528" repeatCount="2000" fill="hold" grpId="0" nodeType="afterEffect">
                                  <p:stCondLst>
                                    <p:cond delay="0"/>
                                  </p:stCondLst>
                                  <p:childTnLst>
                                    <p:set>
                                      <p:cBhvr>
                                        <p:cTn id="16" dur="1" fill="hold">
                                          <p:stCondLst>
                                            <p:cond delay="0"/>
                                          </p:stCondLst>
                                        </p:cTn>
                                        <p:tgtEl>
                                          <p:spTgt spid="200708"/>
                                        </p:tgtEl>
                                        <p:attrNameLst>
                                          <p:attrName>style.visibility</p:attrName>
                                        </p:attrNameLst>
                                      </p:cBhvr>
                                      <p:to>
                                        <p:strVal val="visible"/>
                                      </p:to>
                                    </p:set>
                                    <p:anim calcmode="lin" valueType="num">
                                      <p:cBhvr>
                                        <p:cTn id="17" dur="3000" fill="hold"/>
                                        <p:tgtEl>
                                          <p:spTgt spid="200708"/>
                                        </p:tgtEl>
                                        <p:attrNameLst>
                                          <p:attrName>ppt_w</p:attrName>
                                        </p:attrNameLst>
                                      </p:cBhvr>
                                      <p:tavLst>
                                        <p:tav tm="0">
                                          <p:val>
                                            <p:fltVal val="0"/>
                                          </p:val>
                                        </p:tav>
                                        <p:tav tm="100000">
                                          <p:val>
                                            <p:strVal val="#ppt_w"/>
                                          </p:val>
                                        </p:tav>
                                      </p:tavLst>
                                    </p:anim>
                                    <p:anim calcmode="lin" valueType="num">
                                      <p:cBhvr>
                                        <p:cTn id="18" dur="3000" fill="hold"/>
                                        <p:tgtEl>
                                          <p:spTgt spid="200708"/>
                                        </p:tgtEl>
                                        <p:attrNameLst>
                                          <p:attrName>ppt_h</p:attrName>
                                        </p:attrNameLst>
                                      </p:cBhvr>
                                      <p:tavLst>
                                        <p:tav tm="0">
                                          <p:val>
                                            <p:fltVal val="0"/>
                                          </p:val>
                                        </p:tav>
                                        <p:tav tm="100000">
                                          <p:val>
                                            <p:strVal val="#ppt_h"/>
                                          </p:val>
                                        </p:tav>
                                      </p:tavLst>
                                    </p:anim>
                                    <p:anim calcmode="lin" valueType="num">
                                      <p:cBhvr>
                                        <p:cTn id="19" dur="3000" fill="hold"/>
                                        <p:tgtEl>
                                          <p:spTgt spid="200708"/>
                                        </p:tgtEl>
                                        <p:attrNameLst>
                                          <p:attrName>ppt_x</p:attrName>
                                        </p:attrNameLst>
                                      </p:cBhvr>
                                      <p:tavLst>
                                        <p:tav tm="0">
                                          <p:val>
                                            <p:fltVal val="0.5"/>
                                          </p:val>
                                        </p:tav>
                                        <p:tav tm="100000">
                                          <p:val>
                                            <p:strVal val="#ppt_x"/>
                                          </p:val>
                                        </p:tav>
                                      </p:tavLst>
                                    </p:anim>
                                    <p:anim calcmode="lin" valueType="num">
                                      <p:cBhvr>
                                        <p:cTn id="20" dur="3000" fill="hold"/>
                                        <p:tgtEl>
                                          <p:spTgt spid="200708"/>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00708"/>
                                        </p:tgtEl>
                                        <p:attrNameLst>
                                          <p:attrName>ppt_c</p:attrName>
                                        </p:attrNameLst>
                                      </p:cBhvr>
                                      <p:to>
                                        <a:srgbClr val="FF9900"/>
                                      </p:to>
                                    </p:animClr>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par>
                          <p:cTn id="21" fill="hold">
                            <p:stCondLst>
                              <p:cond delay="10000"/>
                            </p:stCondLst>
                            <p:childTnLst>
                              <p:par>
                                <p:cTn id="22" presetID="23" presetClass="entr" presetSubtype="528" repeatCount="2000" fill="hold" grpId="0" nodeType="afterEffect">
                                  <p:stCondLst>
                                    <p:cond delay="0"/>
                                  </p:stCondLst>
                                  <p:childTnLst>
                                    <p:set>
                                      <p:cBhvr>
                                        <p:cTn id="23" dur="1" fill="hold">
                                          <p:stCondLst>
                                            <p:cond delay="0"/>
                                          </p:stCondLst>
                                        </p:cTn>
                                        <p:tgtEl>
                                          <p:spTgt spid="200709"/>
                                        </p:tgtEl>
                                        <p:attrNameLst>
                                          <p:attrName>style.visibility</p:attrName>
                                        </p:attrNameLst>
                                      </p:cBhvr>
                                      <p:to>
                                        <p:strVal val="visible"/>
                                      </p:to>
                                    </p:set>
                                    <p:anim calcmode="lin" valueType="num">
                                      <p:cBhvr>
                                        <p:cTn id="24" dur="3000" fill="hold"/>
                                        <p:tgtEl>
                                          <p:spTgt spid="200709"/>
                                        </p:tgtEl>
                                        <p:attrNameLst>
                                          <p:attrName>ppt_w</p:attrName>
                                        </p:attrNameLst>
                                      </p:cBhvr>
                                      <p:tavLst>
                                        <p:tav tm="0">
                                          <p:val>
                                            <p:fltVal val="0"/>
                                          </p:val>
                                        </p:tav>
                                        <p:tav tm="100000">
                                          <p:val>
                                            <p:strVal val="#ppt_w"/>
                                          </p:val>
                                        </p:tav>
                                      </p:tavLst>
                                    </p:anim>
                                    <p:anim calcmode="lin" valueType="num">
                                      <p:cBhvr>
                                        <p:cTn id="25" dur="3000" fill="hold"/>
                                        <p:tgtEl>
                                          <p:spTgt spid="200709"/>
                                        </p:tgtEl>
                                        <p:attrNameLst>
                                          <p:attrName>ppt_h</p:attrName>
                                        </p:attrNameLst>
                                      </p:cBhvr>
                                      <p:tavLst>
                                        <p:tav tm="0">
                                          <p:val>
                                            <p:fltVal val="0"/>
                                          </p:val>
                                        </p:tav>
                                        <p:tav tm="100000">
                                          <p:val>
                                            <p:strVal val="#ppt_h"/>
                                          </p:val>
                                        </p:tav>
                                      </p:tavLst>
                                    </p:anim>
                                    <p:anim calcmode="lin" valueType="num">
                                      <p:cBhvr>
                                        <p:cTn id="26" dur="3000" fill="hold"/>
                                        <p:tgtEl>
                                          <p:spTgt spid="200709"/>
                                        </p:tgtEl>
                                        <p:attrNameLst>
                                          <p:attrName>ppt_x</p:attrName>
                                        </p:attrNameLst>
                                      </p:cBhvr>
                                      <p:tavLst>
                                        <p:tav tm="0">
                                          <p:val>
                                            <p:fltVal val="0.5"/>
                                          </p:val>
                                        </p:tav>
                                        <p:tav tm="100000">
                                          <p:val>
                                            <p:strVal val="#ppt_x"/>
                                          </p:val>
                                        </p:tav>
                                      </p:tavLst>
                                    </p:anim>
                                    <p:anim calcmode="lin" valueType="num">
                                      <p:cBhvr>
                                        <p:cTn id="27" dur="3000" fill="hold"/>
                                        <p:tgtEl>
                                          <p:spTgt spid="200709"/>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200709"/>
                                        </p:tgtEl>
                                        <p:attrNameLst>
                                          <p:attrName>ppt_c</p:attrName>
                                        </p:attrNameLst>
                                      </p:cBhvr>
                                      <p:to>
                                        <a:srgbClr val="FF9900"/>
                                      </p:to>
                                    </p:animClr>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animBg="1"/>
      <p:bldP spid="2007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5" name="Rectangle 7"/>
          <p:cNvSpPr>
            <a:spLocks noChangeArrowheads="1"/>
          </p:cNvSpPr>
          <p:nvPr/>
        </p:nvSpPr>
        <p:spPr bwMode="auto">
          <a:xfrm>
            <a:off x="0" y="0"/>
            <a:ext cx="9144000" cy="6858000"/>
          </a:xfrm>
          <a:prstGeom prst="rect">
            <a:avLst/>
          </a:prstGeom>
          <a:gradFill rotWithShape="1">
            <a:gsLst>
              <a:gs pos="0">
                <a:srgbClr val="CCFFCC"/>
              </a:gs>
              <a:gs pos="100000">
                <a:srgbClr val="FFCCFF"/>
              </a:gs>
            </a:gsLst>
            <a:path path="shape">
              <a:fillToRect l="50000" t="50000" r="50000" b="50000"/>
            </a:path>
          </a:gradFill>
          <a:ln w="9525">
            <a:solidFill>
              <a:schemeClr val="tx1"/>
            </a:solidFill>
            <a:miter lim="800000"/>
            <a:headEnd/>
            <a:tailEnd/>
          </a:ln>
          <a:effectLst/>
        </p:spPr>
        <p:txBody>
          <a:bodyPr wrap="none" anchor="ctr"/>
          <a:lstStyle/>
          <a:p>
            <a:endParaRPr lang="en-US"/>
          </a:p>
        </p:txBody>
      </p:sp>
      <p:pic>
        <p:nvPicPr>
          <p:cNvPr id="191494" name="Picture 6" descr="tv2t1t66"/>
          <p:cNvPicPr>
            <a:picLocks noChangeAspect="1" noChangeArrowheads="1"/>
          </p:cNvPicPr>
          <p:nvPr/>
        </p:nvPicPr>
        <p:blipFill>
          <a:blip r:embed="rId3" cstate="print"/>
          <a:srcRect/>
          <a:stretch>
            <a:fillRect/>
          </a:stretch>
        </p:blipFill>
        <p:spPr bwMode="auto">
          <a:xfrm>
            <a:off x="1752600" y="0"/>
            <a:ext cx="4800600" cy="6858000"/>
          </a:xfrm>
          <a:prstGeom prst="rect">
            <a:avLst/>
          </a:prstGeom>
          <a:noFill/>
        </p:spPr>
      </p:pic>
      <p:pic>
        <p:nvPicPr>
          <p:cNvPr id="2" name="doan 1 bai bui phan.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685800" y="5334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91494"/>
                                        </p:tgtEl>
                                        <p:attrNameLst>
                                          <p:attrName>style.visibility</p:attrName>
                                        </p:attrNameLst>
                                      </p:cBhvr>
                                      <p:to>
                                        <p:strVal val="visible"/>
                                      </p:to>
                                    </p:set>
                                    <p:animEffect transition="in" filter="wheel(4)">
                                      <p:cBhvr>
                                        <p:cTn id="7" dur="2000"/>
                                        <p:tgtEl>
                                          <p:spTgt spid="191494"/>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433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
          <p:cNvSpPr txBox="1">
            <a:spLocks noChangeArrowheads="1"/>
          </p:cNvSpPr>
          <p:nvPr/>
        </p:nvSpPr>
        <p:spPr bwMode="auto">
          <a:xfrm>
            <a:off x="304800" y="2438400"/>
            <a:ext cx="8610600" cy="1754326"/>
          </a:xfrm>
          <a:prstGeom prst="rect">
            <a:avLst/>
          </a:prstGeom>
          <a:noFill/>
          <a:ln w="9525">
            <a:noFill/>
            <a:miter lim="800000"/>
            <a:headEnd/>
            <a:tailEnd/>
          </a:ln>
          <a:effectLst/>
        </p:spPr>
        <p:txBody>
          <a:bodyPr wrap="square">
            <a:spAutoFit/>
          </a:bodyPr>
          <a:lstStyle/>
          <a:p>
            <a:pPr algn="just" eaLnBrk="1" hangingPunct="1">
              <a:spcBef>
                <a:spcPct val="50000"/>
              </a:spcBef>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Thế</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chẳng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giờ</a:t>
            </a:r>
            <a:r>
              <a:rPr lang="en-US" sz="3600" b="1" dirty="0" smtClean="0">
                <a:latin typeface="Times New Roman" pitchFamily="18" charset="0"/>
                <a:cs typeface="Times New Roman" pitchFamily="18" charset="0"/>
              </a:rPr>
              <a:t> An </a:t>
            </a:r>
            <a:r>
              <a:rPr lang="en-US" sz="3600" b="1" dirty="0" err="1" smtClean="0">
                <a:latin typeface="Times New Roman" pitchFamily="18" charset="0"/>
                <a:cs typeface="Times New Roman" pitchFamily="18" charset="0"/>
              </a:rPr>
              <a:t>còn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được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nghe</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cổ</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tích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chẳng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giờ</a:t>
            </a:r>
            <a:r>
              <a:rPr lang="en-US" sz="3600" b="1" dirty="0" smtClean="0">
                <a:latin typeface="Times New Roman" pitchFamily="18" charset="0"/>
                <a:cs typeface="Times New Roman" pitchFamily="18" charset="0"/>
              </a:rPr>
              <a:t> An </a:t>
            </a:r>
            <a:r>
              <a:rPr lang="en-US" sz="3600" b="1" dirty="0" err="1" smtClean="0">
                <a:latin typeface="Times New Roman" pitchFamily="18" charset="0"/>
                <a:cs typeface="Times New Roman" pitchFamily="18" charset="0"/>
              </a:rPr>
              <a:t>còn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được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âu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yếm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vuốt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ve</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5" name="Line 41"/>
          <p:cNvSpPr>
            <a:spLocks noChangeShapeType="1"/>
          </p:cNvSpPr>
          <p:nvPr/>
        </p:nvSpPr>
        <p:spPr bwMode="auto">
          <a:xfrm flipH="1">
            <a:off x="2242784" y="2516326"/>
            <a:ext cx="152400" cy="457200"/>
          </a:xfrm>
          <a:prstGeom prst="line">
            <a:avLst/>
          </a:prstGeom>
          <a:noFill/>
          <a:ln w="38100">
            <a:solidFill>
              <a:srgbClr val="FF0000"/>
            </a:solidFill>
            <a:round/>
            <a:headEnd/>
            <a:tailEnd/>
          </a:ln>
          <a:effectLst/>
        </p:spPr>
        <p:txBody>
          <a:bodyPr/>
          <a:lstStyle/>
          <a:p>
            <a:endParaRPr lang="en-US"/>
          </a:p>
        </p:txBody>
      </p:sp>
      <p:grpSp>
        <p:nvGrpSpPr>
          <p:cNvPr id="6" name="Group 53"/>
          <p:cNvGrpSpPr>
            <a:grpSpLocks/>
          </p:cNvGrpSpPr>
          <p:nvPr/>
        </p:nvGrpSpPr>
        <p:grpSpPr bwMode="auto">
          <a:xfrm>
            <a:off x="5595584" y="3506926"/>
            <a:ext cx="228600" cy="533400"/>
            <a:chOff x="2496" y="2976"/>
            <a:chExt cx="96" cy="240"/>
          </a:xfrm>
        </p:grpSpPr>
        <p:sp>
          <p:nvSpPr>
            <p:cNvPr id="7" name="Line 42"/>
            <p:cNvSpPr>
              <a:spLocks noChangeShapeType="1"/>
            </p:cNvSpPr>
            <p:nvPr/>
          </p:nvSpPr>
          <p:spPr bwMode="auto">
            <a:xfrm flipH="1">
              <a:off x="2496" y="2976"/>
              <a:ext cx="48" cy="240"/>
            </a:xfrm>
            <a:prstGeom prst="line">
              <a:avLst/>
            </a:prstGeom>
            <a:noFill/>
            <a:ln w="38100">
              <a:solidFill>
                <a:srgbClr val="FF0000"/>
              </a:solidFill>
              <a:round/>
              <a:headEnd/>
              <a:tailEnd/>
            </a:ln>
            <a:effectLst/>
          </p:spPr>
          <p:txBody>
            <a:bodyPr/>
            <a:lstStyle/>
            <a:p>
              <a:endParaRPr lang="en-US"/>
            </a:p>
          </p:txBody>
        </p:sp>
        <p:sp>
          <p:nvSpPr>
            <p:cNvPr id="8" name="Line 52"/>
            <p:cNvSpPr>
              <a:spLocks noChangeShapeType="1"/>
            </p:cNvSpPr>
            <p:nvPr/>
          </p:nvSpPr>
          <p:spPr bwMode="auto">
            <a:xfrm flipH="1">
              <a:off x="2544" y="2976"/>
              <a:ext cx="48" cy="240"/>
            </a:xfrm>
            <a:prstGeom prst="line">
              <a:avLst/>
            </a:prstGeom>
            <a:noFill/>
            <a:ln w="38100">
              <a:solidFill>
                <a:srgbClr val="FF0000"/>
              </a:solidFill>
              <a:round/>
              <a:headEnd/>
              <a:tailEnd/>
            </a:ln>
            <a:effectLst/>
          </p:spPr>
          <p:txBody>
            <a:bodyPr/>
            <a:lstStyle/>
            <a:p>
              <a:endParaRPr lang="en-US"/>
            </a:p>
          </p:txBody>
        </p:sp>
      </p:grpSp>
      <p:sp>
        <p:nvSpPr>
          <p:cNvPr id="15" name="Line 41"/>
          <p:cNvSpPr>
            <a:spLocks noChangeShapeType="1"/>
          </p:cNvSpPr>
          <p:nvPr/>
        </p:nvSpPr>
        <p:spPr bwMode="auto">
          <a:xfrm flipH="1">
            <a:off x="5097440" y="2514600"/>
            <a:ext cx="152400" cy="457200"/>
          </a:xfrm>
          <a:prstGeom prst="line">
            <a:avLst/>
          </a:prstGeom>
          <a:noFill/>
          <a:ln w="38100">
            <a:solidFill>
              <a:srgbClr val="FF0000"/>
            </a:solidFill>
            <a:round/>
            <a:headEnd/>
            <a:tailEnd/>
          </a:ln>
          <a:effectLst/>
        </p:spPr>
        <p:txBody>
          <a:bodyPr/>
          <a:lstStyle/>
          <a:p>
            <a:endParaRPr lang="en-US"/>
          </a:p>
        </p:txBody>
      </p:sp>
      <p:sp>
        <p:nvSpPr>
          <p:cNvPr id="16" name="Line 41"/>
          <p:cNvSpPr>
            <a:spLocks noChangeShapeType="1"/>
          </p:cNvSpPr>
          <p:nvPr/>
        </p:nvSpPr>
        <p:spPr bwMode="auto">
          <a:xfrm flipH="1">
            <a:off x="4495800" y="3049726"/>
            <a:ext cx="152400" cy="457200"/>
          </a:xfrm>
          <a:prstGeom prst="line">
            <a:avLst/>
          </a:prstGeom>
          <a:noFill/>
          <a:ln w="38100">
            <a:solidFill>
              <a:srgbClr val="FF0000"/>
            </a:solidFill>
            <a:round/>
            <a:headEnd/>
            <a:tailEnd/>
          </a:ln>
          <a:effectLst/>
        </p:spPr>
        <p:txBody>
          <a:bodyPr/>
          <a:lstStyle/>
          <a:p>
            <a:endParaRPr lang="en-US"/>
          </a:p>
        </p:txBody>
      </p:sp>
      <p:sp>
        <p:nvSpPr>
          <p:cNvPr id="17" name="Line 41"/>
          <p:cNvSpPr>
            <a:spLocks noChangeShapeType="1"/>
          </p:cNvSpPr>
          <p:nvPr/>
        </p:nvSpPr>
        <p:spPr bwMode="auto">
          <a:xfrm flipH="1">
            <a:off x="7315200" y="3049726"/>
            <a:ext cx="152400" cy="457200"/>
          </a:xfrm>
          <a:prstGeom prst="line">
            <a:avLst/>
          </a:prstGeom>
          <a:noFill/>
          <a:ln w="38100">
            <a:solidFill>
              <a:srgbClr val="FF0000"/>
            </a:solidFill>
            <a:round/>
            <a:headEnd/>
            <a:tailEnd/>
          </a:ln>
          <a:effectLst/>
        </p:spPr>
        <p:txBody>
          <a:bodyPr/>
          <a:lstStyle/>
          <a:p>
            <a:endParaRPr lang="en-US"/>
          </a:p>
        </p:txBody>
      </p:sp>
      <p:sp>
        <p:nvSpPr>
          <p:cNvPr id="18" name="Line 41"/>
          <p:cNvSpPr>
            <a:spLocks noChangeShapeType="1"/>
          </p:cNvSpPr>
          <p:nvPr/>
        </p:nvSpPr>
        <p:spPr bwMode="auto">
          <a:xfrm flipH="1">
            <a:off x="3622344" y="3596774"/>
            <a:ext cx="152400" cy="457200"/>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par>
                                <p:cTn id="20" presetID="5"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52181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
          <p:cNvSpPr txBox="1">
            <a:spLocks noChangeArrowheads="1"/>
          </p:cNvSpPr>
          <p:nvPr/>
        </p:nvSpPr>
        <p:spPr bwMode="auto">
          <a:xfrm>
            <a:off x="304800" y="3011269"/>
            <a:ext cx="8610600" cy="646331"/>
          </a:xfrm>
          <a:prstGeom prst="rect">
            <a:avLst/>
          </a:prstGeom>
          <a:noFill/>
          <a:ln w="9525">
            <a:noFill/>
            <a:miter lim="800000"/>
            <a:headEnd/>
            <a:tailEnd/>
          </a:ln>
          <a:effectLst/>
        </p:spPr>
        <p:txBody>
          <a:bodyPr wrap="square">
            <a:spAutoFit/>
          </a:bodyPr>
          <a:lstStyle/>
          <a:p>
            <a:pPr algn="just" eaLnBrk="1" hangingPunct="1">
              <a:spcBef>
                <a:spcPct val="50000"/>
              </a:spcBef>
            </a:pP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Thưa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thầy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hôm</a:t>
            </a:r>
            <a:r>
              <a:rPr lang="en-US" sz="3600" b="1" dirty="0" smtClean="0">
                <a:latin typeface="Times New Roman" pitchFamily="18" charset="0"/>
                <a:cs typeface="Times New Roman" pitchFamily="18" charset="0"/>
              </a:rPr>
              <a:t> nay </a:t>
            </a: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chưa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5" name="Line 41"/>
          <p:cNvSpPr>
            <a:spLocks noChangeShapeType="1"/>
          </p:cNvSpPr>
          <p:nvPr/>
        </p:nvSpPr>
        <p:spPr bwMode="auto">
          <a:xfrm flipH="1">
            <a:off x="2762536" y="3087469"/>
            <a:ext cx="152400" cy="457200"/>
          </a:xfrm>
          <a:prstGeom prst="line">
            <a:avLst/>
          </a:prstGeom>
          <a:noFill/>
          <a:ln w="38100">
            <a:solidFill>
              <a:srgbClr val="FF0000"/>
            </a:solidFill>
            <a:round/>
            <a:headEnd/>
            <a:tailEnd/>
          </a:ln>
          <a:effectLst/>
        </p:spPr>
        <p:txBody>
          <a:bodyPr/>
          <a:lstStyle/>
          <a:p>
            <a:endParaRPr lang="en-US"/>
          </a:p>
        </p:txBody>
      </p:sp>
      <p:grpSp>
        <p:nvGrpSpPr>
          <p:cNvPr id="6" name="Group 53"/>
          <p:cNvGrpSpPr>
            <a:grpSpLocks/>
          </p:cNvGrpSpPr>
          <p:nvPr/>
        </p:nvGrpSpPr>
        <p:grpSpPr bwMode="auto">
          <a:xfrm>
            <a:off x="8793712" y="3011269"/>
            <a:ext cx="228600" cy="533400"/>
            <a:chOff x="2496" y="2976"/>
            <a:chExt cx="96" cy="240"/>
          </a:xfrm>
        </p:grpSpPr>
        <p:sp>
          <p:nvSpPr>
            <p:cNvPr id="7" name="Line 42"/>
            <p:cNvSpPr>
              <a:spLocks noChangeShapeType="1"/>
            </p:cNvSpPr>
            <p:nvPr/>
          </p:nvSpPr>
          <p:spPr bwMode="auto">
            <a:xfrm flipH="1">
              <a:off x="2496" y="2976"/>
              <a:ext cx="48" cy="240"/>
            </a:xfrm>
            <a:prstGeom prst="line">
              <a:avLst/>
            </a:prstGeom>
            <a:noFill/>
            <a:ln w="38100">
              <a:solidFill>
                <a:srgbClr val="FF0000"/>
              </a:solidFill>
              <a:round/>
              <a:headEnd/>
              <a:tailEnd/>
            </a:ln>
            <a:effectLst/>
          </p:spPr>
          <p:txBody>
            <a:bodyPr/>
            <a:lstStyle/>
            <a:p>
              <a:endParaRPr lang="en-US"/>
            </a:p>
          </p:txBody>
        </p:sp>
        <p:sp>
          <p:nvSpPr>
            <p:cNvPr id="8" name="Line 52"/>
            <p:cNvSpPr>
              <a:spLocks noChangeShapeType="1"/>
            </p:cNvSpPr>
            <p:nvPr/>
          </p:nvSpPr>
          <p:spPr bwMode="auto">
            <a:xfrm flipH="1">
              <a:off x="2544" y="2976"/>
              <a:ext cx="48" cy="240"/>
            </a:xfrm>
            <a:prstGeom prst="line">
              <a:avLst/>
            </a:prstGeom>
            <a:noFill/>
            <a:ln w="38100">
              <a:solidFill>
                <a:srgbClr val="FF0000"/>
              </a:solidFill>
              <a:round/>
              <a:headEnd/>
              <a:tailEnd/>
            </a:ln>
            <a:effectLst/>
          </p:spPr>
          <p:txBody>
            <a:bodyPr/>
            <a:lstStyle/>
            <a:p>
              <a:endParaRPr lang="en-US"/>
            </a:p>
          </p:txBody>
        </p:sp>
      </p:grpSp>
      <p:sp>
        <p:nvSpPr>
          <p:cNvPr id="9" name="Line 41"/>
          <p:cNvSpPr>
            <a:spLocks noChangeShapeType="1"/>
          </p:cNvSpPr>
          <p:nvPr/>
        </p:nvSpPr>
        <p:spPr bwMode="auto">
          <a:xfrm flipH="1">
            <a:off x="4555666" y="3087469"/>
            <a:ext cx="152400" cy="457200"/>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9"/>
          <p:cNvSpPr txBox="1">
            <a:spLocks noChangeArrowheads="1"/>
          </p:cNvSpPr>
          <p:nvPr/>
        </p:nvSpPr>
        <p:spPr bwMode="auto">
          <a:xfrm>
            <a:off x="297407" y="1143000"/>
            <a:ext cx="8610600" cy="3139321"/>
          </a:xfrm>
          <a:prstGeom prst="rect">
            <a:avLst/>
          </a:prstGeom>
          <a:noFill/>
          <a:ln w="9525">
            <a:noFill/>
            <a:miter lim="800000"/>
            <a:headEnd/>
            <a:tailEnd/>
          </a:ln>
          <a:effectLst/>
        </p:spPr>
        <p:txBody>
          <a:bodyPr wrap="square">
            <a:spAutoFit/>
          </a:bodyPr>
          <a:lstStyle/>
          <a:p>
            <a:pPr algn="just" eaLnBrk="1" hangingPunct="1">
              <a:spcBef>
                <a:spcPct val="50000"/>
              </a:spcBef>
            </a:pPr>
            <a:r>
              <a:rPr lang="en-US" sz="3600"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Nội dung : </a:t>
            </a:r>
          </a:p>
          <a:p>
            <a:pPr algn="just" eaLnBrk="1" hangingPunct="1">
              <a:spcBef>
                <a:spcPct val="50000"/>
              </a:spcBef>
            </a:pPr>
            <a:r>
              <a:rPr lang="en-US" sz="3600" b="1" dirty="0" smtClean="0">
                <a:latin typeface="Times New Roman" pitchFamily="18" charset="0"/>
                <a:cs typeface="Times New Roman" pitchFamily="18" charset="0"/>
              </a:rPr>
              <a:t>    Thái độ dịu dàng, đầy thương yêu của thầy giáo đã động viên, an ủi bạn học sinh đang đau buồn vì bà mất, làm bạn càng cố gắng học để không phụ lòng tin của thầy. </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860" y="1002268"/>
            <a:ext cx="7467599" cy="1292662"/>
          </a:xfrm>
          <a:prstGeom prst="rect">
            <a:avLst/>
          </a:prstGeom>
          <a:noFill/>
        </p:spPr>
        <p:txBody>
          <a:bodyPr wrap="square" rtlCol="0">
            <a:spAutoFit/>
          </a:bodyPr>
          <a:lstStyle/>
          <a:p>
            <a:pPr algn="ctr"/>
            <a:r>
              <a:rPr lang="en-US" sz="3200"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LUYỆN ĐỌC</a:t>
            </a:r>
          </a:p>
          <a:p>
            <a:endParaRPr lang="en-US" dirty="0" smtClean="0"/>
          </a:p>
          <a:p>
            <a:r>
              <a:rPr lang="en-US"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23" name="TextBox 22"/>
          <p:cNvSpPr txBox="1"/>
          <p:nvPr/>
        </p:nvSpPr>
        <p:spPr>
          <a:xfrm>
            <a:off x="1" y="1295400"/>
            <a:ext cx="9144000" cy="2739211"/>
          </a:xfrm>
          <a:prstGeom prst="rect">
            <a:avLst/>
          </a:prstGeom>
          <a:noFill/>
        </p:spPr>
        <p:txBody>
          <a:bodyPr wrap="square" rtlCol="0">
            <a:spAutoFit/>
          </a:bodyPr>
          <a:lstStyle/>
          <a:p>
            <a:pPr algn="ctr"/>
            <a:r>
              <a:rPr lang="en-US" sz="3200" dirty="0" smtClean="0">
                <a:solidFill>
                  <a:srgbClr val="FF0000"/>
                </a:solidFill>
                <a:latin typeface="Times New Roman" pitchFamily="18" charset="0"/>
                <a:cs typeface="Times New Roman" pitchFamily="18" charset="0"/>
              </a:rPr>
              <a:t>      </a:t>
            </a:r>
            <a:endParaRPr lang="en-US" dirty="0" smtClean="0"/>
          </a:p>
          <a:p>
            <a:r>
              <a:rPr lang="en-US" sz="2800" dirty="0" smtClean="0">
                <a:latin typeface="Times New Roman" pitchFamily="18" charset="0"/>
                <a:cs typeface="Times New Roman" pitchFamily="18" charset="0"/>
              </a:rPr>
              <a:t>     Thầy nhẹ nhàng xoa đầu An. Bàn tay thầy dịu dàng, đầy trìu mến, thương  yêu. An nói tiếp:</a:t>
            </a:r>
          </a:p>
          <a:p>
            <a:pPr marL="285750" indent="-285750">
              <a:buFontTx/>
              <a:buChar char="-"/>
            </a:pPr>
            <a:r>
              <a:rPr lang="en-US" sz="2800" dirty="0" smtClean="0">
                <a:latin typeface="Times New Roman" pitchFamily="18" charset="0"/>
                <a:cs typeface="Times New Roman" pitchFamily="18" charset="0"/>
              </a:rPr>
              <a:t>Nhưng sáng mai em sẽ làm ạ! </a:t>
            </a:r>
          </a:p>
          <a:p>
            <a:pPr marL="285750" indent="-285750">
              <a:buFontTx/>
              <a:buChar char="-"/>
            </a:pPr>
            <a:r>
              <a:rPr lang="en-US" sz="2800" dirty="0" smtClean="0">
                <a:latin typeface="Times New Roman" pitchFamily="18" charset="0"/>
                <a:cs typeface="Times New Roman" pitchFamily="18" charset="0"/>
              </a:rPr>
              <a:t>Tốt lắm! Thầy biết em nhất định sẽ làm! – Thầy khẽ nói với An.</a:t>
            </a:r>
            <a:endParaRPr lang="vi-VN" sz="2800" dirty="0">
              <a:latin typeface="Times New Roman" pitchFamily="18" charset="0"/>
              <a:cs typeface="Times New Roman" pitchFamily="18" charset="0"/>
            </a:endParaRPr>
          </a:p>
        </p:txBody>
      </p:sp>
      <p:cxnSp>
        <p:nvCxnSpPr>
          <p:cNvPr id="25" name="Straight Connector 24"/>
          <p:cNvCxnSpPr/>
          <p:nvPr/>
        </p:nvCxnSpPr>
        <p:spPr>
          <a:xfrm>
            <a:off x="1343855" y="2209800"/>
            <a:ext cx="1524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629400" y="2253365"/>
            <a:ext cx="1219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5415" y="2651150"/>
            <a:ext cx="119145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427015" y="2651150"/>
            <a:ext cx="1752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332015" y="3061855"/>
            <a:ext cx="9351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661057" y="3505200"/>
            <a:ext cx="13057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367152" y="3525980"/>
            <a:ext cx="9351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138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par>
                                <p:cTn id="20" presetID="16" presetClass="entr" presetSubtype="2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par>
                                <p:cTn id="23" presetID="16" presetClass="entr" presetSubtype="21"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64&quot;/&gt;&lt;/object&gt;&lt;object type=&quot;3&quot; unique_id=&quot;10012&quot;&gt;&lt;property id=&quot;20148&quot; value=&quot;5&quot;/&gt;&lt;property id=&quot;20300&quot; value=&quot;Slide 8&quot;/&gt;&lt;property id=&quot;20307&quot; value=&quot;265&quot;/&gt;&lt;/object&gt;&lt;object type=&quot;3&quot; unique_id=&quot;10013&quot;&gt;&lt;property id=&quot;20148&quot; value=&quot;5&quot;/&gt;&lt;property id=&quot;20300&quot; value=&quot;Slide 9&quot;/&gt;&lt;property id=&quot;20307&quot; value=&quot;266&quot;/&gt;&lt;/object&gt;&lt;object type=&quot;3&quot; unique_id=&quot;10014&quot;&gt;&lt;property id=&quot;20148&quot; value=&quot;5&quot;/&gt;&lt;property id=&quot;20300&quot; value=&quot;Slide 10&quot;/&gt;&lt;property id=&quot;20307&quot; value=&quot;267&quot;/&gt;&lt;/object&gt;&lt;object type=&quot;3&quot; unique_id=&quot;10082&quot;&gt;&lt;property id=&quot;20148&quot; value=&quot;5&quot;/&gt;&lt;property id=&quot;20300&quot; value=&quot;Slide 1&quot;/&gt;&lt;property id=&quot;20307&quot; value=&quot;268&quot;/&gt;&lt;/object&gt;&lt;/object&gt;&lt;/object&gt;&lt;/database&gt;"/>
  <p:tag name="SECTOMILLISECCONVERTED" val="1"/>
  <p:tag name="ISPRING_RESOURCE_PATHS_HASH_PRESENTER" val="64c13527f3a6a314191bd398704cbcdb66b6b6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221</Words>
  <Application>Microsoft Office PowerPoint</Application>
  <PresentationFormat>On-screen Show (4:3)</PresentationFormat>
  <Paragraphs>23</Paragraphs>
  <Slides>12</Slides>
  <Notes>1</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trang-long bien</dc:creator>
  <cp:lastModifiedBy>WIN7X64</cp:lastModifiedBy>
  <cp:revision>18</cp:revision>
  <dcterms:created xsi:type="dcterms:W3CDTF">2015-10-21T11:41:56Z</dcterms:created>
  <dcterms:modified xsi:type="dcterms:W3CDTF">2019-11-06T14:31:02Z</dcterms:modified>
</cp:coreProperties>
</file>