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73" r:id="rId4"/>
    <p:sldId id="275" r:id="rId5"/>
    <p:sldId id="274" r:id="rId6"/>
    <p:sldId id="277" r:id="rId7"/>
    <p:sldId id="276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FA7E8-01F8-4357-8781-C68C9AC4DA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F9B0C-E9D8-425B-9106-E07F0210B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B2FE6-1D96-447B-AA0B-CA5C6F36C57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B0AF3-F203-4AFB-9A6A-758A589C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68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Ôn tập giữa học kì 1 (tiết 1)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7338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Fathers_Day_Surpri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1. Ôn luyện tập đọc và học thuộc lòng.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Fathers_Day_Surpri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 Đọc thuộc lòng bảng chữ cái.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1" y="304800"/>
          <a:ext cx="8686799" cy="6247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2492"/>
                <a:gridCol w="768744"/>
                <a:gridCol w="1128163"/>
                <a:gridCol w="838200"/>
                <a:gridCol w="762000"/>
                <a:gridCol w="1295400"/>
                <a:gridCol w="838200"/>
                <a:gridCol w="914400"/>
                <a:gridCol w="1219200"/>
              </a:tblGrid>
              <a:tr h="564794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 thứ tự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Chữ </a:t>
                      </a:r>
                    </a:p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cái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Tên chữ cái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 thứ tự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Chữ </a:t>
                      </a:r>
                    </a:p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cái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Tên chữ cái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 thứ tự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Chữ </a:t>
                      </a:r>
                    </a:p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cái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Tên chữ cái</a:t>
                      </a:r>
                    </a:p>
                  </a:txBody>
                  <a:tcPr horzOverflow="overflow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hát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ớ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 - rờ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ét</a:t>
                      </a:r>
                      <a:r>
                        <a:rPr lang="en-US" sz="22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-sì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 - lờ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 - mờ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 - nờ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r>
                        <a:rPr lang="en-US" sz="22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xì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0741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2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dài</a:t>
                      </a:r>
                      <a:endParaRPr lang="en-US" sz="2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0" y="753665"/>
            <a:ext cx="91440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 Xếp các từ trong ngoặc đơn vào bảng.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(bạn bè, bàn, thỏ, chuối, xoài, mèo, xe đạp, Hùng)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362200"/>
          <a:ext cx="8534400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473671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người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đồ vật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vật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cây cối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3671">
                <a:tc>
                  <a:txBody>
                    <a:bodyPr/>
                    <a:lstStyle/>
                    <a:p>
                      <a:pPr algn="ctr"/>
                      <a:endParaRPr lang="en-US" sz="2800" b="1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800" b="1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2277665"/>
          <a:ext cx="8534400" cy="1837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473671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người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đồ vật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vật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cây cối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bạn bè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thỏ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chuối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135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Hùng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đạp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mèo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xoài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Box 34"/>
          <p:cNvSpPr txBox="1">
            <a:spLocks noChangeArrowheads="1"/>
          </p:cNvSpPr>
          <p:nvPr/>
        </p:nvSpPr>
        <p:spPr bwMode="auto">
          <a:xfrm>
            <a:off x="0" y="753665"/>
            <a:ext cx="91440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 Xếp các từ trong ngoặc đơn vào bảng.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(bạn bè, bàn, thỏ, chuối, xoài, mèo, xe đạp, Hùng)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0" y="753665"/>
            <a:ext cx="91440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4. Tìm thêm các từ khác xếp vào bảng trên.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752600"/>
          <a:ext cx="8534400" cy="1837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473671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người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đồ vật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vật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8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cây cối</a:t>
                      </a:r>
                      <a:endParaRPr lang="en-US" sz="28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8975"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4a72c60742ed28f45ce2f14fb66b60c81e4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292</Words>
  <Application>Microsoft Office PowerPoint</Application>
  <PresentationFormat>On-screen Show (4:3)</PresentationFormat>
  <Paragraphs>132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10</cp:revision>
  <dcterms:created xsi:type="dcterms:W3CDTF">2017-10-25T11:13:06Z</dcterms:created>
  <dcterms:modified xsi:type="dcterms:W3CDTF">2017-10-25T15:07:01Z</dcterms:modified>
</cp:coreProperties>
</file>