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custDataLst>
    <p:tags r:id="rId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66FF33"/>
    <a:srgbClr val="33CC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EB395-54E2-493F-99C0-7C2E3F4B5CA1}" type="datetimeFigureOut">
              <a:rPr lang="en-US" smtClean="0"/>
              <a:t>10/25/2017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4D89C7-C9E1-4235-871C-8C3E94E36DD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2" descr="BLUL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400800"/>
            <a:ext cx="9144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TextBox 22"/>
          <p:cNvSpPr txBox="1"/>
          <p:nvPr/>
        </p:nvSpPr>
        <p:spPr>
          <a:xfrm>
            <a:off x="0" y="685800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PHÒNG </a:t>
            </a:r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GIÁO DỤC VÀ ĐÀO TẠO </a:t>
            </a:r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QUẬN LONG BIÊN</a:t>
            </a:r>
          </a:p>
          <a:p>
            <a:pPr algn="ctr"/>
            <a:r>
              <a:rPr lang="en-US" sz="2800" b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  <a:endParaRPr lang="en-US" sz="2800" b="1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71600" y="4876800"/>
            <a:ext cx="7162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Bài: </a:t>
            </a:r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Ôn tập giữa học kì 1 (tiết 2)</a:t>
            </a:r>
            <a:endParaRPr lang="en-US" sz="40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WordArt 171"/>
          <p:cNvSpPr>
            <a:spLocks noChangeArrowheads="1" noChangeShapeType="1" noTextEdit="1"/>
          </p:cNvSpPr>
          <p:nvPr/>
        </p:nvSpPr>
        <p:spPr bwMode="auto">
          <a:xfrm>
            <a:off x="1676400" y="2209800"/>
            <a:ext cx="5819336" cy="97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1600" b="1" kern="10" spc="5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TIẾNG VIỆT</a:t>
            </a:r>
            <a:endParaRPr lang="en-US" sz="1600" b="1" kern="10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WordArt 4"/>
          <p:cNvSpPr>
            <a:spLocks noChangeArrowheads="1" noChangeShapeType="1" noTextEdit="1"/>
          </p:cNvSpPr>
          <p:nvPr/>
        </p:nvSpPr>
        <p:spPr bwMode="auto">
          <a:xfrm>
            <a:off x="2971800" y="3733800"/>
            <a:ext cx="3048000" cy="69049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 smtClean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 2</a:t>
            </a:r>
            <a:endParaRPr lang="en-US" sz="2000" b="1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sy="50000" kx="2453608" rotWithShape="0">
                  <a:srgbClr val="868686">
                    <a:alpha val="50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12" name="Picture 20" descr="Fathers_Day_Surprise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838200"/>
            <a:ext cx="108426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1066800" y="1295400"/>
            <a:ext cx="8077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1. Ôn luyện tập đọc và học thuộc lòng.</a:t>
            </a:r>
            <a:endParaRPr lang="en-US" sz="36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1066800" y="1295400"/>
            <a:ext cx="807720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 Đặt 2 câu theo mẫu:</a:t>
            </a:r>
            <a:endParaRPr lang="en-US" sz="36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133600"/>
          <a:ext cx="8458200" cy="1280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29100"/>
                <a:gridCol w="4229100"/>
              </a:tblGrid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Ai (cái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gì, con gì</a:t>
                      </a:r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FF3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gì?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rgbClr val="66FF33"/>
                    </a:solidFill>
                  </a:tcPr>
                </a:tc>
              </a:tr>
              <a:tr h="5334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M:</a:t>
                      </a:r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 Bạn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Lan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học sinh giỏi.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4"/>
          <p:cNvSpPr txBox="1">
            <a:spLocks noChangeArrowheads="1"/>
          </p:cNvSpPr>
          <p:nvPr/>
        </p:nvSpPr>
        <p:spPr bwMode="auto">
          <a:xfrm>
            <a:off x="304800" y="762000"/>
            <a:ext cx="86106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b="1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800" b="1" smtClean="0">
                <a:solidFill>
                  <a:schemeClr val="hlink"/>
                </a:solidFill>
                <a:latin typeface="Times New Roman" pitchFamily="18" charset="0"/>
                <a:cs typeface="Times New Roman" pitchFamily="18" charset="0"/>
              </a:rPr>
              <a:t>. Ghi lại tên riêng của các nhân vật trong những bài tập đọc đã học ở tuần 7 và tuần 8 theo đúng thứ tự bảng chữ cái.</a:t>
            </a:r>
            <a:endParaRPr lang="en-US" sz="2800" b="1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381000" y="2362200"/>
          <a:ext cx="8458200" cy="2971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19200"/>
                <a:gridCol w="3657600"/>
                <a:gridCol w="3581400"/>
              </a:tblGrid>
              <a:tr h="594360"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Tuần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tập đọc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Tên riêng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các nhân vật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9436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 Tuần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thầy cũ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94360">
                <a:tc vMerge="1"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Thời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khóa biểu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94360">
                <a:tc rowSpan="2"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Tuần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8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mẹ hiền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594360">
                <a:tc vMerge="1">
                  <a:txBody>
                    <a:bodyPr/>
                    <a:lstStyle/>
                    <a:p>
                      <a:endParaRPr lang="en-US" sz="24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smtClean="0">
                          <a:latin typeface="Times New Roman" pitchFamily="18" charset="0"/>
                          <a:cs typeface="Times New Roman" pitchFamily="18" charset="0"/>
                        </a:rPr>
                        <a:t>Bàn</a:t>
                      </a:r>
                      <a:r>
                        <a:rPr lang="en-US" sz="2400" b="1" baseline="0" smtClean="0">
                          <a:latin typeface="Times New Roman" pitchFamily="18" charset="0"/>
                          <a:cs typeface="Times New Roman" pitchFamily="18" charset="0"/>
                        </a:rPr>
                        <a:t> tay dịu dàng</a:t>
                      </a:r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b="1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3962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172200" y="3048001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Dũng,</a:t>
            </a:r>
            <a:r>
              <a:rPr lang="en-US" sz="2400" b="1" baseline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Khánh</a:t>
            </a:r>
            <a:endParaRPr lang="en-US" sz="2400" b="1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72200" y="4198203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Minh, Nam</a:t>
            </a:r>
          </a:p>
          <a:p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705600" y="4731603"/>
            <a:ext cx="327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</a:t>
            </a:r>
          </a:p>
          <a:p>
            <a:endParaRPr lang="en-US" sz="240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38200" y="5715000"/>
            <a:ext cx="624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An,  Dũng, Khánh, Minh, Nam</a:t>
            </a:r>
          </a:p>
          <a:p>
            <a:pPr algn="ctr"/>
            <a:endParaRPr 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82fb563b5610694dbfad43b85adcdd7f0906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146</Words>
  <Application>Microsoft Office PowerPoint</Application>
  <PresentationFormat>On-screen Show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WIN7X64</dc:creator>
  <cp:lastModifiedBy>WIN7X64</cp:lastModifiedBy>
  <cp:revision>5</cp:revision>
  <dcterms:created xsi:type="dcterms:W3CDTF">2017-10-25T11:51:57Z</dcterms:created>
  <dcterms:modified xsi:type="dcterms:W3CDTF">2017-10-25T12:11:23Z</dcterms:modified>
</cp:coreProperties>
</file>