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D2B2E-DA1E-4EB3-9812-4E0267F08C3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C0283-4AAB-4DE8-8DC4-6D97EC9D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Ôn tập giữa học kì 1 (tiết 3)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762000" y="990600"/>
            <a:ext cx="80772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2. Tìm những từ ngữ chỉ hoạt động của mỗi vật, mỗi người trong bài </a:t>
            </a:r>
            <a:r>
              <a:rPr lang="en-US" sz="28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Làm việc thật là vui 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(trang 16)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2209800"/>
          <a:ext cx="74676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37338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ngữ chỉ vật, chỉ người</a:t>
                      </a:r>
                      <a:endParaRPr lang="en-US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ngữ chỉ hoạt động</a:t>
                      </a:r>
                      <a:endParaRPr lang="en-US" sz="24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7698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 đồng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hồ</a:t>
                      </a:r>
                    </a:p>
                    <a:p>
                      <a:pPr algn="ctr"/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phút, báo giờ</a:t>
                      </a:r>
                    </a:p>
                    <a:p>
                      <a:pPr algn="ctr"/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685800"/>
          <a:ext cx="8534400" cy="4531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63246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ngữ chỉ vật, chỉ người</a:t>
                      </a:r>
                      <a:endParaRPr lang="en-US" sz="24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="1" baseline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ngữ chỉ hoạt động</a:t>
                      </a:r>
                      <a:endParaRPr lang="en-US" sz="24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đồng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phút, báo giờ</a:t>
                      </a:r>
                    </a:p>
                  </a:txBody>
                  <a:tcPr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gà trống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gáy vang ò…ó…o … báo trời sáng</a:t>
                      </a:r>
                    </a:p>
                  </a:txBody>
                  <a:tcPr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 hú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kêu tu hú, tu hú, báo sắp đến mùa vải  chín</a:t>
                      </a:r>
                    </a:p>
                  </a:txBody>
                  <a:tcPr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bắt sâu, bảo vệ mùa màng</a:t>
                      </a:r>
                    </a:p>
                  </a:txBody>
                  <a:tcPr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cành đào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nở hoa cho sắc xuân thêm rực rỡ</a:t>
                      </a:r>
                    </a:p>
                  </a:txBody>
                  <a:tcPr/>
                </a:tc>
              </a:tr>
              <a:tr h="618044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 học, quét nhà, nhặt rau, chơi với em đỡ mẹ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914400"/>
            <a:ext cx="8077200" cy="3693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3. Dựa theo cách viết trong bài văn trên, hãy đặt một câu nói về:</a:t>
            </a:r>
          </a:p>
          <a:p>
            <a:pPr marL="742950" indent="-742950"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a) Một con vật.</a:t>
            </a:r>
          </a:p>
          <a:p>
            <a:pPr marL="742950" indent="-742950"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b) Một đồ vật.</a:t>
            </a:r>
          </a:p>
          <a:p>
            <a:pPr marL="742950" indent="-742950"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c) Một loài cây hoặc một loài hoa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df3eb92f3f169f3b561e199905dd170cdc26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209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6</cp:revision>
  <dcterms:created xsi:type="dcterms:W3CDTF">2017-10-25T12:11:28Z</dcterms:created>
  <dcterms:modified xsi:type="dcterms:W3CDTF">2017-10-25T15:08:38Z</dcterms:modified>
</cp:coreProperties>
</file>