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7682F4-60F5-4CB8-8179-D78417375350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E94B7-E512-4AE3-87A4-FF12FCC1D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1227-5428-4F28-B1E2-F218738FC92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B07B-EA7A-4997-AE0A-1043C0E5F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1227-5428-4F28-B1E2-F218738FC92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B07B-EA7A-4997-AE0A-1043C0E5F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1227-5428-4F28-B1E2-F218738FC92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B07B-EA7A-4997-AE0A-1043C0E5F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1227-5428-4F28-B1E2-F218738FC92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B07B-EA7A-4997-AE0A-1043C0E5F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1227-5428-4F28-B1E2-F218738FC92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B07B-EA7A-4997-AE0A-1043C0E5F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1227-5428-4F28-B1E2-F218738FC92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B07B-EA7A-4997-AE0A-1043C0E5F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1227-5428-4F28-B1E2-F218738FC92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B07B-EA7A-4997-AE0A-1043C0E5F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1227-5428-4F28-B1E2-F218738FC92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B07B-EA7A-4997-AE0A-1043C0E5F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1227-5428-4F28-B1E2-F218738FC92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B07B-EA7A-4997-AE0A-1043C0E5F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1227-5428-4F28-B1E2-F218738FC92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B07B-EA7A-4997-AE0A-1043C0E5F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1227-5428-4F28-B1E2-F218738FC92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B07B-EA7A-4997-AE0A-1043C0E5F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71227-5428-4F28-B1E2-F218738FC92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8B07B-EA7A-4997-AE0A-1043C0E5F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2" descr="BLU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00800"/>
            <a:ext cx="9144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0" y="6858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/>
            <a:r>
              <a:rPr lang="en-US" sz="28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  <a:endParaRPr lang="en-US" sz="2800" b="1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71600" y="487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smtClean="0">
                <a:latin typeface="Times New Roman" pitchFamily="18" charset="0"/>
                <a:cs typeface="Times New Roman" pitchFamily="18" charset="0"/>
              </a:rPr>
              <a:t>Bài: Ôn tập giữa học kì 1 (tiết 6)</a:t>
            </a:r>
            <a:endParaRPr lang="en-US" sz="40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WordArt 171"/>
          <p:cNvSpPr>
            <a:spLocks noChangeArrowheads="1" noChangeShapeType="1" noTextEdit="1"/>
          </p:cNvSpPr>
          <p:nvPr/>
        </p:nvSpPr>
        <p:spPr bwMode="auto">
          <a:xfrm>
            <a:off x="1676400" y="2209800"/>
            <a:ext cx="5819336" cy="97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1600" b="1" kern="10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MÔN: TIẾNG VIỆT</a:t>
            </a:r>
            <a:endParaRPr lang="en-US" sz="16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WordArt 4"/>
          <p:cNvSpPr>
            <a:spLocks noChangeArrowheads="1" noChangeShapeType="1" noTextEdit="1"/>
          </p:cNvSpPr>
          <p:nvPr/>
        </p:nvSpPr>
        <p:spPr bwMode="auto">
          <a:xfrm>
            <a:off x="2971800" y="3733800"/>
            <a:ext cx="3048000" cy="6904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 2</a:t>
            </a:r>
            <a:endParaRPr lang="en-US" sz="20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sy="50000" kx="2453608" rotWithShape="0">
                  <a:srgbClr val="868686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12" name="Picture 20" descr="Fathers_Day_Surprise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838200"/>
            <a:ext cx="108426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1066800" y="1295400"/>
            <a:ext cx="80772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1. Ôn luyện tập đọc và học thuộc lòng.</a:t>
            </a:r>
            <a:endParaRPr lang="en-US" sz="3600" b="1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4"/>
          <p:cNvSpPr txBox="1">
            <a:spLocks noChangeArrowheads="1"/>
          </p:cNvSpPr>
          <p:nvPr/>
        </p:nvSpPr>
        <p:spPr bwMode="auto">
          <a:xfrm>
            <a:off x="381000" y="762000"/>
            <a:ext cx="87630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2. Em sẽ nói gì trong những trường hợp nêu dưới </a:t>
            </a:r>
            <a:r>
              <a:rPr lang="en-US" sz="28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đây?</a:t>
            </a:r>
            <a:endParaRPr lang="en-US" sz="2800" b="1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34"/>
          <p:cNvSpPr txBox="1">
            <a:spLocks noChangeArrowheads="1"/>
          </p:cNvSpPr>
          <p:nvPr/>
        </p:nvSpPr>
        <p:spPr bwMode="auto">
          <a:xfrm>
            <a:off x="381000" y="1381780"/>
            <a:ext cx="87630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a) Bạn hướng dẫn em gấp chiếc thuyền giấy.</a:t>
            </a:r>
            <a:endParaRPr lang="en-US" sz="2800" b="1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34"/>
          <p:cNvSpPr txBox="1">
            <a:spLocks noChangeArrowheads="1"/>
          </p:cNvSpPr>
          <p:nvPr/>
        </p:nvSpPr>
        <p:spPr bwMode="auto">
          <a:xfrm>
            <a:off x="381000" y="2376268"/>
            <a:ext cx="87630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b) Em làm rơi chiếc bút của bạn.</a:t>
            </a:r>
            <a:endParaRPr lang="en-US" sz="2800" b="1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34"/>
          <p:cNvSpPr txBox="1">
            <a:spLocks noChangeArrowheads="1"/>
          </p:cNvSpPr>
          <p:nvPr/>
        </p:nvSpPr>
        <p:spPr bwMode="auto">
          <a:xfrm>
            <a:off x="381000" y="3429000"/>
            <a:ext cx="87630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c) Em mượn sách của bạn và trả không đúng hẹn.</a:t>
            </a:r>
          </a:p>
        </p:txBody>
      </p:sp>
      <p:sp>
        <p:nvSpPr>
          <p:cNvPr id="6" name="Text Box 34"/>
          <p:cNvSpPr txBox="1">
            <a:spLocks noChangeArrowheads="1"/>
          </p:cNvSpPr>
          <p:nvPr/>
        </p:nvSpPr>
        <p:spPr bwMode="auto">
          <a:xfrm>
            <a:off x="381000" y="4475872"/>
            <a:ext cx="8763000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d) Khách đến chơi nhà biết em học tập tốt, chúc mừng em.</a:t>
            </a:r>
            <a:endParaRPr lang="en-US" sz="2800" b="1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1097284" y="1856936"/>
            <a:ext cx="49503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 ơn bạn đã gấp giúp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mình.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1309468" y="2909668"/>
            <a:ext cx="24192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Tớ xin lỗi bạn.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1069148" y="3962400"/>
            <a:ext cx="60035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Tớ xin lỗi vì không trả sách đúng hẹn.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990600" y="5410200"/>
            <a:ext cx="71657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vi-VN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háu c</a:t>
            </a:r>
            <a:r>
              <a:rPr lang="vi-VN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ảm ơn bác, cháu sẽ cố gắng hơn nữa ạ.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4"/>
          <p:cNvSpPr txBox="1">
            <a:spLocks noChangeArrowheads="1"/>
          </p:cNvSpPr>
          <p:nvPr/>
        </p:nvSpPr>
        <p:spPr bwMode="auto">
          <a:xfrm>
            <a:off x="381000" y="762000"/>
            <a:ext cx="8763000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3. Em chọn </a:t>
            </a:r>
            <a:r>
              <a:rPr lang="en-US" sz="2800" b="1" i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dấu chấm </a:t>
            </a:r>
            <a:r>
              <a:rPr lang="en-US" sz="28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hay </a:t>
            </a:r>
            <a:r>
              <a:rPr lang="en-US" sz="2800" b="1" i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dấu phẩy </a:t>
            </a:r>
            <a:r>
              <a:rPr lang="en-US" sz="28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để điền </a:t>
            </a:r>
            <a:r>
              <a:rPr lang="en-US" sz="28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vào mỗi </a:t>
            </a:r>
            <a:r>
              <a:rPr lang="en-US" sz="28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ô trống dưới đây?</a:t>
            </a:r>
          </a:p>
        </p:txBody>
      </p:sp>
      <p:sp>
        <p:nvSpPr>
          <p:cNvPr id="3" name="Text Box 34"/>
          <p:cNvSpPr txBox="1">
            <a:spLocks noChangeArrowheads="1"/>
          </p:cNvSpPr>
          <p:nvPr/>
        </p:nvSpPr>
        <p:spPr bwMode="auto">
          <a:xfrm>
            <a:off x="381000" y="1828800"/>
            <a:ext cx="87630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Nằm mơ</a:t>
            </a:r>
          </a:p>
        </p:txBody>
      </p:sp>
      <p:sp>
        <p:nvSpPr>
          <p:cNvPr id="4" name="Text Box 34"/>
          <p:cNvSpPr txBox="1">
            <a:spLocks noChangeArrowheads="1"/>
          </p:cNvSpPr>
          <p:nvPr/>
        </p:nvSpPr>
        <p:spPr bwMode="auto">
          <a:xfrm>
            <a:off x="381000" y="2362200"/>
            <a:ext cx="8534400" cy="31085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     - Mẹ ơi, đêm qua con nằm mơ. Con chỉ nhớ là con bị mất một vật gì đó. Nhưng con chưa kịp tìm thấy thì mẹ đã gọi con dậy rồi </a:t>
            </a:r>
          </a:p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Thế về sau mẹ có tìm thấy vật đó không       hở mẹ?</a:t>
            </a:r>
          </a:p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    - Ô hay, con nằm mơ thì làm sao mẹ biết được!</a:t>
            </a:r>
          </a:p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    - Nhưng lúc mơ        con thấy mẹ cũng ở đấy, mẹ đang tìm hộ con cơ mà</a:t>
            </a:r>
            <a:r>
              <a:rPr lang="en-US" sz="2800" b="1" smtClean="0">
                <a:latin typeface="VNtimes new roman"/>
                <a:cs typeface="Times New Roman" pitchFamily="18" charset="0"/>
              </a:rPr>
              <a:t>.</a:t>
            </a:r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0" y="3276600"/>
            <a:ext cx="457200" cy="3810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553200" y="3705664"/>
            <a:ext cx="457200" cy="3810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91132" y="4538004"/>
            <a:ext cx="457200" cy="3810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72132" y="33528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latin typeface="VNtimes new roman"/>
                <a:cs typeface="Times New Roman" pitchFamily="18" charset="0"/>
                <a:sym typeface="Wingdings"/>
              </a:rPr>
              <a:t></a:t>
            </a:r>
            <a:endParaRPr lang="en-US" sz="2000"/>
          </a:p>
        </p:txBody>
      </p:sp>
      <p:sp>
        <p:nvSpPr>
          <p:cNvPr id="11" name="TextBox 10"/>
          <p:cNvSpPr txBox="1"/>
          <p:nvPr/>
        </p:nvSpPr>
        <p:spPr>
          <a:xfrm>
            <a:off x="3567332" y="4377396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VNtimes new roman"/>
                <a:cs typeface="Times New Roman" pitchFamily="18" charset="0"/>
                <a:sym typeface="Wingdings"/>
              </a:rPr>
              <a:t>,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29400" y="3535885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VNtimes new roman"/>
                <a:cs typeface="Times New Roman" pitchFamily="18" charset="0"/>
                <a:sym typeface="Wingdings"/>
              </a:rPr>
              <a:t>,</a:t>
            </a:r>
            <a:endParaRPr lang="en-US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1"/>
      <p:bldP spid="4" grpId="1"/>
      <p:bldP spid="5" grpId="0" animBg="1"/>
      <p:bldP spid="6" grpId="0" animBg="1"/>
      <p:bldP spid="7" grpId="0" animBg="1"/>
      <p:bldP spid="8" grpId="0"/>
      <p:bldP spid="11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78561e640e755ac923238fa346bb77ce78d5b6f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253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WIN7X64</dc:creator>
  <cp:lastModifiedBy>WIN7X64</cp:lastModifiedBy>
  <cp:revision>8</cp:revision>
  <dcterms:created xsi:type="dcterms:W3CDTF">2017-10-25T12:38:33Z</dcterms:created>
  <dcterms:modified xsi:type="dcterms:W3CDTF">2017-10-25T15:11:59Z</dcterms:modified>
</cp:coreProperties>
</file>