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4" r:id="rId6"/>
    <p:sldId id="262" r:id="rId7"/>
    <p:sldId id="263" r:id="rId8"/>
    <p:sldId id="260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DC747-02A5-4BC0-ADE2-8788372E6BE7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497A3-D6C0-462F-B35C-89364E84D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685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1600" y="487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Ôn tập giữa học kì 1 (tiết 7)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WordArt 171"/>
          <p:cNvSpPr>
            <a:spLocks noChangeArrowheads="1" noChangeShapeType="1" noTextEdit="1"/>
          </p:cNvSpPr>
          <p:nvPr/>
        </p:nvSpPr>
        <p:spPr bwMode="auto">
          <a:xfrm>
            <a:off x="1676400" y="2209800"/>
            <a:ext cx="5819336" cy="97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TIẾNG VIỆT</a:t>
            </a:r>
            <a:endParaRPr lang="en-US" sz="1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733800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2" name="Picture 20" descr="Fathers_Day_Surpris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1084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1066800" y="1295400"/>
            <a:ext cx="8077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1. Ôn luyện tập đọc và học thuộc lòng.</a:t>
            </a:r>
            <a:endParaRPr lang="en-US" sz="36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381000" y="1143000"/>
            <a:ext cx="807720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2. Dựa theo mục lục ở cuối sách, hãy nói tên các bài em đã học trong tuần 8.</a:t>
            </a:r>
            <a:endParaRPr lang="en-US" sz="32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2429718" y="449243"/>
            <a:ext cx="42681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vi-VN" sz="2800" b="1"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điểm Thầy cô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561975" y="906443"/>
            <a:ext cx="58608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vi-VN" sz="2800" b="1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đọc: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Người mẹ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hiền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trang 63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552450" y="1363643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Kể chuyện: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Người mẹ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hiền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trang 64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552450" y="1792268"/>
            <a:ext cx="72202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vi-VN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Chính tả: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chép Người mẹ hiền</a:t>
            </a:r>
          </a:p>
          <a:p>
            <a:r>
              <a:rPr lang="fr-FR" sz="2800" b="1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fr-FR" sz="2800" b="1" smtClean="0">
                <a:latin typeface="Times New Roman" pitchFamily="18" charset="0"/>
                <a:cs typeface="Times New Roman" pitchFamily="18" charset="0"/>
              </a:rPr>
              <a:t>  Phân biệt: ao/au</a:t>
            </a:r>
            <a:r>
              <a:rPr lang="fr-FR" sz="2800" b="1">
                <a:latin typeface="Times New Roman" pitchFamily="18" charset="0"/>
                <a:cs typeface="Times New Roman" pitchFamily="18" charset="0"/>
              </a:rPr>
              <a:t>, r/d/gi </a:t>
            </a:r>
            <a:r>
              <a:rPr lang="fr-FR" sz="2800" b="1" smtClean="0">
                <a:latin typeface="Times New Roman" pitchFamily="18" charset="0"/>
                <a:cs typeface="Times New Roman" pitchFamily="18" charset="0"/>
              </a:rPr>
              <a:t>(trang 65).</a:t>
            </a:r>
            <a:endParaRPr lang="fr-FR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533400" y="2706668"/>
            <a:ext cx="61798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Tập đọc: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Bàn tay dịu dàng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trang 66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514350" y="3116243"/>
            <a:ext cx="74958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Luyện từ và câu: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Từ chỉ hoạt động, trạng thái.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Dấu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phẩy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(trang 67).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466725" y="5370493"/>
            <a:ext cx="73693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vi-VN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 văn: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Mời, nhờ, yêu cầu, đề nghị. 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Kể ngắn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(trang 69).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523875" y="4411643"/>
            <a:ext cx="710002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Chính tả: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Nghe viết: Bàn tay dịu dàng</a:t>
            </a:r>
          </a:p>
          <a:p>
            <a:r>
              <a:rPr lang="pt-BR" sz="2800" b="1" smtClean="0">
                <a:latin typeface="Times New Roman" pitchFamily="18" charset="0"/>
                <a:cs typeface="Times New Roman" pitchFamily="18" charset="0"/>
              </a:rPr>
              <a:t>                    Phân </a:t>
            </a:r>
            <a:r>
              <a:rPr lang="pt-BR" sz="2800" b="1">
                <a:latin typeface="Times New Roman" pitchFamily="18" charset="0"/>
                <a:cs typeface="Times New Roman" pitchFamily="18" charset="0"/>
              </a:rPr>
              <a:t>biệt ao/au, r/d/gi </a:t>
            </a:r>
            <a:r>
              <a:rPr lang="pt-BR" sz="2800" b="1" smtClean="0">
                <a:latin typeface="Times New Roman" pitchFamily="18" charset="0"/>
                <a:cs typeface="Times New Roman" pitchFamily="18" charset="0"/>
              </a:rPr>
              <a:t>(trang 69).</a:t>
            </a:r>
            <a:endParaRPr lang="pt-BR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533400" y="4030643"/>
            <a:ext cx="5323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Tập viết: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Chữ hoa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G (trang 67).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5" grpId="0"/>
      <p:bldP spid="34836" grpId="0"/>
      <p:bldP spid="34837" grpId="0"/>
      <p:bldP spid="34838" grpId="0"/>
      <p:bldP spid="34839" grpId="0"/>
      <p:bldP spid="34840" grpId="0"/>
      <p:bldP spid="34841" grpId="0"/>
      <p:bldP spid="34842" grpId="0"/>
      <p:bldP spid="348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28600" y="520005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vi-VN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Ghi lại lời mời, nhờ, đề nghị của em trong </a:t>
            </a:r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hững </a:t>
            </a:r>
            <a:r>
              <a:rPr lang="vi-VN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hợp dưới đây:</a:t>
            </a:r>
          </a:p>
        </p:txBody>
      </p:sp>
      <p:sp>
        <p:nvSpPr>
          <p:cNvPr id="35846" name="Text Box 6" descr="Blue tissue paper"/>
          <p:cNvSpPr txBox="1">
            <a:spLocks noChangeArrowheads="1"/>
          </p:cNvSpPr>
          <p:nvPr/>
        </p:nvSpPr>
        <p:spPr bwMode="auto">
          <a:xfrm>
            <a:off x="128588" y="1586805"/>
            <a:ext cx="9015412" cy="138499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vi-VN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nhờ mẹ mua giúp em một tấm bưu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thiếp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chúc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mừng cô giáo (thầy giáo) nhân Ngày Nhà </a:t>
            </a:r>
            <a:r>
              <a:rPr lang="pl-PL" sz="2800" b="1" smtClean="0">
                <a:latin typeface="Times New Roman" pitchFamily="18" charset="0"/>
                <a:cs typeface="Times New Roman" pitchFamily="18" charset="0"/>
              </a:rPr>
              <a:t>giáo </a:t>
            </a:r>
            <a:r>
              <a:rPr lang="pl-PL" sz="2800" b="1">
                <a:latin typeface="Times New Roman" pitchFamily="18" charset="0"/>
                <a:cs typeface="Times New Roman" pitchFamily="18" charset="0"/>
              </a:rPr>
              <a:t>Việt Nam 20 – 11.</a:t>
            </a:r>
          </a:p>
        </p:txBody>
      </p:sp>
      <p:sp>
        <p:nvSpPr>
          <p:cNvPr id="5" name="Text Box 4" descr="Parchment"/>
          <p:cNvSpPr txBox="1">
            <a:spLocks noChangeArrowheads="1"/>
          </p:cNvSpPr>
          <p:nvPr/>
        </p:nvSpPr>
        <p:spPr bwMode="auto">
          <a:xfrm>
            <a:off x="152400" y="3110805"/>
            <a:ext cx="8991600" cy="138499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vi-VN" sz="2800" b="1">
                <a:latin typeface="Times New Roman" pitchFamily="18" charset="0"/>
                <a:cs typeface="Times New Roman" pitchFamily="18" charset="0"/>
              </a:rPr>
              <a:t>b) Em phụ trách phần văn nghệ trong buổi liên hoan của lớp mừng Ngày Nhà giáo Việt Nam. Em mời các bạn hát (hoặc múa, chơi đàn, kể chuyện…).                       </a:t>
            </a:r>
          </a:p>
        </p:txBody>
      </p:sp>
      <p:sp>
        <p:nvSpPr>
          <p:cNvPr id="6" name="Text Box 4" descr="Blue tissue paper"/>
          <p:cNvSpPr txBox="1">
            <a:spLocks noChangeArrowheads="1"/>
          </p:cNvSpPr>
          <p:nvPr/>
        </p:nvSpPr>
        <p:spPr bwMode="auto">
          <a:xfrm>
            <a:off x="152400" y="4711005"/>
            <a:ext cx="8991600" cy="138499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vi-VN" sz="2800" b="1">
                <a:latin typeface="Times New Roman" pitchFamily="18" charset="0"/>
                <a:cs typeface="Times New Roman" pitchFamily="18" charset="0"/>
              </a:rPr>
              <a:t>c) Trong giờ học, cô giáo (hay thầy giáo) đặt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hỏi, nhưng em chưa nghe rõ hoặc chưa hiểu rõ. Em đề nghị cô (thầy) nêu lại câu hỏi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 descr="Blue tissue paper"/>
          <p:cNvSpPr txBox="1">
            <a:spLocks noChangeArrowheads="1"/>
          </p:cNvSpPr>
          <p:nvPr/>
        </p:nvSpPr>
        <p:spPr bwMode="auto">
          <a:xfrm>
            <a:off x="128589" y="1295400"/>
            <a:ext cx="9015412" cy="156966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vi-VN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nhờ mẹ mua giúp em một tấm bưu thiếp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húc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mừng cô giáo (thầy giáo) nhân Ngày Nhà </a:t>
            </a:r>
          </a:p>
          <a:p>
            <a:r>
              <a:rPr lang="pl-PL" sz="3200" b="1">
                <a:latin typeface="Times New Roman" pitchFamily="18" charset="0"/>
                <a:cs typeface="Times New Roman" pitchFamily="18" charset="0"/>
              </a:rPr>
              <a:t>giáo Việt Nam 20 – 11.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381000" y="3048000"/>
            <a:ext cx="8534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Mẹ ơi, mẹ mua giúp con một tấm bưu thiếp</a:t>
            </a:r>
          </a:p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mừng cô giáo nhân Ngày Nhà giáo Việt Nam 20 – 11 mẹ nhé!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animBg="1"/>
      <p:bldP spid="358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 descr="Parchment"/>
          <p:cNvSpPr txBox="1">
            <a:spLocks noChangeArrowheads="1"/>
          </p:cNvSpPr>
          <p:nvPr/>
        </p:nvSpPr>
        <p:spPr bwMode="auto">
          <a:xfrm>
            <a:off x="228600" y="609600"/>
            <a:ext cx="8610600" cy="2062103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200" b="1">
                <a:latin typeface="Times New Roman" pitchFamily="18" charset="0"/>
                <a:cs typeface="Times New Roman" pitchFamily="18" charset="0"/>
              </a:rPr>
              <a:t>b) Em phụ trách phần văn nghệ trong buổi liên hoan của lớp mừng Ngày Nhà giáo Việt Nam. Em mời các bạn hát (hoặc múa, chơi đàn, kể chuyện…).                       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28600" y="3124200"/>
            <a:ext cx="8610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Để bắt đầu buổi liên hoan văn nghệ, xin mời các bạn cùng hát chung bài Bốn phương trời nhé!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28600" y="4409182"/>
            <a:ext cx="8610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Xin mời bạn Hồng Ngọc hát tặng thầy, cô bài Mẹ và cô!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39941" grpId="0"/>
      <p:bldP spid="399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 descr="Blue tissue paper"/>
          <p:cNvSpPr txBox="1">
            <a:spLocks noChangeArrowheads="1"/>
          </p:cNvSpPr>
          <p:nvPr/>
        </p:nvSpPr>
        <p:spPr bwMode="auto">
          <a:xfrm>
            <a:off x="304800" y="1015425"/>
            <a:ext cx="8839200" cy="156966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200" b="1">
                <a:latin typeface="Times New Roman" pitchFamily="18" charset="0"/>
                <a:cs typeface="Times New Roman" pitchFamily="18" charset="0"/>
              </a:rPr>
              <a:t>c) Trong giờ học, cô giáo (hay thầy giáo) đặt </a:t>
            </a:r>
          </a:p>
          <a:p>
            <a:r>
              <a:rPr lang="vi-VN" sz="3200" b="1">
                <a:latin typeface="Times New Roman" pitchFamily="18" charset="0"/>
                <a:cs typeface="Times New Roman" pitchFamily="18" charset="0"/>
              </a:rPr>
              <a:t>câu hỏi, nhưng em chưa nghe rõ hoặc chưa hiểu rõ. Em đề nghị cô (thầy) nêu lại câu hỏi đó.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52400" y="276802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vi-VN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Thưa cô, xin cô nhắc lại giúp em câu hỏi của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6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42a2c2fe5ebf64c6d95f846f4325533240332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524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WIN7X64</cp:lastModifiedBy>
  <cp:revision>10</cp:revision>
  <dcterms:created xsi:type="dcterms:W3CDTF">2017-10-25T13:01:49Z</dcterms:created>
  <dcterms:modified xsi:type="dcterms:W3CDTF">2017-10-25T15:16:18Z</dcterms:modified>
</cp:coreProperties>
</file>