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8FE7-164F-4CC1-9138-5B6C78C1298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E0753-CC67-401D-ACAF-21D98D451F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075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3080" name="Picture 14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15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16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17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Box 12"/>
          <p:cNvSpPr txBox="1">
            <a:spLocks noChangeArrowheads="1"/>
          </p:cNvSpPr>
          <p:nvPr/>
        </p:nvSpPr>
        <p:spPr bwMode="auto">
          <a:xfrm>
            <a:off x="228600" y="83637"/>
            <a:ext cx="8915400" cy="11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3078" name="TextBox 13"/>
          <p:cNvSpPr txBox="1">
            <a:spLocks noChangeArrowheads="1"/>
          </p:cNvSpPr>
          <p:nvPr/>
        </p:nvSpPr>
        <p:spPr bwMode="auto">
          <a:xfrm>
            <a:off x="685800" y="4614863"/>
            <a:ext cx="8534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: </a:t>
            </a:r>
            <a:r>
              <a:rPr lang="en-US" sz="40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 (tr.117)</a:t>
            </a:r>
            <a:endParaRPr lang="en-US" sz="40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09600"/>
            <a:ext cx="1760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Tìm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1200"/>
            <a:ext cx="22990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= 4 : 2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392" y="1371600"/>
            <a:ext cx="837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x 2 = 4          b) 2 x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12         c) 3 x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27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1981200"/>
            <a:ext cx="18886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= 12 : 2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1734" y="1905000"/>
            <a:ext cx="17860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= 27 :3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9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09600"/>
            <a:ext cx="1760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2. Tìm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25042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= 10 - 2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8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392" y="1371600"/>
            <a:ext cx="8586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+ 2 = 10          b)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 2 = 10         c) 2 x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10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2333" y="1905000"/>
            <a:ext cx="18886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= 10 : 2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126" y="1828800"/>
            <a:ext cx="16834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= 10:2</a:t>
            </a:r>
          </a:p>
          <a:p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09600"/>
            <a:ext cx="5767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3. Viết số thích hợp vào ô trống: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597" y="1397001"/>
          <a:ext cx="7239003" cy="2717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9492"/>
                <a:gridCol w="872311"/>
                <a:gridCol w="838200"/>
                <a:gridCol w="805541"/>
                <a:gridCol w="870859"/>
                <a:gridCol w="914400"/>
                <a:gridCol w="838200"/>
              </a:tblGrid>
              <a:tr h="905933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số</a:t>
                      </a:r>
                      <a:endParaRPr lang="en-US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59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số</a:t>
                      </a:r>
                      <a:endParaRPr lang="en-US" sz="2800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5933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endParaRPr lang="en-US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19400" y="333656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8810" y="246838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338278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77550" y="158521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8400" y="336779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0150" y="24782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457200" y="7620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4. Có 12kg gạo chia đều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3 túi. Hỏi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mỗi t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úi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có mấy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ki-lô-gam gạo?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1831975" y="2057400"/>
            <a:ext cx="2421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4186783" y="3962400"/>
            <a:ext cx="2314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2629445" y="4391025"/>
            <a:ext cx="87243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 túi có số gạo là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286671" y="4791075"/>
            <a:ext cx="64733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(kg)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4101058" y="5219700"/>
            <a:ext cx="5505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số: 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4kg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609600" y="3124200"/>
            <a:ext cx="36528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túi : … kg gạo?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609600" y="25908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túi : 12kg gạo   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457200" y="7620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. Có 15 bông hoa cắm đều vào các lọ, mỗi lọ 3 bông hoa. Hỏi cắm được mấy lọ hoa?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1831975" y="2057400"/>
            <a:ext cx="2421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4186783" y="3962400"/>
            <a:ext cx="2314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2629445" y="4391025"/>
            <a:ext cx="87243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Cắm được số lọ hoa là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286671" y="4791075"/>
            <a:ext cx="64733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(lọ)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4101058" y="5219700"/>
            <a:ext cx="5505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lọ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609600" y="31242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bông hoa : … lọ hoa?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609600" y="25908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bông hoa : 1 lọ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c92a8c7537617fdc1e61398a8812f9d40b331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/object&gt;&lt;object type=&quot;8&quot; unique_id=&quot;1001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275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THAMB - LOP HOC</cp:lastModifiedBy>
  <cp:revision>9</cp:revision>
  <dcterms:created xsi:type="dcterms:W3CDTF">2018-02-06T12:52:46Z</dcterms:created>
  <dcterms:modified xsi:type="dcterms:W3CDTF">2019-02-18T05:13:42Z</dcterms:modified>
</cp:coreProperties>
</file>