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0" r:id="rId5"/>
    <p:sldId id="261" r:id="rId6"/>
    <p:sldId id="263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8FE7-164F-4CC1-9138-5B6C78C1298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0753-CC67-401D-ACAF-21D98D451F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075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988" y="-14288"/>
            <a:ext cx="9318625" cy="6837363"/>
            <a:chOff x="14" y="-9"/>
            <a:chExt cx="5781" cy="4329"/>
          </a:xfrm>
        </p:grpSpPr>
        <p:pic>
          <p:nvPicPr>
            <p:cNvPr id="3080" name="Picture 14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15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6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7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208451" y="83637"/>
            <a:ext cx="89154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685800" y="4614863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: </a:t>
            </a: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 (tr.120)</a:t>
            </a:r>
            <a:endParaRPr lang="en-US" sz="40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Box 14"/>
          <p:cNvSpPr txBox="1">
            <a:spLocks noChangeArrowheads="1"/>
          </p:cNvSpPr>
          <p:nvPr/>
        </p:nvSpPr>
        <p:spPr bwMode="auto">
          <a:xfrm>
            <a:off x="609600" y="3773488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267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Tính nhẩm: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8 :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36 : 4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950" y="1295400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 :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24 : 4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1295400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28 :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32 : 4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3910" y="1295400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20 :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40 : 4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1350" y="1777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350" y="12941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7786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295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177867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295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175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2693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267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Tính nhẩm: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1478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4 x 3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 :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 : 3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166" y="1295400"/>
            <a:ext cx="1342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 x 2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8 :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8 : 2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1295400"/>
            <a:ext cx="147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4 x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16 : 4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6366" y="1295400"/>
            <a:ext cx="1342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 x 1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 : 4 =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 : 1 =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1350" y="1777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1370" y="12941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7786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295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17786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295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0" y="175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2693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22496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223978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7150" y="22496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7200" y="762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3. Có 40 học sinh chia đều thành 4 tổ. Hỏi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có mấy 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học sinh?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831975" y="2057400"/>
            <a:ext cx="2421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4186783" y="3962400"/>
            <a:ext cx="2314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629445" y="4391025"/>
            <a:ext cx="8724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tổ có học sinh là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286671" y="4791075"/>
            <a:ext cx="6473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  10 (học sinh)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101058" y="5219700"/>
            <a:ext cx="5505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học sinh 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609600" y="3124200"/>
            <a:ext cx="3652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tổ: … học sinh?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609600" y="25908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tổ: 40 học sinh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7200" y="7620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. Có 12 người khách cần sang sông, mỗi thuyền chở được 4 người khách (không kể người lái thuyền). Hỏi cần mấy thuyền để chở hết số khách đó?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831975" y="2057400"/>
            <a:ext cx="2421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4186783" y="3962400"/>
            <a:ext cx="2314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057400" y="4391025"/>
            <a:ext cx="8724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số thuyền để chở hết số khách đólà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286671" y="4791075"/>
            <a:ext cx="6473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(thuyền)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101058" y="5219700"/>
            <a:ext cx="5505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thuyền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609600" y="31242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khách: … thuyền?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609600" y="25908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khách: 1 thuyền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27220" y="161519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-8213.JPG"/>
          <p:cNvPicPr>
            <a:picLocks noChangeAspect="1"/>
          </p:cNvPicPr>
          <p:nvPr/>
        </p:nvPicPr>
        <p:blipFill>
          <a:blip r:embed="rId3" cstate="print"/>
          <a:srcRect l="34582" t="16667" r="25730" b="16556"/>
          <a:stretch>
            <a:fillRect/>
          </a:stretch>
        </p:blipFill>
        <p:spPr>
          <a:xfrm rot="5400000">
            <a:off x="780142" y="1810656"/>
            <a:ext cx="3048001" cy="3846287"/>
          </a:xfrm>
          <a:prstGeom prst="rect">
            <a:avLst/>
          </a:prstGeom>
        </p:spPr>
      </p:pic>
      <p:pic>
        <p:nvPicPr>
          <p:cNvPr id="5" name="Picture 4" descr="IMG-8214.JPG"/>
          <p:cNvPicPr>
            <a:picLocks noChangeAspect="1"/>
          </p:cNvPicPr>
          <p:nvPr/>
        </p:nvPicPr>
        <p:blipFill>
          <a:blip r:embed="rId4" cstate="print"/>
          <a:srcRect l="35938" t="17425" r="31996" b="22916"/>
          <a:stretch>
            <a:fillRect/>
          </a:stretch>
        </p:blipFill>
        <p:spPr>
          <a:xfrm rot="5400000">
            <a:off x="5402371" y="1668571"/>
            <a:ext cx="3031760" cy="4146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09600"/>
            <a:ext cx="7984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5. Hình nào đã khoanh vào     số con hươu?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562600" y="533400"/>
          <a:ext cx="457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"/>
                        <a:ext cx="4572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190" y="158040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6002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3c89678d72d526d63568758770f737c64c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282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15</cp:revision>
  <dcterms:created xsi:type="dcterms:W3CDTF">2018-02-06T12:52:46Z</dcterms:created>
  <dcterms:modified xsi:type="dcterms:W3CDTF">2018-02-08T06:00:21Z</dcterms:modified>
</cp:coreProperties>
</file>