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9" r:id="rId2"/>
    <p:sldId id="260" r:id="rId3"/>
    <p:sldId id="261" r:id="rId4"/>
    <p:sldId id="257" r:id="rId5"/>
    <p:sldId id="258" r:id="rId6"/>
    <p:sldId id="259" r:id="rId7"/>
    <p:sldId id="264" r:id="rId8"/>
    <p:sldId id="265" r:id="rId9"/>
    <p:sldId id="267" r:id="rId10"/>
    <p:sldId id="263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B65F2-0456-433B-AB12-14DEAE4178BF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E276F-6B4E-4DDB-9AEC-8FD7C689C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4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E276F-6B4E-4DDB-9AEC-8FD7C689CA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2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E276F-6B4E-4DDB-9AEC-8FD7C689CA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8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294DAD-9379-4B20-B812-BFB27A9E5C7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00FF9AD-C6E1-4385-9AAF-5BA564AD3BE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b="0" i="0" u="none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0" i="0" u="none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Frames PPT 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971800" y="5562600"/>
            <a:ext cx="186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447800" y="838200"/>
            <a:ext cx="731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5791200" y="6172200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1143000" y="5105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914400" y="2819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086100" y="4767263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8305800" y="52578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2362200" y="57912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5486400" y="59436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8458200" y="65532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7734300" y="1690688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2" name="Picture 18" descr="gardg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410200"/>
            <a:ext cx="9220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Text Box 19"/>
          <p:cNvSpPr txBox="1">
            <a:spLocks noChangeArrowheads="1"/>
          </p:cNvSpPr>
          <p:nvPr/>
        </p:nvSpPr>
        <p:spPr bwMode="auto">
          <a:xfrm>
            <a:off x="3200400" y="6248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4" name="WordArt 59"/>
          <p:cNvSpPr>
            <a:spLocks noChangeArrowheads="1" noChangeShapeType="1" noTextEdit="1"/>
          </p:cNvSpPr>
          <p:nvPr/>
        </p:nvSpPr>
        <p:spPr bwMode="auto">
          <a:xfrm>
            <a:off x="2095500" y="782638"/>
            <a:ext cx="4953000" cy="512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b="1" kern="10">
                <a:ln w="1460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Times New Roman"/>
                <a:cs typeface="Times New Roman"/>
              </a:rPr>
              <a:t>Trường Tiểu học Ái Mộ 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79545" y="1718287"/>
            <a:ext cx="5937951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kern="10" dirty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Môn: Toán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676309" y="2798618"/>
            <a:ext cx="3791424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Bài: </a:t>
            </a:r>
            <a:r>
              <a:rPr lang="en-US" sz="4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4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7" name="TextBox 21"/>
          <p:cNvSpPr txBox="1">
            <a:spLocks noChangeArrowheads="1"/>
          </p:cNvSpPr>
          <p:nvPr/>
        </p:nvSpPr>
        <p:spPr bwMode="auto">
          <a:xfrm>
            <a:off x="1147763" y="228600"/>
            <a:ext cx="6472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sz="2000" b="1"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</p:txBody>
      </p:sp>
    </p:spTree>
    <p:extLst>
      <p:ext uri="{BB962C8B-B14F-4D97-AF65-F5344CB8AC3E}">
        <p14:creationId xmlns:p14="http://schemas.microsoft.com/office/powerpoint/2010/main" val="183747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5370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1006475"/>
            <a:ext cx="6596062" cy="440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9" descr="Trang trí gó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219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0" descr="Trang trí gó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295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11" descr="Trang trí gó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10200"/>
            <a:ext cx="1295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2" descr="Trang trí gó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334000"/>
            <a:ext cx="1295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80978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7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562600"/>
            <a:ext cx="106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62600"/>
            <a:ext cx="144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43345" y="1295400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CŨ: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2057400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95600" y="3581400"/>
            <a:ext cx="3124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569 …… 596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385 …… 379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317 …… 751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52900" y="35814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14800" y="416891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14800" y="48006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12575346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2900" y="3887490"/>
            <a:ext cx="4537298" cy="612775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55496"/>
              </p:ext>
            </p:extLst>
          </p:nvPr>
        </p:nvGraphicFramePr>
        <p:xfrm>
          <a:off x="457200" y="2602194"/>
          <a:ext cx="8305800" cy="3962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82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72439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605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" y="738335"/>
            <a:ext cx="35517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1.Viết (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: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6350" y="4689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10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85900" y="4038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76600" y="4054687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83868" y="4038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85900" y="45675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14700" y="56343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8500" y="45675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00300" y="45720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00300" y="555813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85900" y="5562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610292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802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0" y="5562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900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" y="5096240"/>
            <a:ext cx="82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475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149502" y="6016625"/>
            <a:ext cx="4537298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114800" y="5003417"/>
            <a:ext cx="4537298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113216" y="4516352"/>
            <a:ext cx="4537298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0605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1752600"/>
            <a:ext cx="1479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2514600"/>
            <a:ext cx="87693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400 ; 500 ; …….;………; 800 ; 900 ; ……..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910 ; 920 ; 930 ; …….; ……; ……; 970 ; ….. ; 990; …..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9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562600"/>
            <a:ext cx="106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62600"/>
            <a:ext cx="144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0" y="0"/>
            <a:ext cx="8381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2057400" y="243840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600 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200400" y="243840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700  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5867400" y="243840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1000  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895600" y="289560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940  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648200" y="289560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960  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878885" y="289560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950  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7848600" y="289560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1000  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6324600" y="289560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980 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77018" y="3713946"/>
            <a:ext cx="87693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212 ; 213 ; 214 ; ……;……; 217 ; 218 ; ….. ; ….. ; ……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d) 693 ; 694 ; ….. ; ……; 697 ; ……; ……; ….. ; 701.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957170" y="3657600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215  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3726485" y="3647673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216  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198179" y="3619461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219  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7043787" y="3647596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220  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7889395" y="3661664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221  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2095309" y="4085837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695  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2998773" y="4058453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696  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4670038" y="4072145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698  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5552364" y="4058453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699  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6352531" y="4072145"/>
            <a:ext cx="9217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700  </a:t>
            </a:r>
          </a:p>
        </p:txBody>
      </p:sp>
    </p:spTree>
    <p:extLst>
      <p:ext uri="{BB962C8B-B14F-4D97-AF65-F5344CB8AC3E}">
        <p14:creationId xmlns:p14="http://schemas.microsoft.com/office/powerpoint/2010/main" val="3313545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055" y="2514600"/>
            <a:ext cx="5957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8" name="Text Box 1"/>
          <p:cNvSpPr txBox="1"/>
          <p:nvPr/>
        </p:nvSpPr>
        <p:spPr>
          <a:xfrm>
            <a:off x="990600" y="2590799"/>
            <a:ext cx="533400" cy="1840469"/>
          </a:xfrm>
          <a:prstGeom prst="rect">
            <a:avLst/>
          </a:prstGeom>
          <a:noFill/>
          <a:ln w="6350">
            <a:solidFill>
              <a:srgbClr val="7030A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 dirty="0">
                <a:solidFill>
                  <a:srgbClr val="7030A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&gt; 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 dirty="0">
                <a:solidFill>
                  <a:srgbClr val="7030A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&lt; 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 dirty="0">
                <a:solidFill>
                  <a:srgbClr val="7030A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=</a:t>
            </a:r>
          </a:p>
        </p:txBody>
      </p:sp>
      <p:sp>
        <p:nvSpPr>
          <p:cNvPr id="9" name="Rectangle 8"/>
          <p:cNvSpPr/>
          <p:nvPr/>
        </p:nvSpPr>
        <p:spPr>
          <a:xfrm>
            <a:off x="2057400" y="2861608"/>
            <a:ext cx="243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543 …… 590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670 …… 676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699 …… 701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11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895600" y="27432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95600" y="325451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71800" y="37338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pic>
        <p:nvPicPr>
          <p:cNvPr id="16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562600"/>
            <a:ext cx="106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2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62600"/>
            <a:ext cx="144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5334000" y="2922380"/>
            <a:ext cx="3702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342 …… 432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987 …… 897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695 …… 600 + 95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72200" y="2803972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72200" y="3315286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48400" y="3794572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2867984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/>
      <p:bldP spid="13" grpId="0"/>
      <p:bldP spid="14" grpId="0"/>
      <p:bldP spid="15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054" y="1796534"/>
            <a:ext cx="82919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875, 1000 , 299, 420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7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85800" y="32004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,         ,        ,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18002" y="3275810"/>
            <a:ext cx="9925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420 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2886946" y="3275810"/>
            <a:ext cx="8771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299</a:t>
            </a:r>
            <a:endParaRPr lang="en-US" sz="3600" dirty="0"/>
          </a:p>
        </p:txBody>
      </p:sp>
      <p:sp>
        <p:nvSpPr>
          <p:cNvPr id="13" name="Rectangle 12"/>
          <p:cNvSpPr/>
          <p:nvPr/>
        </p:nvSpPr>
        <p:spPr>
          <a:xfrm>
            <a:off x="6324600" y="3316069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1000</a:t>
            </a:r>
            <a:endParaRPr lang="en-US" sz="3600" dirty="0"/>
          </a:p>
        </p:txBody>
      </p:sp>
      <p:sp>
        <p:nvSpPr>
          <p:cNvPr id="14" name="Rectangle 13"/>
          <p:cNvSpPr/>
          <p:nvPr/>
        </p:nvSpPr>
        <p:spPr>
          <a:xfrm>
            <a:off x="5029200" y="3316069"/>
            <a:ext cx="9925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875</a:t>
            </a:r>
            <a:endParaRPr lang="en-US" sz="3600" dirty="0"/>
          </a:p>
        </p:txBody>
      </p:sp>
      <p:pic>
        <p:nvPicPr>
          <p:cNvPr id="15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562600"/>
            <a:ext cx="106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62600"/>
            <a:ext cx="144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69712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4" name="Picture 22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562600"/>
            <a:ext cx="106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2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62600"/>
            <a:ext cx="144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457200" y="2585177"/>
            <a:ext cx="8382000" cy="61277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2322731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875, 1000 , 299, 420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1000" y="3886200"/>
            <a:ext cx="57912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a) 1000, 420, 875, 299 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81000" y="4648200"/>
            <a:ext cx="57912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b) 1000, 875, 420, 299  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81000" y="5334000"/>
            <a:ext cx="57912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c) 299, 420, 875, 1000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81000" y="4648200"/>
            <a:ext cx="57912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1000, 875, 420, 299  </a:t>
            </a:r>
          </a:p>
        </p:txBody>
      </p:sp>
      <p:pic>
        <p:nvPicPr>
          <p:cNvPr id="20" name="Picture 31" descr="avatar320552_104315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467600" y="1295400"/>
            <a:ext cx="1390650" cy="1143000"/>
          </a:xfrm>
          <a:prstGeom prst="rect">
            <a:avLst/>
          </a:prstGeom>
          <a:noFill/>
          <a:ln/>
        </p:spPr>
      </p:pic>
      <p:sp>
        <p:nvSpPr>
          <p:cNvPr id="21" name="AutoShape 55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HẾT GIỜ</a:t>
            </a:r>
          </a:p>
        </p:txBody>
      </p:sp>
      <p:sp>
        <p:nvSpPr>
          <p:cNvPr id="22" name="AutoShape 56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1</a:t>
            </a:r>
          </a:p>
        </p:txBody>
      </p:sp>
      <p:sp>
        <p:nvSpPr>
          <p:cNvPr id="23" name="AutoShape 57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2</a:t>
            </a:r>
          </a:p>
        </p:txBody>
      </p:sp>
      <p:sp>
        <p:nvSpPr>
          <p:cNvPr id="24" name="AutoShape 58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3</a:t>
            </a:r>
          </a:p>
        </p:txBody>
      </p:sp>
      <p:sp>
        <p:nvSpPr>
          <p:cNvPr id="25" name="AutoShape 59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4</a:t>
            </a:r>
          </a:p>
        </p:txBody>
      </p:sp>
      <p:sp>
        <p:nvSpPr>
          <p:cNvPr id="26" name="AutoShape 60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5</a:t>
            </a:r>
          </a:p>
        </p:txBody>
      </p:sp>
      <p:sp>
        <p:nvSpPr>
          <p:cNvPr id="27" name="AutoShape 61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6</a:t>
            </a:r>
          </a:p>
        </p:txBody>
      </p:sp>
      <p:sp>
        <p:nvSpPr>
          <p:cNvPr id="28" name="AutoShape 62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7</a:t>
            </a:r>
          </a:p>
        </p:txBody>
      </p:sp>
      <p:sp>
        <p:nvSpPr>
          <p:cNvPr id="29" name="AutoShape 63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8</a:t>
            </a:r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9</a:t>
            </a:r>
          </a:p>
        </p:txBody>
      </p:sp>
      <p:sp>
        <p:nvSpPr>
          <p:cNvPr id="31" name="AutoShape 65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10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28600" y="1676400"/>
            <a:ext cx="21237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39752" y="1764105"/>
            <a:ext cx="33025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38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50"/>
                            </p:stCondLst>
                            <p:childTnLst>
                              <p:par>
                                <p:cTn id="29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900"/>
                            </p:stCondLst>
                            <p:childTnLst>
                              <p:par>
                                <p:cTn id="33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850"/>
                            </p:stCondLst>
                            <p:childTnLst>
                              <p:par>
                                <p:cTn id="37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800"/>
                            </p:stCondLst>
                            <p:childTnLst>
                              <p:par>
                                <p:cTn id="41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750"/>
                            </p:stCondLst>
                            <p:childTnLst>
                              <p:par>
                                <p:cTn id="45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700"/>
                            </p:stCondLst>
                            <p:childTnLst>
                              <p:par>
                                <p:cTn id="49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650"/>
                            </p:stCondLst>
                            <p:childTnLst>
                              <p:par>
                                <p:cTn id="53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600"/>
                            </p:stCondLst>
                            <p:childTnLst>
                              <p:par>
                                <p:cTn id="57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550"/>
                            </p:stCondLst>
                            <p:childTnLst>
                              <p:par>
                                <p:cTn id="61" presetID="4" presetClass="exit" presetSubtype="16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uong Dong Ho=conv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950"/>
                            </p:stCondLst>
                            <p:childTnLst>
                              <p:par>
                                <p:cTn id="69" presetID="4" presetClass="exit" presetSubtype="16" fill="hold" grpId="1" nodeType="afterEffect">
                                  <p:stCondLst>
                                    <p:cond delay="2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/>
      <p:bldP spid="21" grpId="0" animBg="1"/>
      <p:bldP spid="21" grpId="1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4" name="Picture 22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562600"/>
            <a:ext cx="106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2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62600"/>
            <a:ext cx="144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33400" y="2554069"/>
            <a:ext cx="80313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3307140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212 ; 213, 214 ; …;…; 217 ; 218 ; …;…;…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19200" y="4044315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215, 216, 219, 220, 221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19200" y="4648200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b) 215, 219, 216, 221, 220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19200" y="5270212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c) 221, 220, 219, 216, 215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19200" y="4038600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215, 216, 219, 220, 221</a:t>
            </a:r>
          </a:p>
        </p:txBody>
      </p:sp>
      <p:pic>
        <p:nvPicPr>
          <p:cNvPr id="18" name="Picture 31" descr="avatar320552_104315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424239" y="1321667"/>
            <a:ext cx="1390650" cy="1143000"/>
          </a:xfrm>
          <a:prstGeom prst="rect">
            <a:avLst/>
          </a:prstGeom>
          <a:noFill/>
          <a:ln/>
        </p:spPr>
      </p:pic>
      <p:sp>
        <p:nvSpPr>
          <p:cNvPr id="19" name="AutoShape 55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</a:rPr>
              <a:t>HẾT GIỜ</a:t>
            </a:r>
          </a:p>
        </p:txBody>
      </p:sp>
      <p:sp>
        <p:nvSpPr>
          <p:cNvPr id="20" name="AutoShape 56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1</a:t>
            </a:r>
          </a:p>
        </p:txBody>
      </p:sp>
      <p:sp>
        <p:nvSpPr>
          <p:cNvPr id="21" name="AutoShape 57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2</a:t>
            </a:r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3</a:t>
            </a:r>
          </a:p>
        </p:txBody>
      </p:sp>
      <p:sp>
        <p:nvSpPr>
          <p:cNvPr id="23" name="AutoShape 59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4</a:t>
            </a:r>
          </a:p>
        </p:txBody>
      </p:sp>
      <p:sp>
        <p:nvSpPr>
          <p:cNvPr id="24" name="AutoShape 60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5</a:t>
            </a:r>
          </a:p>
        </p:txBody>
      </p:sp>
      <p:sp>
        <p:nvSpPr>
          <p:cNvPr id="25" name="AutoShape 61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6</a:t>
            </a:r>
          </a:p>
        </p:txBody>
      </p:sp>
      <p:sp>
        <p:nvSpPr>
          <p:cNvPr id="26" name="AutoShape 62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7</a:t>
            </a:r>
          </a:p>
        </p:txBody>
      </p:sp>
      <p:sp>
        <p:nvSpPr>
          <p:cNvPr id="27" name="AutoShape 63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8</a:t>
            </a:r>
          </a:p>
        </p:txBody>
      </p:sp>
      <p:sp>
        <p:nvSpPr>
          <p:cNvPr id="28" name="AutoShape 64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9</a:t>
            </a:r>
          </a:p>
        </p:txBody>
      </p:sp>
      <p:sp>
        <p:nvSpPr>
          <p:cNvPr id="29" name="AutoShape 65"/>
          <p:cNvSpPr>
            <a:spLocks noChangeArrowheads="1"/>
          </p:cNvSpPr>
          <p:nvPr/>
        </p:nvSpPr>
        <p:spPr bwMode="auto">
          <a:xfrm>
            <a:off x="6643702" y="6081952"/>
            <a:ext cx="1643074" cy="685800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10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14677" y="1868269"/>
            <a:ext cx="21237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39752" y="1929825"/>
            <a:ext cx="33025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9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50"/>
                            </p:stCondLst>
                            <p:childTnLst>
                              <p:par>
                                <p:cTn id="40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400"/>
                            </p:stCondLst>
                            <p:childTnLst>
                              <p:par>
                                <p:cTn id="44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350"/>
                            </p:stCondLst>
                            <p:childTnLst>
                              <p:par>
                                <p:cTn id="48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300"/>
                            </p:stCondLst>
                            <p:childTnLst>
                              <p:par>
                                <p:cTn id="52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200"/>
                            </p:stCondLst>
                            <p:childTnLst>
                              <p:par>
                                <p:cTn id="60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150"/>
                            </p:stCondLst>
                            <p:childTnLst>
                              <p:par>
                                <p:cTn id="64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100"/>
                            </p:stCondLst>
                            <p:childTnLst>
                              <p:par>
                                <p:cTn id="68" presetID="4" presetClass="exit" presetSubtype="16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50"/>
                            </p:stCondLst>
                            <p:childTnLst>
                              <p:par>
                                <p:cTn id="72" presetID="4" presetClass="exit" presetSubtype="16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uong Dong Ho=conve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450"/>
                            </p:stCondLst>
                            <p:childTnLst>
                              <p:par>
                                <p:cTn id="80" presetID="4" presetClass="exit" presetSubtype="16" fill="hold" grpId="1" nodeType="afterEffect">
                                  <p:stCondLst>
                                    <p:cond delay="29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9" grpId="0" animBg="1"/>
      <p:bldP spid="19" grpId="1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9850" y="0"/>
            <a:ext cx="9004300" cy="6858000"/>
          </a:xfrm>
          <a:prstGeom prst="rect">
            <a:avLst/>
          </a:prstGeom>
          <a:noFill/>
          <a:ln w="190500" cmpd="thickThin">
            <a:solidFill>
              <a:srgbClr val="7A6BD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4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8343900" y="-27384"/>
            <a:ext cx="69259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1" y="0"/>
            <a:ext cx="99059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562600"/>
            <a:ext cx="106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2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62600"/>
            <a:ext cx="144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57200" y="2590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&gt;, &lt; , = 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0" y="4038600"/>
            <a:ext cx="49149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a) 342 …… 432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b) 987 …… 897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c) 695 …… 600 + 95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62400" y="401651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2400" y="470231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600" y="531191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pic>
        <p:nvPicPr>
          <p:cNvPr id="36" name="Picture 31" descr="avatar320552_104315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372350" y="1143000"/>
            <a:ext cx="1390650" cy="1143000"/>
          </a:xfrm>
          <a:prstGeom prst="rect">
            <a:avLst/>
          </a:prstGeom>
          <a:noFill/>
          <a:ln/>
        </p:spPr>
      </p:pic>
      <p:sp>
        <p:nvSpPr>
          <p:cNvPr id="53" name="Rectangle 52"/>
          <p:cNvSpPr/>
          <p:nvPr/>
        </p:nvSpPr>
        <p:spPr>
          <a:xfrm>
            <a:off x="304800" y="1676400"/>
            <a:ext cx="21237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vi-VN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339752" y="1764105"/>
            <a:ext cx="33025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37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3"/>
  <p:tag name="MMPROD_UIDATA" val="&lt;database version=&quot;10.0&quot;&gt;&lt;object type=&quot;1&quot; unique_id=&quot;10001&quot;&gt;&lt;object type=&quot;2&quot; unique_id=&quot;10838&quot;&gt;&lt;object type=&quot;3&quot; unique_id=&quot;10840&quot;&gt;&lt;property id=&quot;20148&quot; value=&quot;5&quot;/&gt;&lt;property id=&quot;20300&quot; value=&quot;Slide 2&quot;/&gt;&lt;property id=&quot;20307&quot; value=&quot;260&quot;/&gt;&lt;/object&gt;&lt;object type=&quot;3&quot; unique_id=&quot;10841&quot;&gt;&lt;property id=&quot;20148&quot; value=&quot;5&quot;/&gt;&lt;property id=&quot;20300&quot; value=&quot;Slide 3 - &amp;quot;tám trăm mười lăm &amp;quot;&quot;/&gt;&lt;property id=&quot;20307&quot; value=&quot;261&quot;/&gt;&lt;/object&gt;&lt;object type=&quot;3&quot; unique_id=&quot;10842&quot;&gt;&lt;property id=&quot;20148&quot; value=&quot;5&quot;/&gt;&lt;property id=&quot;20300&quot; value=&quot;Slide 4&quot;/&gt;&lt;property id=&quot;20307&quot; value=&quot;257&quot;/&gt;&lt;/object&gt;&lt;object type=&quot;3&quot; unique_id=&quot;10843&quot;&gt;&lt;property id=&quot;20148&quot; value=&quot;5&quot;/&gt;&lt;property id=&quot;20300&quot; value=&quot;Slide 5&quot;/&gt;&lt;property id=&quot;20307&quot; value=&quot;258&quot;/&gt;&lt;/object&gt;&lt;object type=&quot;3&quot; unique_id=&quot;10844&quot;&gt;&lt;property id=&quot;20148&quot; value=&quot;5&quot;/&gt;&lt;property id=&quot;20300&quot; value=&quot;Slide 6&quot;/&gt;&lt;property id=&quot;20307&quot; value=&quot;259&quot;/&gt;&lt;/object&gt;&lt;object type=&quot;3&quot; unique_id=&quot;10845&quot;&gt;&lt;property id=&quot;20148&quot; value=&quot;5&quot;/&gt;&lt;property id=&quot;20300&quot; value=&quot;Slide 7&quot;/&gt;&lt;property id=&quot;20307&quot; value=&quot;264&quot;/&gt;&lt;/object&gt;&lt;object type=&quot;3&quot; unique_id=&quot;10846&quot;&gt;&lt;property id=&quot;20148&quot; value=&quot;5&quot;/&gt;&lt;property id=&quot;20300&quot; value=&quot;Slide 8&quot;/&gt;&lt;property id=&quot;20307&quot; value=&quot;265&quot;/&gt;&lt;/object&gt;&lt;object type=&quot;3&quot; unique_id=&quot;10847&quot;&gt;&lt;property id=&quot;20148&quot; value=&quot;5&quot;/&gt;&lt;property id=&quot;20300&quot; value=&quot;Slide 9&quot;/&gt;&lt;property id=&quot;20307&quot; value=&quot;267&quot;/&gt;&lt;/object&gt;&lt;object type=&quot;3&quot; unique_id=&quot;10848&quot;&gt;&lt;property id=&quot;20148&quot; value=&quot;5&quot;/&gt;&lt;property id=&quot;20300&quot; value=&quot;Slide 10&quot;/&gt;&lt;property id=&quot;20307&quot; value=&quot;263&quot;/&gt;&lt;/object&gt;&lt;object type=&quot;3&quot; unique_id=&quot;10985&quot;&gt;&lt;property id=&quot;20148&quot; value=&quot;5&quot;/&gt;&lt;property id=&quot;20300&quot; value=&quot;Slide 1&quot;/&gt;&lt;property id=&quot;20307&quot; value=&quot;268&quot;/&gt;&lt;/object&gt;&lt;/object&gt;&lt;object type=&quot;8&quot; unique_id=&quot;10860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231</TotalTime>
  <Words>473</Words>
  <Application>Microsoft Office PowerPoint</Application>
  <PresentationFormat>On-screen Show (4:3)</PresentationFormat>
  <Paragraphs>157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PowerPoint Presentation</vt:lpstr>
      <vt:lpstr>PowerPoint Presentation</vt:lpstr>
      <vt:lpstr>tám trăm mười lăm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</cp:lastModifiedBy>
  <cp:revision>47</cp:revision>
  <dcterms:created xsi:type="dcterms:W3CDTF">2016-03-14T13:53:49Z</dcterms:created>
  <dcterms:modified xsi:type="dcterms:W3CDTF">2018-03-23T03:30:43Z</dcterms:modified>
</cp:coreProperties>
</file>