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3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425519"/>
    <a:srgbClr val="006600"/>
    <a:srgbClr val="CA162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E7D7EB-D946-4857-AC16-0F5473283D0E}" type="datetimeFigureOut">
              <a:rPr lang="en-US" smtClean="0"/>
              <a:pPr/>
              <a:t>9/12/2018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C0EF96-A88B-4AA0-A75F-911BB255BD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E7D7EB-D946-4857-AC16-0F5473283D0E}" type="datetimeFigureOut">
              <a:rPr lang="en-US" smtClean="0"/>
              <a:pPr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C0EF96-A88B-4AA0-A75F-911BB255B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E7D7EB-D946-4857-AC16-0F5473283D0E}" type="datetimeFigureOut">
              <a:rPr lang="en-US" smtClean="0"/>
              <a:pPr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C0EF96-A88B-4AA0-A75F-911BB255B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E7D7EB-D946-4857-AC16-0F5473283D0E}" type="datetimeFigureOut">
              <a:rPr lang="en-US" smtClean="0"/>
              <a:pPr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C0EF96-A88B-4AA0-A75F-911BB255B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E7D7EB-D946-4857-AC16-0F5473283D0E}" type="datetimeFigureOut">
              <a:rPr lang="en-US" smtClean="0"/>
              <a:pPr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C0EF96-A88B-4AA0-A75F-911BB255BD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E7D7EB-D946-4857-AC16-0F5473283D0E}" type="datetimeFigureOut">
              <a:rPr lang="en-US" smtClean="0"/>
              <a:pPr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C0EF96-A88B-4AA0-A75F-911BB255B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E7D7EB-D946-4857-AC16-0F5473283D0E}" type="datetimeFigureOut">
              <a:rPr lang="en-US" smtClean="0"/>
              <a:pPr/>
              <a:t>9/12/2018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C0EF96-A88B-4AA0-A75F-911BB255B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E7D7EB-D946-4857-AC16-0F5473283D0E}" type="datetimeFigureOut">
              <a:rPr lang="en-US" smtClean="0"/>
              <a:pPr/>
              <a:t>9/12/2018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C0EF96-A88B-4AA0-A75F-911BB255B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E7D7EB-D946-4857-AC16-0F5473283D0E}" type="datetimeFigureOut">
              <a:rPr lang="en-US" smtClean="0"/>
              <a:pPr/>
              <a:t>9/12/2018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C0EF96-A88B-4AA0-A75F-911BB255BD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E7D7EB-D946-4857-AC16-0F5473283D0E}" type="datetimeFigureOut">
              <a:rPr lang="en-US" smtClean="0"/>
              <a:pPr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C0EF96-A88B-4AA0-A75F-911BB255B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E7D7EB-D946-4857-AC16-0F5473283D0E}" type="datetimeFigureOut">
              <a:rPr lang="en-US" smtClean="0"/>
              <a:pPr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C0EF96-A88B-4AA0-A75F-911BB255BD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6E7D7EB-D946-4857-AC16-0F5473283D0E}" type="datetimeFigureOut">
              <a:rPr lang="en-US" smtClean="0"/>
              <a:pPr/>
              <a:t>9/12/2018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AC0EF96-A88B-4AA0-A75F-911BB255BD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B4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87" y="-84138"/>
            <a:ext cx="9144001" cy="6858001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rgbClr val="FFFFFF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rgbClr val="FF3300"/>
            </a:solidFill>
            <a:miter lim="800000"/>
            <a:headEnd/>
            <a:tailEnd/>
          </a:ln>
        </p:spPr>
      </p:pic>
      <p:sp>
        <p:nvSpPr>
          <p:cNvPr id="14347" name="WordArt 11"/>
          <p:cNvSpPr>
            <a:spLocks noChangeArrowheads="1" noChangeShapeType="1" noTextEdit="1"/>
          </p:cNvSpPr>
          <p:nvPr/>
        </p:nvSpPr>
        <p:spPr bwMode="auto">
          <a:xfrm>
            <a:off x="1295400" y="1676400"/>
            <a:ext cx="67818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99"/>
              </a:extrusionClr>
            </a:sp3d>
          </a:bodyPr>
          <a:lstStyle/>
          <a:p>
            <a:pPr algn="ctr"/>
            <a:endParaRPr lang="vi-VN" sz="1100" b="1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000000"/>
                  </a:gs>
                  <a:gs pos="20000">
                    <a:srgbClr val="0A128C"/>
                  </a:gs>
                  <a:gs pos="35001">
                    <a:srgbClr val="181CC7"/>
                  </a:gs>
                  <a:gs pos="44000">
                    <a:srgbClr val="7005D4"/>
                  </a:gs>
                  <a:gs pos="50000">
                    <a:srgbClr val="8C3D91"/>
                  </a:gs>
                  <a:gs pos="56000">
                    <a:srgbClr val="7005D4"/>
                  </a:gs>
                  <a:gs pos="64999">
                    <a:srgbClr val="181CC7"/>
                  </a:gs>
                  <a:gs pos="80000">
                    <a:srgbClr val="0A128C"/>
                  </a:gs>
                  <a:gs pos="100000">
                    <a:srgbClr val="000000"/>
                  </a:gs>
                </a:gsLst>
                <a:lin ang="5400000" scaled="1"/>
              </a:gradFill>
              <a:latin typeface="Times New Roman"/>
              <a:cs typeface="Times New Roman"/>
            </a:endParaRPr>
          </a:p>
        </p:txBody>
      </p:sp>
      <p:sp>
        <p:nvSpPr>
          <p:cNvPr id="14348" name="WordArt 12"/>
          <p:cNvSpPr>
            <a:spLocks noChangeArrowheads="1" noChangeShapeType="1" noTextEdit="1"/>
          </p:cNvSpPr>
          <p:nvPr/>
        </p:nvSpPr>
        <p:spPr bwMode="auto">
          <a:xfrm>
            <a:off x="1676400" y="2362200"/>
            <a:ext cx="60960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Môn: Toán</a:t>
            </a:r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sy="50000" kx="2453608" rotWithShape="0">
                  <a:srgbClr val="868686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53" name="Group 13"/>
          <p:cNvGrpSpPr>
            <a:grpSpLocks/>
          </p:cNvGrpSpPr>
          <p:nvPr/>
        </p:nvGrpSpPr>
        <p:grpSpPr bwMode="auto">
          <a:xfrm>
            <a:off x="26989" y="-14288"/>
            <a:ext cx="9318625" cy="6837363"/>
            <a:chOff x="14" y="-9"/>
            <a:chExt cx="5781" cy="4329"/>
          </a:xfrm>
        </p:grpSpPr>
        <p:pic>
          <p:nvPicPr>
            <p:cNvPr id="2057" name="Picture 14" descr="n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" y="0"/>
              <a:ext cx="5736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8" name="Picture 15" descr="n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2127" y="2132"/>
              <a:ext cx="4329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9" name="Picture 16" descr="n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" y="4267"/>
              <a:ext cx="5736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0" name="Picture 17" descr="n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571" y="2132"/>
              <a:ext cx="4329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54" name="TextBox 12"/>
          <p:cNvSpPr txBox="1">
            <a:spLocks noChangeArrowheads="1"/>
          </p:cNvSpPr>
          <p:nvPr/>
        </p:nvSpPr>
        <p:spPr bwMode="auto">
          <a:xfrm>
            <a:off x="228600" y="533401"/>
            <a:ext cx="89154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>
                <a:solidFill>
                  <a:srgbClr val="FF0000"/>
                </a:solidFill>
                <a:cs typeface="Times New Roman" pitchFamily="18" charset="0"/>
              </a:rPr>
              <a:t>PHÒNG GIÁO DỤC VÀ ĐÀO TẠO QUẬN LONG BIÊN</a:t>
            </a:r>
          </a:p>
          <a:p>
            <a:pPr algn="ctr" eaLnBrk="1" hangingPunct="1">
              <a:lnSpc>
                <a:spcPct val="150000"/>
              </a:lnSpc>
            </a:pPr>
            <a:r>
              <a:rPr lang="en-US">
                <a:solidFill>
                  <a:srgbClr val="FF0000"/>
                </a:solidFill>
                <a:cs typeface="Times New Roman" pitchFamily="18" charset="0"/>
              </a:rPr>
              <a:t>TRƯỜNG TIỂU HỌC ÁI MỘ B</a:t>
            </a:r>
          </a:p>
        </p:txBody>
      </p:sp>
      <p:sp>
        <p:nvSpPr>
          <p:cNvPr id="2055" name="TextBox 13"/>
          <p:cNvSpPr txBox="1">
            <a:spLocks noChangeArrowheads="1"/>
          </p:cNvSpPr>
          <p:nvPr/>
        </p:nvSpPr>
        <p:spPr bwMode="auto">
          <a:xfrm>
            <a:off x="811214" y="4614863"/>
            <a:ext cx="8534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4000" b="1" i="1" dirty="0" smtClean="0">
                <a:solidFill>
                  <a:srgbClr val="0070C0"/>
                </a:solidFill>
                <a:cs typeface="Times New Roman" pitchFamily="18" charset="0"/>
              </a:rPr>
              <a:t>Bài: 9 cộng với một số: 9+5</a:t>
            </a:r>
            <a:endParaRPr lang="en-US" sz="4000" b="1" i="1" dirty="0">
              <a:solidFill>
                <a:srgbClr val="0070C0"/>
              </a:solidFill>
              <a:cs typeface="Times New Roman" pitchFamily="18" charset="0"/>
            </a:endParaRPr>
          </a:p>
        </p:txBody>
      </p:sp>
      <p:sp>
        <p:nvSpPr>
          <p:cNvPr id="2056" name="TextBox 14"/>
          <p:cNvSpPr txBox="1">
            <a:spLocks noChangeArrowheads="1"/>
          </p:cNvSpPr>
          <p:nvPr/>
        </p:nvSpPr>
        <p:spPr bwMode="auto">
          <a:xfrm>
            <a:off x="609600" y="3773488"/>
            <a:ext cx="8534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3600" b="1">
                <a:solidFill>
                  <a:srgbClr val="FF0000"/>
                </a:solidFill>
                <a:cs typeface="Times New Roman" pitchFamily="18" charset="0"/>
              </a:rPr>
              <a:t>LỚP 2</a:t>
            </a:r>
          </a:p>
        </p:txBody>
      </p:sp>
    </p:spTree>
    <p:extLst>
      <p:ext uri="{BB962C8B-B14F-4D97-AF65-F5344CB8AC3E}">
        <p14:creationId xmlns:p14="http://schemas.microsoft.com/office/powerpoint/2010/main" xmlns="" val="456702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repeatCount="2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590800" y="2372380"/>
            <a:ext cx="419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43191" y="3368040"/>
            <a:ext cx="27657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24  +   6                                                            </a:t>
            </a:r>
            <a:endParaRPr lang="en-US" sz="40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22520" y="3398520"/>
            <a:ext cx="373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19  +   61                                                            </a:t>
            </a:r>
            <a:endParaRPr lang="en-US" sz="40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40373" y="1447800"/>
            <a:ext cx="626325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all" dirty="0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ÔN bài cũ</a:t>
            </a:r>
            <a:endParaRPr lang="en-US" sz="3200" b="1" cap="all" spc="0" dirty="0">
              <a:ln w="0"/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676400" y="46738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42835" y="914400"/>
            <a:ext cx="431996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9  +  5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62000" y="1752600"/>
            <a:ext cx="3352800" cy="297180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1066800" y="1905000"/>
            <a:ext cx="25146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581400" y="1905000"/>
            <a:ext cx="0" cy="1447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1676400" y="3352800"/>
            <a:ext cx="1905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1676400" y="3352800"/>
            <a:ext cx="0" cy="1219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1066800" y="1905000"/>
            <a:ext cx="0" cy="2667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1066800" y="4572000"/>
            <a:ext cx="6096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914400" y="5105400"/>
            <a:ext cx="3124200" cy="1447800"/>
          </a:xfrm>
          <a:prstGeom prst="rect">
            <a:avLst/>
          </a:prstGeom>
          <a:solidFill>
            <a:srgbClr val="0033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Down Arrow 90"/>
          <p:cNvSpPr/>
          <p:nvPr/>
        </p:nvSpPr>
        <p:spPr>
          <a:xfrm flipH="1">
            <a:off x="2362200" y="4800600"/>
            <a:ext cx="76200" cy="228600"/>
          </a:xfrm>
          <a:prstGeom prst="downArrow">
            <a:avLst/>
          </a:prstGeom>
          <a:ln w="76200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3" name="Picture 175" descr="bo qu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5181600"/>
            <a:ext cx="533400" cy="1143000"/>
          </a:xfrm>
          <a:prstGeom prst="rect">
            <a:avLst/>
          </a:prstGeom>
          <a:noFill/>
        </p:spPr>
      </p:pic>
      <p:cxnSp>
        <p:nvCxnSpPr>
          <p:cNvPr id="24" name="Straight Connector 23"/>
          <p:cNvCxnSpPr/>
          <p:nvPr/>
        </p:nvCxnSpPr>
        <p:spPr>
          <a:xfrm flipH="1">
            <a:off x="1371600" y="2057400"/>
            <a:ext cx="228600" cy="10668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1600200" y="2057400"/>
            <a:ext cx="228600" cy="10668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1828800" y="2057400"/>
            <a:ext cx="228600" cy="10668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2057400" y="2057400"/>
            <a:ext cx="228600" cy="10668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2286000" y="2057400"/>
            <a:ext cx="228600" cy="10668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2514600" y="2057400"/>
            <a:ext cx="228600" cy="10668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3200400" y="2057400"/>
            <a:ext cx="228600" cy="10668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2743200" y="2057400"/>
            <a:ext cx="228600" cy="10668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2971800" y="2057400"/>
            <a:ext cx="228600" cy="10668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1981200" y="3429000"/>
            <a:ext cx="228600" cy="10668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2209800" y="3429000"/>
            <a:ext cx="228600" cy="10668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2438400" y="3429000"/>
            <a:ext cx="228600" cy="10668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2667000" y="3429000"/>
            <a:ext cx="228600" cy="10668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1295400" y="3429000"/>
            <a:ext cx="228600" cy="106680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219200" y="130558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  +  5  =  ? 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105400" y="22098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105400" y="28956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800600" y="25146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>
            <a:off x="4800600" y="3352800"/>
            <a:ext cx="8382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4876800" y="336298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14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343400" y="4582180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9  +  5  =  14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343400" y="5105400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5  +  9  =  14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858000" y="2286000"/>
            <a:ext cx="1676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9  +  2  =</a:t>
            </a:r>
          </a:p>
          <a:p>
            <a:pPr marL="342900" indent="-342900"/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9  +  3  =</a:t>
            </a:r>
          </a:p>
          <a:p>
            <a:pPr marL="342900" indent="-342900"/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9  +  4  =</a:t>
            </a:r>
          </a:p>
          <a:p>
            <a:pPr marL="342900" indent="-342900"/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9  +  5  =</a:t>
            </a:r>
          </a:p>
          <a:p>
            <a:pPr marL="342900" indent="-342900"/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9  +  6  =</a:t>
            </a:r>
          </a:p>
          <a:p>
            <a:pPr marL="342900" indent="-342900"/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9  +  7  =</a:t>
            </a:r>
          </a:p>
          <a:p>
            <a:pPr marL="342900" indent="-342900"/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9  +  8  =</a:t>
            </a:r>
          </a:p>
          <a:p>
            <a:pPr marL="342900" indent="-342900"/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9  +  9  =</a:t>
            </a:r>
          </a:p>
          <a:p>
            <a:pPr marL="342900" indent="-342900">
              <a:buAutoNum type="arabicPlain" startAt="9"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8305800" y="221998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en-US" sz="28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8305800" y="26670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sz="28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8305800" y="31242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en-US" sz="28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305800" y="351538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en-US" sz="28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8305800" y="39624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en-US" sz="28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8305800" y="435358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endParaRPr lang="en-US" sz="28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8305800" y="48006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endParaRPr lang="en-US" sz="28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8305800" y="526798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endParaRPr lang="en-US" sz="28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APPL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21675" y="2133600"/>
            <a:ext cx="593726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" name="Picture 2" descr="APPL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3048000"/>
            <a:ext cx="593726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" name="Picture 2" descr="APPL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3886200"/>
            <a:ext cx="593726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6" name="Picture 2" descr="APPL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4724400"/>
            <a:ext cx="593726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7" name="Picture 2" descr="APPL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2590800"/>
            <a:ext cx="593726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" name="Picture 2" descr="APPL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3429000"/>
            <a:ext cx="593726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" name="Picture 2" descr="APPL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4267200"/>
            <a:ext cx="593726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0" name="Picture 2" descr="APPL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5181600"/>
            <a:ext cx="593726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8" dur="80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9" dur="80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80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6 -0.05549 L 0.00416 0.27746 " pathEditMode="relative" rAng="0" ptsTypes="AA">
                                      <p:cBhvr>
                                        <p:cTn id="134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6 -0.05549 L 0.00416 0.27746 " pathEditMode="relative" rAng="0" ptsTypes="AA">
                                      <p:cBhvr>
                                        <p:cTn id="13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6 -0.05549 L 0.00416 0.27746 " pathEditMode="relative" rAng="0" ptsTypes="AA">
                                      <p:cBhvr>
                                        <p:cTn id="142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6 -0.05549 L 0.00416 0.27746 " pathEditMode="relative" rAng="0" ptsTypes="AA">
                                      <p:cBhvr>
                                        <p:cTn id="146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5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0" dur="80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1" dur="80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2" dur="80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7" dur="80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8" dur="80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9" dur="80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4" dur="80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5" dur="80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6" dur="80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1" dur="80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2" dur="80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3" dur="80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7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8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1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2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5"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6"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9" dur="5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0" dur="5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3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4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7" dur="5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8" dur="5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1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2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5" dur="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6" dur="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 animBg="1"/>
      <p:bldP spid="72" grpId="0" animBg="1"/>
      <p:bldP spid="91" grpId="0" animBg="1"/>
      <p:bldP spid="57" grpId="0"/>
      <p:bldP spid="58" grpId="0"/>
      <p:bldP spid="60" grpId="0"/>
      <p:bldP spid="61" grpId="0"/>
      <p:bldP spid="65" grpId="0"/>
      <p:bldP spid="68" grpId="0"/>
      <p:bldP spid="69" grpId="0"/>
      <p:bldP spid="70" grpId="0"/>
      <p:bldP spid="71" grpId="0"/>
      <p:bldP spid="73" grpId="0"/>
      <p:bldP spid="74" grpId="0"/>
      <p:bldP spid="75" grpId="0"/>
      <p:bldP spid="76" grpId="0"/>
      <p:bldP spid="77" grpId="0"/>
      <p:bldP spid="78" grpId="0"/>
      <p:bldP spid="8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990600" y="609600"/>
            <a:ext cx="434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5800" y="1295400"/>
            <a:ext cx="167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9  +  3  =</a:t>
            </a:r>
          </a:p>
          <a:p>
            <a:pPr marL="342900" indent="-34290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  +  9  =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19400" y="1295400"/>
            <a:ext cx="2209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9  +  6  =</a:t>
            </a:r>
          </a:p>
          <a:p>
            <a:pPr marL="342900" indent="-34290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6  +  9  =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76800" y="1295400"/>
            <a:ext cx="2286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9  +  8  =</a:t>
            </a:r>
          </a:p>
          <a:p>
            <a:pPr marL="342900" indent="-34290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8  +  9  =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58000" y="1295400"/>
            <a:ext cx="205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9  +  4  =</a:t>
            </a:r>
          </a:p>
          <a:p>
            <a:pPr marL="342900" indent="-34290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  +  9  =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33600" y="12192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305800" y="168658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24600" y="168658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67200" y="16764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133600" y="16764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67200" y="12192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324600" y="12192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305800" y="12192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90600" y="221998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752600" y="275338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52600" y="336298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447800" y="305818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124200" y="274320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124200" y="335280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819400" y="304800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495800" y="27432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495800" y="33528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234543" y="3048000"/>
            <a:ext cx="598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943600" y="27432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943600" y="33528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682343" y="3048000"/>
            <a:ext cx="598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543800" y="27432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467600" y="33528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9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206343" y="3048000"/>
            <a:ext cx="598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>
            <a:off x="1524000" y="3810000"/>
            <a:ext cx="76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2895600" y="3810000"/>
            <a:ext cx="76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267200" y="3810000"/>
            <a:ext cx="76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5715000" y="3810000"/>
            <a:ext cx="76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7239000" y="3810000"/>
            <a:ext cx="76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1524000" y="38100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en-US" sz="28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971800" y="38100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endParaRPr lang="en-US" sz="28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343400" y="38100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endParaRPr lang="en-US" sz="28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791200" y="38100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endParaRPr lang="en-US" sz="28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391400" y="38100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en-US" sz="28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8" grpId="0"/>
      <p:bldP spid="29" grpId="0"/>
      <p:bldP spid="30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55" grpId="0"/>
      <p:bldP spid="56" grpId="0"/>
      <p:bldP spid="57" grpId="0"/>
      <p:bldP spid="58" grpId="0"/>
      <p:bldP spid="5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990600" y="762000"/>
            <a:ext cx="2209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14400" y="2743200"/>
            <a:ext cx="7924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táo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táo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447800" y="1484293"/>
            <a:ext cx="7162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  +  6  +  3  =                  9  +  4  +  2  =</a:t>
            </a:r>
          </a:p>
          <a:p>
            <a:pPr marL="342900" indent="-342900"/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  +  9  +  1  =                  9  +  2  +  4  =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657600" y="1408093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endParaRPr lang="en-US" sz="28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657600" y="1865293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endParaRPr lang="en-US" sz="28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620000" y="1408093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en-US" sz="28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620000" y="1875473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en-US" sz="28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Oval Callout 60"/>
          <p:cNvSpPr/>
          <p:nvPr/>
        </p:nvSpPr>
        <p:spPr>
          <a:xfrm>
            <a:off x="381000" y="4111125"/>
            <a:ext cx="4572000" cy="990600"/>
          </a:xfrm>
          <a:prstGeom prst="wedgeEllipseCallout">
            <a:avLst>
              <a:gd name="adj1" fmla="val 20265"/>
              <a:gd name="adj2" fmla="val -131649"/>
            </a:avLst>
          </a:prstGeom>
          <a:solidFill>
            <a:srgbClr val="006600"/>
          </a:solidFill>
          <a:ln w="38100">
            <a:solidFill>
              <a:schemeClr val="accent5">
                <a:lumMod val="60000"/>
                <a:lumOff val="4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>
            <a:off x="3886200" y="3196725"/>
            <a:ext cx="152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6248400" y="3196725"/>
            <a:ext cx="2286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6" name="Oval Callout 65"/>
          <p:cNvSpPr/>
          <p:nvPr/>
        </p:nvSpPr>
        <p:spPr>
          <a:xfrm>
            <a:off x="5257800" y="4034925"/>
            <a:ext cx="3886200" cy="1066800"/>
          </a:xfrm>
          <a:prstGeom prst="wedgeEllipseCallout">
            <a:avLst>
              <a:gd name="adj1" fmla="val -76217"/>
              <a:gd name="adj2" fmla="val -92769"/>
            </a:avLst>
          </a:prstGeom>
          <a:solidFill>
            <a:schemeClr val="tx1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8" name="Straight Connector 67"/>
          <p:cNvCxnSpPr/>
          <p:nvPr/>
        </p:nvCxnSpPr>
        <p:spPr>
          <a:xfrm>
            <a:off x="4114800" y="3577725"/>
            <a:ext cx="35052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819400" y="3577725"/>
            <a:ext cx="5486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táo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/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 9  +  6  =  15 (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pPr marL="342900" indent="-342900"/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       Đáp số: 15 cây</a:t>
            </a:r>
            <a:endParaRPr lang="en-US" sz="28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80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80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80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0" dur="80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1" dur="80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80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6" grpId="0"/>
      <p:bldP spid="46" grpId="0"/>
      <p:bldP spid="61" grpId="0" animBg="1"/>
      <p:bldP spid="61" grpId="1" animBg="1"/>
      <p:bldP spid="66" grpId="0" animBg="1"/>
      <p:bldP spid="66" grpId="1" animBg="1"/>
      <p:bldP spid="7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khung bia dep\2320129330755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228600" y="838200"/>
            <a:ext cx="89154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khỏe</a:t>
            </a:r>
            <a:endParaRPr lang="en-US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00200" y="6019800"/>
            <a:ext cx="574869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ngoan</a:t>
            </a:r>
            <a:r>
              <a:rPr 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giỏi</a:t>
            </a:r>
            <a:endParaRPr lang="en-US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89b5418a4c1f994757b637ca7f457e3ce693f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371</TotalTime>
  <Words>291</Words>
  <Application>Microsoft Office PowerPoint</Application>
  <PresentationFormat>On-screen Show (4:3)</PresentationFormat>
  <Paragraphs>89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Solstice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thay tri</dc:creator>
  <cp:lastModifiedBy>WIN7X64</cp:lastModifiedBy>
  <cp:revision>59</cp:revision>
  <dcterms:created xsi:type="dcterms:W3CDTF">2013-08-18T09:11:59Z</dcterms:created>
  <dcterms:modified xsi:type="dcterms:W3CDTF">2018-09-12T16:59:38Z</dcterms:modified>
</cp:coreProperties>
</file>