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71" r:id="rId3"/>
    <p:sldId id="277" r:id="rId4"/>
    <p:sldId id="276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54A10-8E12-4473-9ADF-F258C63604A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51E94-BF6D-48D4-8EBF-CF58E6617AA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0510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827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2727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841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5075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310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824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180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981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989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89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1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E39E4-3F22-43A2-AC11-0C0CEF4B3F2F}" type="datetimeFigureOut">
              <a:rPr lang="vi-VN" smtClean="0"/>
              <a:t>09/06/2021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E4F99-20D9-45EE-A05A-003EE1E8D6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582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vi-VN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TOÁN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2057" name="Picture 14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15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16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17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TextBox 12"/>
          <p:cNvSpPr txBox="1">
            <a:spLocks noChangeArrowheads="1"/>
          </p:cNvSpPr>
          <p:nvPr/>
        </p:nvSpPr>
        <p:spPr bwMode="auto">
          <a:xfrm>
            <a:off x="228600" y="533400"/>
            <a:ext cx="89154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PHÒNG GIÁO DỤC VÀ ĐÀO TẠO QUẬN LONG BIÊN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2055" name="TextBox 13"/>
          <p:cNvSpPr txBox="1">
            <a:spLocks noChangeArrowheads="1"/>
          </p:cNvSpPr>
          <p:nvPr/>
        </p:nvSpPr>
        <p:spPr bwMode="auto">
          <a:xfrm>
            <a:off x="398463" y="4800600"/>
            <a:ext cx="8534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ÔN TẬP VỀ PHÉP NHÂN VÀ PHÉP CHIA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2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(TIẾP THEO)</a:t>
            </a:r>
          </a:p>
          <a:p>
            <a:pPr algn="ctr">
              <a:defRPr/>
            </a:pPr>
            <a:r>
              <a:rPr lang="en-US" sz="2800" b="1" i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defRPr/>
            </a:pPr>
            <a:endParaRPr 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rgbClr val="FF0000"/>
                </a:solidFill>
                <a:cs typeface="Times New Roman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val="184888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0BDF80-4C66-4965-A60B-46E5BAC071B0}"/>
              </a:ext>
            </a:extLst>
          </p:cNvPr>
          <p:cNvSpPr txBox="1"/>
          <p:nvPr/>
        </p:nvSpPr>
        <p:spPr>
          <a:xfrm>
            <a:off x="685800" y="1447800"/>
            <a:ext cx="2671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AF2F72C-EDEA-435E-BA77-FD2B86AC9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80669"/>
              </p:ext>
            </p:extLst>
          </p:nvPr>
        </p:nvGraphicFramePr>
        <p:xfrm>
          <a:off x="381000" y="2286000"/>
          <a:ext cx="8610600" cy="160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2650">
                  <a:extLst>
                    <a:ext uri="{9D8B030D-6E8A-4147-A177-3AD203B41FA5}">
                      <a16:colId xmlns:a16="http://schemas.microsoft.com/office/drawing/2014/main" val="1882815504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525823777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646000193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1605189270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x 9 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x 7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x 8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8 =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594363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: 4 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: 5 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: 3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: 2 =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3762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1FD7536-7F22-4563-9177-88250721F567}"/>
              </a:ext>
            </a:extLst>
          </p:cNvPr>
          <p:cNvSpPr txBox="1"/>
          <p:nvPr/>
        </p:nvSpPr>
        <p:spPr>
          <a:xfrm>
            <a:off x="1600200" y="22860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FF1F33-71EB-4CC7-8DD2-5D9E79FB5D6B}"/>
              </a:ext>
            </a:extLst>
          </p:cNvPr>
          <p:cNvSpPr txBox="1"/>
          <p:nvPr/>
        </p:nvSpPr>
        <p:spPr>
          <a:xfrm>
            <a:off x="1739521" y="30728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F009EA-CDBF-4178-95A9-958A0076DF82}"/>
              </a:ext>
            </a:extLst>
          </p:cNvPr>
          <p:cNvSpPr txBox="1"/>
          <p:nvPr/>
        </p:nvSpPr>
        <p:spPr>
          <a:xfrm>
            <a:off x="3733800" y="228599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ABCF85-B341-4143-97C7-2D505046A848}"/>
              </a:ext>
            </a:extLst>
          </p:cNvPr>
          <p:cNvSpPr txBox="1"/>
          <p:nvPr/>
        </p:nvSpPr>
        <p:spPr>
          <a:xfrm>
            <a:off x="3886200" y="308609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B1141C-741A-4763-AB1D-1894A6636F83}"/>
              </a:ext>
            </a:extLst>
          </p:cNvPr>
          <p:cNvSpPr txBox="1"/>
          <p:nvPr/>
        </p:nvSpPr>
        <p:spPr>
          <a:xfrm>
            <a:off x="5867400" y="227616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7CCB03-25F3-47BF-8042-80161CA27F7C}"/>
              </a:ext>
            </a:extLst>
          </p:cNvPr>
          <p:cNvSpPr txBox="1"/>
          <p:nvPr/>
        </p:nvSpPr>
        <p:spPr>
          <a:xfrm>
            <a:off x="6079959" y="307282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22D592-BCC1-49B5-96F4-FBBBD3709C89}"/>
              </a:ext>
            </a:extLst>
          </p:cNvPr>
          <p:cNvSpPr txBox="1"/>
          <p:nvPr/>
        </p:nvSpPr>
        <p:spPr>
          <a:xfrm>
            <a:off x="8077200" y="223929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0DC919-1CF5-41E8-B7DC-259BB6D3B221}"/>
              </a:ext>
            </a:extLst>
          </p:cNvPr>
          <p:cNvSpPr txBox="1"/>
          <p:nvPr/>
        </p:nvSpPr>
        <p:spPr>
          <a:xfrm>
            <a:off x="8273718" y="305291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35764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8FCD24-B049-4D40-BE69-356E667ADDB0}"/>
              </a:ext>
            </a:extLst>
          </p:cNvPr>
          <p:cNvSpPr txBox="1"/>
          <p:nvPr/>
        </p:nvSpPr>
        <p:spPr>
          <a:xfrm>
            <a:off x="838200" y="762000"/>
            <a:ext cx="1567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A0BDBF-A101-4DF9-85F5-6BC498E92DA1}"/>
              </a:ext>
            </a:extLst>
          </p:cNvPr>
          <p:cNvSpPr txBox="1"/>
          <p:nvPr/>
        </p:nvSpPr>
        <p:spPr>
          <a:xfrm>
            <a:off x="304800" y="914400"/>
            <a:ext cx="2371162" cy="40092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x 2 x 3 = </a:t>
            </a:r>
          </a:p>
          <a:p>
            <a:pPr>
              <a:lnSpc>
                <a:spcPct val="2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: 4 : 5 = </a:t>
            </a:r>
          </a:p>
          <a:p>
            <a:pPr>
              <a:lnSpc>
                <a:spcPct val="2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x 9 + 6 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AB3987-9ACD-4C33-9F69-DBC877EE4866}"/>
              </a:ext>
            </a:extLst>
          </p:cNvPr>
          <p:cNvSpPr txBox="1"/>
          <p:nvPr/>
        </p:nvSpPr>
        <p:spPr>
          <a:xfrm>
            <a:off x="1955993" y="1835327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0255D4-E45F-4C8A-91B7-084E044E0F47}"/>
              </a:ext>
            </a:extLst>
          </p:cNvPr>
          <p:cNvSpPr txBox="1"/>
          <p:nvPr/>
        </p:nvSpPr>
        <p:spPr>
          <a:xfrm>
            <a:off x="2371581" y="1287479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3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3F86A71E-3A2F-43D5-BC6B-BD69C4BB3189}"/>
              </a:ext>
            </a:extLst>
          </p:cNvPr>
          <p:cNvSpPr/>
          <p:nvPr/>
        </p:nvSpPr>
        <p:spPr>
          <a:xfrm rot="16200000">
            <a:off x="712209" y="1668480"/>
            <a:ext cx="152400" cy="914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29C57D-8E7D-42D5-8C6A-B7DDB033D343}"/>
              </a:ext>
            </a:extLst>
          </p:cNvPr>
          <p:cNvSpPr txBox="1"/>
          <p:nvPr/>
        </p:nvSpPr>
        <p:spPr>
          <a:xfrm>
            <a:off x="2008690" y="3221675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A4BDAA-3B8A-47DC-BE1C-230269D55440}"/>
              </a:ext>
            </a:extLst>
          </p:cNvPr>
          <p:cNvSpPr txBox="1"/>
          <p:nvPr/>
        </p:nvSpPr>
        <p:spPr>
          <a:xfrm>
            <a:off x="2424278" y="2673827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: 5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2CFAE35B-06C0-454E-92C5-32518DD0B10A}"/>
              </a:ext>
            </a:extLst>
          </p:cNvPr>
          <p:cNvSpPr/>
          <p:nvPr/>
        </p:nvSpPr>
        <p:spPr>
          <a:xfrm rot="16200000">
            <a:off x="764906" y="3054828"/>
            <a:ext cx="152400" cy="914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1DB3DD-C0B7-4839-8EC2-C94C25538EA2}"/>
              </a:ext>
            </a:extLst>
          </p:cNvPr>
          <p:cNvSpPr txBox="1"/>
          <p:nvPr/>
        </p:nvSpPr>
        <p:spPr>
          <a:xfrm>
            <a:off x="1983032" y="4603654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42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B1DEAA-DBB5-419D-843C-C5A5E3E14689}"/>
              </a:ext>
            </a:extLst>
          </p:cNvPr>
          <p:cNvSpPr txBox="1"/>
          <p:nvPr/>
        </p:nvSpPr>
        <p:spPr>
          <a:xfrm>
            <a:off x="2398620" y="4055806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+ 6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30995DC1-3979-4DA0-893F-CA73C1D256A4}"/>
              </a:ext>
            </a:extLst>
          </p:cNvPr>
          <p:cNvSpPr/>
          <p:nvPr/>
        </p:nvSpPr>
        <p:spPr>
          <a:xfrm rot="16200000">
            <a:off x="739248" y="4436807"/>
            <a:ext cx="152400" cy="914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41FFC3-90E8-4D50-9ABA-857D76D196BE}"/>
              </a:ext>
            </a:extLst>
          </p:cNvPr>
          <p:cNvSpPr txBox="1"/>
          <p:nvPr/>
        </p:nvSpPr>
        <p:spPr>
          <a:xfrm>
            <a:off x="4407225" y="870319"/>
            <a:ext cx="2557110" cy="40092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x 5 - 6 = </a:t>
            </a:r>
          </a:p>
          <a:p>
            <a:pPr>
              <a:lnSpc>
                <a:spcPct val="2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x 7 + 58 = </a:t>
            </a:r>
          </a:p>
          <a:p>
            <a:pPr>
              <a:lnSpc>
                <a:spcPct val="2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x 8 + 72 =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FD5C3D-AFB9-4064-AE4D-D8CF0EEB8773}"/>
              </a:ext>
            </a:extLst>
          </p:cNvPr>
          <p:cNvSpPr txBox="1"/>
          <p:nvPr/>
        </p:nvSpPr>
        <p:spPr>
          <a:xfrm>
            <a:off x="6118859" y="1773576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EAB8C1-CC8E-498B-9E9F-5263C2694DDB}"/>
              </a:ext>
            </a:extLst>
          </p:cNvPr>
          <p:cNvSpPr txBox="1"/>
          <p:nvPr/>
        </p:nvSpPr>
        <p:spPr>
          <a:xfrm>
            <a:off x="6534447" y="1225728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15 - 6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7BF33708-C0B8-420E-B356-74D2FE57FC1E}"/>
              </a:ext>
            </a:extLst>
          </p:cNvPr>
          <p:cNvSpPr/>
          <p:nvPr/>
        </p:nvSpPr>
        <p:spPr>
          <a:xfrm rot="16200000">
            <a:off x="4875075" y="1606729"/>
            <a:ext cx="152400" cy="914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F3EFDD-36F4-4F94-BBE6-D77AE94D4EE5}"/>
              </a:ext>
            </a:extLst>
          </p:cNvPr>
          <p:cNvSpPr txBox="1"/>
          <p:nvPr/>
        </p:nvSpPr>
        <p:spPr>
          <a:xfrm>
            <a:off x="6402659" y="3221675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72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28D478-872A-4879-93B8-E172F25594BD}"/>
              </a:ext>
            </a:extLst>
          </p:cNvPr>
          <p:cNvSpPr txBox="1"/>
          <p:nvPr/>
        </p:nvSpPr>
        <p:spPr>
          <a:xfrm>
            <a:off x="6811135" y="2597328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+ 58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23A35ACC-8AF3-4CFA-BD8F-412F38709F89}"/>
              </a:ext>
            </a:extLst>
          </p:cNvPr>
          <p:cNvSpPr/>
          <p:nvPr/>
        </p:nvSpPr>
        <p:spPr>
          <a:xfrm rot="16200000">
            <a:off x="4871074" y="2978329"/>
            <a:ext cx="152400" cy="914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7D4FA6-376D-40C4-B01C-FF54CECB3AED}"/>
              </a:ext>
            </a:extLst>
          </p:cNvPr>
          <p:cNvSpPr txBox="1"/>
          <p:nvPr/>
        </p:nvSpPr>
        <p:spPr>
          <a:xfrm>
            <a:off x="6409218" y="4558331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88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22707F-AACB-4452-9933-737D7B009950}"/>
              </a:ext>
            </a:extLst>
          </p:cNvPr>
          <p:cNvSpPr txBox="1"/>
          <p:nvPr/>
        </p:nvSpPr>
        <p:spPr>
          <a:xfrm>
            <a:off x="6796387" y="4008177"/>
            <a:ext cx="2008605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+ 72</a:t>
            </a:r>
          </a:p>
        </p:txBody>
      </p:sp>
      <p:sp>
        <p:nvSpPr>
          <p:cNvPr id="24" name="Left Brace 23">
            <a:extLst>
              <a:ext uri="{FF2B5EF4-FFF2-40B4-BE49-F238E27FC236}">
                <a16:creationId xmlns:a16="http://schemas.microsoft.com/office/drawing/2014/main" id="{08AD4886-72E0-4CFD-8EA9-F33ECEFBE673}"/>
              </a:ext>
            </a:extLst>
          </p:cNvPr>
          <p:cNvSpPr/>
          <p:nvPr/>
        </p:nvSpPr>
        <p:spPr>
          <a:xfrm rot="16200000">
            <a:off x="4907030" y="4376122"/>
            <a:ext cx="152400" cy="914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0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8" grpId="1" animBg="1"/>
      <p:bldP spid="9" grpId="0"/>
      <p:bldP spid="10" grpId="0"/>
      <p:bldP spid="11" grpId="0" animBg="1"/>
      <p:bldP spid="11" grpId="1" animBg="1"/>
      <p:bldP spid="12" grpId="0"/>
      <p:bldP spid="13" grpId="0"/>
      <p:bldP spid="14" grpId="0" animBg="1"/>
      <p:bldP spid="14" grpId="1" animBg="1"/>
      <p:bldP spid="16" grpId="0"/>
      <p:bldP spid="17" grpId="0"/>
      <p:bldP spid="18" grpId="0" animBg="1"/>
      <p:bldP spid="18" grpId="1" animBg="1"/>
      <p:bldP spid="19" grpId="0"/>
      <p:bldP spid="20" grpId="0"/>
      <p:bldP spid="21" grpId="0" animBg="1"/>
      <p:bldP spid="21" grpId="1" animBg="1"/>
      <p:bldP spid="22" grpId="0"/>
      <p:bldP spid="23" grpId="0"/>
      <p:bldP spid="24" grpId="0" animBg="1"/>
      <p:bldP spid="2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4F955C-0151-48D5-BBAB-EB8D24E09318}"/>
              </a:ext>
            </a:extLst>
          </p:cNvPr>
          <p:cNvSpPr txBox="1"/>
          <p:nvPr/>
        </p:nvSpPr>
        <p:spPr>
          <a:xfrm>
            <a:off x="804490" y="1363964"/>
            <a:ext cx="1567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D6A6D-F149-4D0A-ABB3-EF38001FB54B}"/>
              </a:ext>
            </a:extLst>
          </p:cNvPr>
          <p:cNvSpPr txBox="1"/>
          <p:nvPr/>
        </p:nvSpPr>
        <p:spPr>
          <a:xfrm>
            <a:off x="1135718" y="2057400"/>
            <a:ext cx="2371162" cy="24857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x 2 x 3 =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: 4 : 5 =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x 9 + 6 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528E3B-D444-431C-A72C-CAB5437B5AF3}"/>
              </a:ext>
            </a:extLst>
          </p:cNvPr>
          <p:cNvSpPr txBox="1"/>
          <p:nvPr/>
        </p:nvSpPr>
        <p:spPr>
          <a:xfrm>
            <a:off x="5105400" y="2057400"/>
            <a:ext cx="2557110" cy="24857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x 5 - 6 =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x 7 + 58 =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x 8 + 72 =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16F767-3084-4254-956A-AD162B0D48E8}"/>
              </a:ext>
            </a:extLst>
          </p:cNvPr>
          <p:cNvSpPr txBox="1"/>
          <p:nvPr/>
        </p:nvSpPr>
        <p:spPr>
          <a:xfrm>
            <a:off x="3267470" y="224078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CB7D85-C126-4B17-85EB-5D0F6AD79398}"/>
              </a:ext>
            </a:extLst>
          </p:cNvPr>
          <p:cNvSpPr txBox="1"/>
          <p:nvPr/>
        </p:nvSpPr>
        <p:spPr>
          <a:xfrm>
            <a:off x="3267470" y="307898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FF29C8-633A-47A0-B35A-B7E3892CAB35}"/>
              </a:ext>
            </a:extLst>
          </p:cNvPr>
          <p:cNvSpPr txBox="1"/>
          <p:nvPr/>
        </p:nvSpPr>
        <p:spPr>
          <a:xfrm>
            <a:off x="3284583" y="390734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A3325A-B865-4C90-878E-031EE18F8E73}"/>
              </a:ext>
            </a:extLst>
          </p:cNvPr>
          <p:cNvSpPr txBox="1"/>
          <p:nvPr/>
        </p:nvSpPr>
        <p:spPr>
          <a:xfrm>
            <a:off x="7120240" y="224077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D99C5E-8104-4888-93AF-E924B78E5F3A}"/>
              </a:ext>
            </a:extLst>
          </p:cNvPr>
          <p:cNvSpPr txBox="1"/>
          <p:nvPr/>
        </p:nvSpPr>
        <p:spPr>
          <a:xfrm>
            <a:off x="7448455" y="302760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B35E52-1146-4896-A593-36F9D50A44C7}"/>
              </a:ext>
            </a:extLst>
          </p:cNvPr>
          <p:cNvSpPr txBox="1"/>
          <p:nvPr/>
        </p:nvSpPr>
        <p:spPr>
          <a:xfrm>
            <a:off x="7448454" y="390734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</a:p>
        </p:txBody>
      </p:sp>
    </p:spTree>
    <p:extLst>
      <p:ext uri="{BB962C8B-B14F-4D97-AF65-F5344CB8AC3E}">
        <p14:creationId xmlns:p14="http://schemas.microsoft.com/office/powerpoint/2010/main" val="172897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4C6C7AA7-5B54-4910-9D6C-794189924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65" y="4572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0116D096-69FF-47DD-9A79-EA3E7D25B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62484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u="sng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27 : 3 = 9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9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765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Oval 85">
            <a:extLst>
              <a:ext uri="{FF2B5EF4-FFF2-40B4-BE49-F238E27FC236}">
                <a16:creationId xmlns:a16="http://schemas.microsoft.com/office/drawing/2014/main" id="{9595658C-1FCB-48E5-B8DC-3EAB9E370984}"/>
              </a:ext>
            </a:extLst>
          </p:cNvPr>
          <p:cNvSpPr/>
          <p:nvPr/>
        </p:nvSpPr>
        <p:spPr>
          <a:xfrm>
            <a:off x="4572000" y="1516384"/>
            <a:ext cx="838200" cy="76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5E6B42C1-DCB9-4E91-89A6-B563AC379EE2}"/>
              </a:ext>
            </a:extLst>
          </p:cNvPr>
          <p:cNvSpPr/>
          <p:nvPr/>
        </p:nvSpPr>
        <p:spPr>
          <a:xfrm>
            <a:off x="609600" y="2133600"/>
            <a:ext cx="3352800" cy="228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ECE738DA-D4D5-441C-ADA0-118BA4A0B2CC}"/>
              </a:ext>
            </a:extLst>
          </p:cNvPr>
          <p:cNvSpPr/>
          <p:nvPr/>
        </p:nvSpPr>
        <p:spPr>
          <a:xfrm>
            <a:off x="990600" y="2209800"/>
            <a:ext cx="609600" cy="2133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C6C7AA7-5B54-4910-9D6C-794189924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65" y="457200"/>
            <a:ext cx="899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1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0C34EA4-D063-4122-B305-FBF8886E2DA3}"/>
              </a:ext>
            </a:extLst>
          </p:cNvPr>
          <p:cNvCxnSpPr/>
          <p:nvPr/>
        </p:nvCxnSpPr>
        <p:spPr>
          <a:xfrm>
            <a:off x="5105400" y="941440"/>
            <a:ext cx="457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E03DF8D-976E-4B1B-87A9-FC5F9E805601}"/>
              </a:ext>
            </a:extLst>
          </p:cNvPr>
          <p:cNvSpPr txBox="1"/>
          <p:nvPr/>
        </p:nvSpPr>
        <p:spPr>
          <a:xfrm>
            <a:off x="5105400" y="9414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852D517-58C0-4886-9E0F-FE34AF581EBC}"/>
              </a:ext>
            </a:extLst>
          </p:cNvPr>
          <p:cNvGrpSpPr/>
          <p:nvPr/>
        </p:nvGrpSpPr>
        <p:grpSpPr>
          <a:xfrm>
            <a:off x="1143000" y="2438400"/>
            <a:ext cx="304800" cy="1726050"/>
            <a:chOff x="1066800" y="1981200"/>
            <a:chExt cx="304800" cy="17260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B53E78-A133-456D-B411-3C575C75AE62}"/>
                </a:ext>
              </a:extLst>
            </p:cNvPr>
            <p:cNvSpPr/>
            <p:nvPr/>
          </p:nvSpPr>
          <p:spPr>
            <a:xfrm>
              <a:off x="1066800" y="1981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39A5D2-4A11-4962-AB6A-A2612DDCFA02}"/>
                </a:ext>
              </a:extLst>
            </p:cNvPr>
            <p:cNvSpPr/>
            <p:nvPr/>
          </p:nvSpPr>
          <p:spPr>
            <a:xfrm>
              <a:off x="1066800" y="340245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B2BDA02-DA63-4A15-A4AC-FF0C899A7710}"/>
                </a:ext>
              </a:extLst>
            </p:cNvPr>
            <p:cNvSpPr/>
            <p:nvPr/>
          </p:nvSpPr>
          <p:spPr>
            <a:xfrm>
              <a:off x="1066800" y="2920425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ACE5992-E39D-4B6B-946D-9C3FCF782DD9}"/>
                </a:ext>
              </a:extLst>
            </p:cNvPr>
            <p:cNvSpPr/>
            <p:nvPr/>
          </p:nvSpPr>
          <p:spPr>
            <a:xfrm>
              <a:off x="1066800" y="24384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708A3D6-1C66-44D0-908A-C8912A07FA83}"/>
              </a:ext>
            </a:extLst>
          </p:cNvPr>
          <p:cNvGrpSpPr/>
          <p:nvPr/>
        </p:nvGrpSpPr>
        <p:grpSpPr>
          <a:xfrm>
            <a:off x="1676400" y="2440858"/>
            <a:ext cx="304800" cy="1726050"/>
            <a:chOff x="1066800" y="1981200"/>
            <a:chExt cx="304800" cy="172605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5AF26C8-16B2-4C1B-8DA6-55EAB26CC01E}"/>
                </a:ext>
              </a:extLst>
            </p:cNvPr>
            <p:cNvSpPr/>
            <p:nvPr/>
          </p:nvSpPr>
          <p:spPr>
            <a:xfrm>
              <a:off x="1066800" y="1981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D6EF629-ED8B-4DC3-AD16-BAD32573CCAC}"/>
                </a:ext>
              </a:extLst>
            </p:cNvPr>
            <p:cNvSpPr/>
            <p:nvPr/>
          </p:nvSpPr>
          <p:spPr>
            <a:xfrm>
              <a:off x="1066800" y="340245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70B36B7-D3E3-4B52-AFEA-266C8B663875}"/>
                </a:ext>
              </a:extLst>
            </p:cNvPr>
            <p:cNvSpPr/>
            <p:nvPr/>
          </p:nvSpPr>
          <p:spPr>
            <a:xfrm>
              <a:off x="1066800" y="2920425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0C2C2E2-D254-4D21-AC3E-88A63C41FDA0}"/>
                </a:ext>
              </a:extLst>
            </p:cNvPr>
            <p:cNvSpPr/>
            <p:nvPr/>
          </p:nvSpPr>
          <p:spPr>
            <a:xfrm>
              <a:off x="1066800" y="24384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7B96EB2-0D97-4DD4-952D-99C73FCD1917}"/>
              </a:ext>
            </a:extLst>
          </p:cNvPr>
          <p:cNvGrpSpPr/>
          <p:nvPr/>
        </p:nvGrpSpPr>
        <p:grpSpPr>
          <a:xfrm>
            <a:off x="2209800" y="2438400"/>
            <a:ext cx="304800" cy="1726050"/>
            <a:chOff x="1066800" y="1981200"/>
            <a:chExt cx="304800" cy="172605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BED9EA4-7A84-4429-AF13-189A10FAFABB}"/>
                </a:ext>
              </a:extLst>
            </p:cNvPr>
            <p:cNvSpPr/>
            <p:nvPr/>
          </p:nvSpPr>
          <p:spPr>
            <a:xfrm>
              <a:off x="1066800" y="1981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FDAA5AA-80BC-4000-A594-87FFB91FE2EC}"/>
                </a:ext>
              </a:extLst>
            </p:cNvPr>
            <p:cNvSpPr/>
            <p:nvPr/>
          </p:nvSpPr>
          <p:spPr>
            <a:xfrm>
              <a:off x="1066800" y="340245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E5D8390-0043-43BC-AC4B-DA0555E02473}"/>
                </a:ext>
              </a:extLst>
            </p:cNvPr>
            <p:cNvSpPr/>
            <p:nvPr/>
          </p:nvSpPr>
          <p:spPr>
            <a:xfrm>
              <a:off x="1066800" y="2920425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0EB8A39-3E3B-475B-B12B-F7CD76E7CD87}"/>
                </a:ext>
              </a:extLst>
            </p:cNvPr>
            <p:cNvSpPr/>
            <p:nvPr/>
          </p:nvSpPr>
          <p:spPr>
            <a:xfrm>
              <a:off x="1066800" y="24384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DA51D06-22AF-42B0-9046-BA1CFF6B78B7}"/>
              </a:ext>
            </a:extLst>
          </p:cNvPr>
          <p:cNvGrpSpPr/>
          <p:nvPr/>
        </p:nvGrpSpPr>
        <p:grpSpPr>
          <a:xfrm>
            <a:off x="2743200" y="2440858"/>
            <a:ext cx="304800" cy="1726050"/>
            <a:chOff x="1066800" y="1981200"/>
            <a:chExt cx="304800" cy="172605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9CCB148-4282-4628-B739-11DF27C0CFA8}"/>
                </a:ext>
              </a:extLst>
            </p:cNvPr>
            <p:cNvSpPr/>
            <p:nvPr/>
          </p:nvSpPr>
          <p:spPr>
            <a:xfrm>
              <a:off x="1066800" y="1981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3F13722-9C74-422C-8A6B-43B8A737A844}"/>
                </a:ext>
              </a:extLst>
            </p:cNvPr>
            <p:cNvSpPr/>
            <p:nvPr/>
          </p:nvSpPr>
          <p:spPr>
            <a:xfrm>
              <a:off x="1066800" y="340245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9C248CF-735A-4036-A1E9-9A85149F3CAD}"/>
                </a:ext>
              </a:extLst>
            </p:cNvPr>
            <p:cNvSpPr/>
            <p:nvPr/>
          </p:nvSpPr>
          <p:spPr>
            <a:xfrm>
              <a:off x="1066800" y="2920425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435014F-F4E6-4768-A8D2-EFD39995C76B}"/>
                </a:ext>
              </a:extLst>
            </p:cNvPr>
            <p:cNvSpPr/>
            <p:nvPr/>
          </p:nvSpPr>
          <p:spPr>
            <a:xfrm>
              <a:off x="1066800" y="24384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1EE91C0-33F7-4B12-9D10-19E32ED56ABD}"/>
              </a:ext>
            </a:extLst>
          </p:cNvPr>
          <p:cNvGrpSpPr/>
          <p:nvPr/>
        </p:nvGrpSpPr>
        <p:grpSpPr>
          <a:xfrm>
            <a:off x="3276600" y="2438400"/>
            <a:ext cx="304800" cy="1726050"/>
            <a:chOff x="1066800" y="1981200"/>
            <a:chExt cx="304800" cy="172605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C4B267B-0997-49FC-A0D5-1E6531F03820}"/>
                </a:ext>
              </a:extLst>
            </p:cNvPr>
            <p:cNvSpPr/>
            <p:nvPr/>
          </p:nvSpPr>
          <p:spPr>
            <a:xfrm>
              <a:off x="1066800" y="1981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AFF606B-A7BC-44AE-B35A-472A314A6F46}"/>
                </a:ext>
              </a:extLst>
            </p:cNvPr>
            <p:cNvSpPr/>
            <p:nvPr/>
          </p:nvSpPr>
          <p:spPr>
            <a:xfrm>
              <a:off x="1066800" y="340245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62BB023-FED9-4A7B-B4D0-03DACE115912}"/>
                </a:ext>
              </a:extLst>
            </p:cNvPr>
            <p:cNvSpPr/>
            <p:nvPr/>
          </p:nvSpPr>
          <p:spPr>
            <a:xfrm>
              <a:off x="1066800" y="2920425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7055E65-F855-4125-AC84-E76465A1365A}"/>
                </a:ext>
              </a:extLst>
            </p:cNvPr>
            <p:cNvSpPr/>
            <p:nvPr/>
          </p:nvSpPr>
          <p:spPr>
            <a:xfrm>
              <a:off x="1066800" y="24384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399CE821-5879-4C1E-8234-1467376B9E5D}"/>
              </a:ext>
            </a:extLst>
          </p:cNvPr>
          <p:cNvSpPr txBox="1"/>
          <p:nvPr/>
        </p:nvSpPr>
        <p:spPr>
          <a:xfrm>
            <a:off x="292429" y="1548825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B2061D2-A845-487D-91A6-829375AC90F2}"/>
              </a:ext>
            </a:extLst>
          </p:cNvPr>
          <p:cNvSpPr txBox="1"/>
          <p:nvPr/>
        </p:nvSpPr>
        <p:spPr>
          <a:xfrm>
            <a:off x="4800600" y="1526215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F1631D22-9A95-4C18-A5F4-452735292E6C}"/>
              </a:ext>
            </a:extLst>
          </p:cNvPr>
          <p:cNvSpPr/>
          <p:nvPr/>
        </p:nvSpPr>
        <p:spPr>
          <a:xfrm>
            <a:off x="5334000" y="2101158"/>
            <a:ext cx="2819400" cy="228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CFC029FE-F0B1-48E5-BAD0-E6E46166B95B}"/>
              </a:ext>
            </a:extLst>
          </p:cNvPr>
          <p:cNvSpPr/>
          <p:nvPr/>
        </p:nvSpPr>
        <p:spPr>
          <a:xfrm rot="16200000">
            <a:off x="6549512" y="1404784"/>
            <a:ext cx="530944" cy="2254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DD59A7F-D5D9-4BA0-8DBF-EA02D46AD4F3}"/>
              </a:ext>
            </a:extLst>
          </p:cNvPr>
          <p:cNvGrpSpPr/>
          <p:nvPr/>
        </p:nvGrpSpPr>
        <p:grpSpPr>
          <a:xfrm>
            <a:off x="5867400" y="2415790"/>
            <a:ext cx="304800" cy="1726050"/>
            <a:chOff x="1066800" y="1981200"/>
            <a:chExt cx="304800" cy="1726050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47A38C0-1E5F-4865-A2DC-D8FACCD50160}"/>
                </a:ext>
              </a:extLst>
            </p:cNvPr>
            <p:cNvSpPr/>
            <p:nvPr/>
          </p:nvSpPr>
          <p:spPr>
            <a:xfrm>
              <a:off x="1066800" y="1981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7CD9211-7D55-460F-B64C-A223A555BC2D}"/>
                </a:ext>
              </a:extLst>
            </p:cNvPr>
            <p:cNvSpPr/>
            <p:nvPr/>
          </p:nvSpPr>
          <p:spPr>
            <a:xfrm>
              <a:off x="1066800" y="340245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8E59EAE-62AF-42C0-8F7C-299A499718CC}"/>
                </a:ext>
              </a:extLst>
            </p:cNvPr>
            <p:cNvSpPr/>
            <p:nvPr/>
          </p:nvSpPr>
          <p:spPr>
            <a:xfrm>
              <a:off x="1066800" y="2920425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FCF8E8B-3993-4786-A5EB-5176B8F21B6B}"/>
                </a:ext>
              </a:extLst>
            </p:cNvPr>
            <p:cNvSpPr/>
            <p:nvPr/>
          </p:nvSpPr>
          <p:spPr>
            <a:xfrm>
              <a:off x="1066800" y="24384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6E6CBEE9-FE3A-4A95-B64C-4BB6499B3B77}"/>
              </a:ext>
            </a:extLst>
          </p:cNvPr>
          <p:cNvGrpSpPr/>
          <p:nvPr/>
        </p:nvGrpSpPr>
        <p:grpSpPr>
          <a:xfrm>
            <a:off x="6400800" y="2418248"/>
            <a:ext cx="304800" cy="1726050"/>
            <a:chOff x="1066800" y="1981200"/>
            <a:chExt cx="304800" cy="1726050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21336EE-8BA3-4B6B-80AF-38B8D7A484A9}"/>
                </a:ext>
              </a:extLst>
            </p:cNvPr>
            <p:cNvSpPr/>
            <p:nvPr/>
          </p:nvSpPr>
          <p:spPr>
            <a:xfrm>
              <a:off x="1066800" y="1981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1D093E30-D24A-441C-B88F-1FA8A718CD3B}"/>
                </a:ext>
              </a:extLst>
            </p:cNvPr>
            <p:cNvSpPr/>
            <p:nvPr/>
          </p:nvSpPr>
          <p:spPr>
            <a:xfrm>
              <a:off x="1066800" y="340245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F7FA470-2CA0-4CBA-B627-9D6C994E3907}"/>
                </a:ext>
              </a:extLst>
            </p:cNvPr>
            <p:cNvSpPr/>
            <p:nvPr/>
          </p:nvSpPr>
          <p:spPr>
            <a:xfrm>
              <a:off x="1066800" y="2920425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160C363-A565-4152-86A7-D415EF7ED75F}"/>
                </a:ext>
              </a:extLst>
            </p:cNvPr>
            <p:cNvSpPr/>
            <p:nvPr/>
          </p:nvSpPr>
          <p:spPr>
            <a:xfrm>
              <a:off x="1066800" y="24384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6828F53E-D6C2-49DE-8A32-7AAFC0357673}"/>
              </a:ext>
            </a:extLst>
          </p:cNvPr>
          <p:cNvGrpSpPr/>
          <p:nvPr/>
        </p:nvGrpSpPr>
        <p:grpSpPr>
          <a:xfrm>
            <a:off x="6934200" y="2415790"/>
            <a:ext cx="304800" cy="1726050"/>
            <a:chOff x="1066800" y="1981200"/>
            <a:chExt cx="304800" cy="172605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21FB14BB-4D26-4D8A-8CB8-237241404EF2}"/>
                </a:ext>
              </a:extLst>
            </p:cNvPr>
            <p:cNvSpPr/>
            <p:nvPr/>
          </p:nvSpPr>
          <p:spPr>
            <a:xfrm>
              <a:off x="1066800" y="1981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02075FA-5939-4B80-9328-B0B7C7E95AB1}"/>
                </a:ext>
              </a:extLst>
            </p:cNvPr>
            <p:cNvSpPr/>
            <p:nvPr/>
          </p:nvSpPr>
          <p:spPr>
            <a:xfrm>
              <a:off x="1066800" y="340245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53195163-E1F7-4134-B51A-FD56D135A77D}"/>
                </a:ext>
              </a:extLst>
            </p:cNvPr>
            <p:cNvSpPr/>
            <p:nvPr/>
          </p:nvSpPr>
          <p:spPr>
            <a:xfrm>
              <a:off x="1066800" y="2920425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459B15D-0F16-43AA-A251-F558C4BA3243}"/>
                </a:ext>
              </a:extLst>
            </p:cNvPr>
            <p:cNvSpPr/>
            <p:nvPr/>
          </p:nvSpPr>
          <p:spPr>
            <a:xfrm>
              <a:off x="1066800" y="24384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24F5EE83-D3F6-430F-B0B3-2C41D8C8F8BA}"/>
              </a:ext>
            </a:extLst>
          </p:cNvPr>
          <p:cNvGrpSpPr/>
          <p:nvPr/>
        </p:nvGrpSpPr>
        <p:grpSpPr>
          <a:xfrm>
            <a:off x="7467600" y="2418248"/>
            <a:ext cx="304800" cy="1726050"/>
            <a:chOff x="1066800" y="1981200"/>
            <a:chExt cx="304800" cy="172605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C40DB67-C7B9-4948-B38B-E2C87E88CE3F}"/>
                </a:ext>
              </a:extLst>
            </p:cNvPr>
            <p:cNvSpPr/>
            <p:nvPr/>
          </p:nvSpPr>
          <p:spPr>
            <a:xfrm>
              <a:off x="1066800" y="19812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F520153-99CC-444F-B82F-5CD9C292B36A}"/>
                </a:ext>
              </a:extLst>
            </p:cNvPr>
            <p:cNvSpPr/>
            <p:nvPr/>
          </p:nvSpPr>
          <p:spPr>
            <a:xfrm>
              <a:off x="1066800" y="340245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3C06447-BA0E-4D4C-8B98-46053F107E58}"/>
                </a:ext>
              </a:extLst>
            </p:cNvPr>
            <p:cNvSpPr/>
            <p:nvPr/>
          </p:nvSpPr>
          <p:spPr>
            <a:xfrm>
              <a:off x="1066800" y="2920425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C7EB3728-3C7D-4178-AC3C-801D9E8EF29A}"/>
                </a:ext>
              </a:extLst>
            </p:cNvPr>
            <p:cNvSpPr/>
            <p:nvPr/>
          </p:nvSpPr>
          <p:spPr>
            <a:xfrm>
              <a:off x="1066800" y="24384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871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16EA67-B281-42D4-B893-53E0D833D160}"/>
              </a:ext>
            </a:extLst>
          </p:cNvPr>
          <p:cNvSpPr txBox="1"/>
          <p:nvPr/>
        </p:nvSpPr>
        <p:spPr>
          <a:xfrm>
            <a:off x="914400" y="1066800"/>
            <a:ext cx="1233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8A6F1E-5DF4-48BE-84C7-5CAE0F3D252C}"/>
              </a:ext>
            </a:extLst>
          </p:cNvPr>
          <p:cNvSpPr txBox="1"/>
          <p:nvPr/>
        </p:nvSpPr>
        <p:spPr>
          <a:xfrm>
            <a:off x="1530915" y="1981200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7B41BE-70A4-4486-AD5E-7F4E2F57D44E}"/>
              </a:ext>
            </a:extLst>
          </p:cNvPr>
          <p:cNvSpPr txBox="1"/>
          <p:nvPr/>
        </p:nvSpPr>
        <p:spPr>
          <a:xfrm>
            <a:off x="2209800" y="1991032"/>
            <a:ext cx="69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7B2C76-7D7B-4B6B-B548-0495B5FE2587}"/>
              </a:ext>
            </a:extLst>
          </p:cNvPr>
          <p:cNvSpPr txBox="1"/>
          <p:nvPr/>
        </p:nvSpPr>
        <p:spPr>
          <a:xfrm>
            <a:off x="3048000" y="2006025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963AE7-3DCA-4EC6-9567-733A23F28F61}"/>
              </a:ext>
            </a:extLst>
          </p:cNvPr>
          <p:cNvSpPr txBox="1"/>
          <p:nvPr/>
        </p:nvSpPr>
        <p:spPr>
          <a:xfrm>
            <a:off x="1550026" y="2789903"/>
            <a:ext cx="628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283659-B04F-4346-93D6-768BB191234E}"/>
              </a:ext>
            </a:extLst>
          </p:cNvPr>
          <p:cNvSpPr txBox="1"/>
          <p:nvPr/>
        </p:nvSpPr>
        <p:spPr>
          <a:xfrm>
            <a:off x="2228911" y="2799735"/>
            <a:ext cx="69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E540C0-45EF-4177-8A8F-7F3433304C01}"/>
              </a:ext>
            </a:extLst>
          </p:cNvPr>
          <p:cNvSpPr txBox="1"/>
          <p:nvPr/>
        </p:nvSpPr>
        <p:spPr>
          <a:xfrm>
            <a:off x="3067111" y="2814728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F3326-2E72-4B0A-8A16-8423D7BB5615}"/>
              </a:ext>
            </a:extLst>
          </p:cNvPr>
          <p:cNvSpPr txBox="1"/>
          <p:nvPr/>
        </p:nvSpPr>
        <p:spPr>
          <a:xfrm>
            <a:off x="6007973" y="2065505"/>
            <a:ext cx="69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D1D420-4F89-4516-B74C-CA4F1A6642DA}"/>
              </a:ext>
            </a:extLst>
          </p:cNvPr>
          <p:cNvSpPr txBox="1"/>
          <p:nvPr/>
        </p:nvSpPr>
        <p:spPr>
          <a:xfrm>
            <a:off x="5257800" y="2065505"/>
            <a:ext cx="69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AA1D65-015F-4F3A-AD2C-103BF83006FA}"/>
              </a:ext>
            </a:extLst>
          </p:cNvPr>
          <p:cNvSpPr txBox="1"/>
          <p:nvPr/>
        </p:nvSpPr>
        <p:spPr>
          <a:xfrm>
            <a:off x="6705600" y="2057888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6E5FFF-B155-4128-855A-FFB1C8042E5A}"/>
              </a:ext>
            </a:extLst>
          </p:cNvPr>
          <p:cNvSpPr txBox="1"/>
          <p:nvPr/>
        </p:nvSpPr>
        <p:spPr>
          <a:xfrm>
            <a:off x="5955427" y="2844225"/>
            <a:ext cx="628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E5FF07-6402-4BF9-87BB-57A1203AD637}"/>
              </a:ext>
            </a:extLst>
          </p:cNvPr>
          <p:cNvSpPr txBox="1"/>
          <p:nvPr/>
        </p:nvSpPr>
        <p:spPr>
          <a:xfrm>
            <a:off x="5205254" y="2844225"/>
            <a:ext cx="69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B68D6F-72FD-4904-B640-E8B471F902D8}"/>
              </a:ext>
            </a:extLst>
          </p:cNvPr>
          <p:cNvSpPr txBox="1"/>
          <p:nvPr/>
        </p:nvSpPr>
        <p:spPr>
          <a:xfrm>
            <a:off x="6653054" y="2836608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20CD4D-F85E-41BC-9E7C-388193274544}"/>
              </a:ext>
            </a:extLst>
          </p:cNvPr>
          <p:cNvSpPr txBox="1"/>
          <p:nvPr/>
        </p:nvSpPr>
        <p:spPr>
          <a:xfrm>
            <a:off x="2363688" y="194187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394AE2-B08C-43D1-BC18-36EFC708A3F6}"/>
              </a:ext>
            </a:extLst>
          </p:cNvPr>
          <p:cNvSpPr txBox="1"/>
          <p:nvPr/>
        </p:nvSpPr>
        <p:spPr>
          <a:xfrm>
            <a:off x="2355792" y="275057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B1BB17-CB73-47D8-A205-1C329B758F95}"/>
              </a:ext>
            </a:extLst>
          </p:cNvPr>
          <p:cNvSpPr txBox="1"/>
          <p:nvPr/>
        </p:nvSpPr>
        <p:spPr>
          <a:xfrm>
            <a:off x="5411688" y="199103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082121-FD2C-49C8-A29C-3E1AA633D7FE}"/>
              </a:ext>
            </a:extLst>
          </p:cNvPr>
          <p:cNvSpPr txBox="1"/>
          <p:nvPr/>
        </p:nvSpPr>
        <p:spPr>
          <a:xfrm>
            <a:off x="5410179" y="276975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6144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290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Dell 01</cp:lastModifiedBy>
  <cp:revision>16</cp:revision>
  <dcterms:created xsi:type="dcterms:W3CDTF">2018-04-23T03:27:58Z</dcterms:created>
  <dcterms:modified xsi:type="dcterms:W3CDTF">2021-06-09T13:59:26Z</dcterms:modified>
</cp:coreProperties>
</file>