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7"/>
  </p:notesMasterIdLst>
  <p:handoutMasterIdLst>
    <p:handoutMasterId r:id="rId8"/>
  </p:handoutMasterIdLst>
  <p:sldIdLst>
    <p:sldId id="256" r:id="rId2"/>
    <p:sldId id="261" r:id="rId3"/>
    <p:sldId id="260" r:id="rId4"/>
    <p:sldId id="258" r:id="rId5"/>
    <p:sldId id="271" r:id="rId6"/>
  </p:sldIdLst>
  <p:sldSz cx="12192000" cy="6858000"/>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t Tai Nguyen" initials="PTN" lastIdx="8" clrIdx="0">
    <p:extLst>
      <p:ext uri="{19B8F6BF-5375-455C-9EA6-DF929625EA0E}">
        <p15:presenceInfo xmlns="" xmlns:p15="http://schemas.microsoft.com/office/powerpoint/2012/main" userId="eef3ed3e781b0e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26522"/>
    <a:srgbClr val="30A4DC"/>
    <a:srgbClr val="D44E31"/>
    <a:srgbClr val="297C4E"/>
    <a:srgbClr val="3060A0"/>
    <a:srgbClr val="1B989C"/>
    <a:srgbClr val="41BB34"/>
    <a:srgbClr val="EA7E7E"/>
    <a:srgbClr val="33A3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85996" autoAdjust="0"/>
  </p:normalViewPr>
  <p:slideViewPr>
    <p:cSldViewPr snapToGrid="0">
      <p:cViewPr>
        <p:scale>
          <a:sx n="81" d="100"/>
          <a:sy n="81" d="100"/>
        </p:scale>
        <p:origin x="96" y="300"/>
      </p:cViewPr>
      <p:guideLst>
        <p:guide orient="horz" pos="2160"/>
        <p:guide pos="3840"/>
      </p:guideLst>
    </p:cSldViewPr>
  </p:slideViewPr>
  <p:notesTextViewPr>
    <p:cViewPr>
      <p:scale>
        <a:sx n="125" d="100"/>
        <a:sy n="125" d="100"/>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tags" Target="tags/tag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31FA54-65A2-4D1F-A7ED-8886A9684F30}" type="datetimeFigureOut">
              <a:rPr lang="en-US" smtClean="0"/>
              <a:t>4/9/2021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6039BC-B8D0-4CDC-A077-453B48A4440A}" type="slidenum">
              <a:rPr lang="en-US" smtClean="0"/>
              <a:t>‹#›</a:t>
            </a:fld>
            <a:endParaRPr lang="en-US"/>
          </a:p>
        </p:txBody>
      </p:sp>
    </p:spTree>
    <p:extLst>
      <p:ext uri="{BB962C8B-B14F-4D97-AF65-F5344CB8AC3E}">
        <p14:creationId xmlns:p14="http://schemas.microsoft.com/office/powerpoint/2010/main" val="1992367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FCE5D-CA8F-4F64-970C-1893990B6229}" type="datetimeFigureOut">
              <a:rPr lang="en-US" smtClean="0"/>
              <a:t>4/9/2021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92DDC-5723-4348-B74C-D46FE223E68B}" type="slidenum">
              <a:rPr lang="en-US" smtClean="0"/>
              <a:t>‹#›</a:t>
            </a:fld>
            <a:endParaRPr lang="en-US"/>
          </a:p>
        </p:txBody>
      </p:sp>
    </p:spTree>
    <p:extLst>
      <p:ext uri="{BB962C8B-B14F-4D97-AF65-F5344CB8AC3E}">
        <p14:creationId xmlns:p14="http://schemas.microsoft.com/office/powerpoint/2010/main" val="34669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92DDC-5723-4348-B74C-D46FE223E68B}" type="slidenum">
              <a:rPr lang="en-US" smtClean="0"/>
              <a:t>3</a:t>
            </a:fld>
            <a:endParaRPr lang="en-US"/>
          </a:p>
        </p:txBody>
      </p:sp>
    </p:spTree>
    <p:extLst>
      <p:ext uri="{BB962C8B-B14F-4D97-AF65-F5344CB8AC3E}">
        <p14:creationId xmlns:p14="http://schemas.microsoft.com/office/powerpoint/2010/main" val="1863951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tm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Chủ Đề - Mục tiêu chủ đề">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4000" b="0" spc="150"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l">
              <a:buNone/>
              <a:defRPr sz="3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smtClean="0"/>
              <a:pPr/>
              <a:t>4/9/2021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pic>
        <p:nvPicPr>
          <p:cNvPr id="8" name="Picture 7"/>
          <p:cNvPicPr>
            <a:picLocks noChangeAspect="1"/>
          </p:cNvPicPr>
          <p:nvPr/>
        </p:nvPicPr>
        <p:blipFill>
          <a:blip r:embed="rId2"/>
          <a:stretch>
            <a:fillRect/>
          </a:stretch>
        </p:blipFill>
        <p:spPr>
          <a:xfrm>
            <a:off x="452980" y="262439"/>
            <a:ext cx="1289022" cy="1327500"/>
          </a:xfrm>
          <a:prstGeom prst="rect">
            <a:avLst/>
          </a:prstGeom>
        </p:spPr>
      </p:pic>
      <p:pic>
        <p:nvPicPr>
          <p:cNvPr id="9" name="Picture 8"/>
          <p:cNvPicPr>
            <a:picLocks noChangeAspect="1"/>
          </p:cNvPicPr>
          <p:nvPr/>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4" name="Picture 13"/>
          <p:cNvPicPr>
            <a:picLocks noChangeAspect="1"/>
          </p:cNvPicPr>
          <p:nvPr userDrawn="1"/>
        </p:nvPicPr>
        <p:blipFill>
          <a:blip r:embed="rId2"/>
          <a:stretch>
            <a:fillRect/>
          </a:stretch>
        </p:blipFill>
        <p:spPr>
          <a:xfrm>
            <a:off x="452980" y="262439"/>
            <a:ext cx="1289022" cy="1327500"/>
          </a:xfrm>
          <a:prstGeom prst="rect">
            <a:avLst/>
          </a:prstGeom>
        </p:spPr>
      </p:pic>
      <p:pic>
        <p:nvPicPr>
          <p:cNvPr id="15" name="Picture 14"/>
          <p:cNvPicPr>
            <a:picLocks noChangeAspect="1"/>
          </p:cNvPicPr>
          <p:nvPr userDrawn="1"/>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6" name="Picture 2" descr="Image result for ic3 spark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4454" y="388688"/>
            <a:ext cx="3983709" cy="114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4149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Báo hiệu Bài tập">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47BD2B39-EB6D-4221-8FBC-AEF76462664C}" type="datetimeFigureOut">
              <a:rPr lang="en-US" smtClean="0"/>
              <a:t>4/9/2021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C7AEF0F-3B20-4D09-BCE9-D55428049EF7}" type="slidenum">
              <a:rPr lang="en-US" smtClean="0"/>
              <a:t>‹#›</a:t>
            </a:fld>
            <a:endParaRPr lang="en-US"/>
          </a:p>
        </p:txBody>
      </p:sp>
      <p:pic>
        <p:nvPicPr>
          <p:cNvPr id="8" name="Picture 7"/>
          <p:cNvPicPr>
            <a:picLocks noChangeAspect="1"/>
          </p:cNvPicPr>
          <p:nvPr/>
        </p:nvPicPr>
        <p:blipFill>
          <a:blip r:embed="rId2"/>
          <a:stretch>
            <a:fillRect/>
          </a:stretch>
        </p:blipFill>
        <p:spPr>
          <a:xfrm>
            <a:off x="452980" y="262439"/>
            <a:ext cx="1289022" cy="1327500"/>
          </a:xfrm>
          <a:prstGeom prst="rect">
            <a:avLst/>
          </a:prstGeom>
        </p:spPr>
      </p:pic>
      <p:pic>
        <p:nvPicPr>
          <p:cNvPr id="9" name="Picture 8"/>
          <p:cNvPicPr>
            <a:picLocks noChangeAspect="1"/>
          </p:cNvPicPr>
          <p:nvPr/>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4" name="Picture 13"/>
          <p:cNvPicPr>
            <a:picLocks noChangeAspect="1"/>
          </p:cNvPicPr>
          <p:nvPr/>
        </p:nvPicPr>
        <p:blipFill>
          <a:blip r:embed="rId4"/>
          <a:stretch>
            <a:fillRect/>
          </a:stretch>
        </p:blipFill>
        <p:spPr>
          <a:xfrm>
            <a:off x="2361000" y="1044000"/>
            <a:ext cx="7470001" cy="4770001"/>
          </a:xfrm>
          <a:prstGeom prst="rect">
            <a:avLst/>
          </a:prstGeom>
        </p:spPr>
      </p:pic>
    </p:spTree>
    <p:extLst>
      <p:ext uri="{BB962C8B-B14F-4D97-AF65-F5344CB8AC3E}">
        <p14:creationId xmlns:p14="http://schemas.microsoft.com/office/powerpoint/2010/main" val="18595656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êu Đề Bài 3-Quyển 1-Phần mềm">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55208" y="2120729"/>
            <a:ext cx="11471565" cy="1739347"/>
          </a:xfrm>
        </p:spPr>
        <p:txBody>
          <a:bodyPr tIns="45720" bIns="45720" anchor="ctr">
            <a:normAutofit/>
          </a:bodyPr>
          <a:lstStyle>
            <a:lvl1pPr algn="ctr">
              <a:lnSpc>
                <a:spcPct val="80000"/>
              </a:lnSpc>
              <a:defRPr sz="4000" spc="150" baseline="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l">
              <a:buNone/>
              <a:defRPr sz="30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sz="1200">
                <a:latin typeface="Times New Roman" panose="02020603050405020304" pitchFamily="18" charset="0"/>
                <a:cs typeface="Times New Roman" panose="02020603050405020304" pitchFamily="18" charset="0"/>
              </a:defRPr>
            </a:lvl1pPr>
          </a:lstStyle>
          <a:p>
            <a:fld id="{47BD2B39-EB6D-4221-8FBC-AEF76462664C}" type="datetimeFigureOut">
              <a:rPr lang="en-US" smtClean="0"/>
              <a:pPr/>
              <a:t>4/9/2021</a:t>
            </a:fld>
            <a:endParaRPr lang="en-US"/>
          </a:p>
        </p:txBody>
      </p:sp>
      <p:sp>
        <p:nvSpPr>
          <p:cNvPr id="5" name="Footer Placeholder 4"/>
          <p:cNvSpPr>
            <a:spLocks noGrp="1"/>
          </p:cNvSpPr>
          <p:nvPr>
            <p:ph type="ftr" sz="quarter" idx="11"/>
          </p:nvPr>
        </p:nvSpPr>
        <p:spPr/>
        <p:txBody>
          <a:bodyPr/>
          <a:lstStyle>
            <a:lvl1pPr>
              <a:defRPr sz="1200">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12"/>
          </p:nvPr>
        </p:nvSpPr>
        <p:spPr/>
        <p:txBody>
          <a:bodyPr/>
          <a:lstStyle>
            <a:lvl1pPr>
              <a:defRPr sz="1200">
                <a:latin typeface="Times New Roman" panose="02020603050405020304" pitchFamily="18" charset="0"/>
                <a:cs typeface="Times New Roman" panose="02020603050405020304" pitchFamily="18" charset="0"/>
              </a:defRPr>
            </a:lvl1pPr>
          </a:lstStyle>
          <a:p>
            <a:fld id="{AC7AEF0F-3B20-4D09-BCE9-D55428049EF7}" type="slidenum">
              <a:rPr lang="en-US" smtClean="0"/>
              <a:pPr/>
              <a:t>‹#›</a:t>
            </a:fld>
            <a:endParaRPr lang="en-US"/>
          </a:p>
        </p:txBody>
      </p:sp>
      <p:pic>
        <p:nvPicPr>
          <p:cNvPr id="10" name="Picture 9"/>
          <p:cNvPicPr>
            <a:picLocks noChangeAspect="1"/>
          </p:cNvPicPr>
          <p:nvPr/>
        </p:nvPicPr>
        <p:blipFill>
          <a:blip r:embed="rId2"/>
          <a:stretch>
            <a:fillRect/>
          </a:stretch>
        </p:blipFill>
        <p:spPr>
          <a:xfrm>
            <a:off x="10801300" y="428908"/>
            <a:ext cx="1238300" cy="1643278"/>
          </a:xfrm>
          <a:prstGeom prst="rect">
            <a:avLst/>
          </a:prstGeom>
        </p:spPr>
      </p:pic>
      <p:pic>
        <p:nvPicPr>
          <p:cNvPr id="12" name="Picture 11"/>
          <p:cNvPicPr>
            <a:picLocks noChangeAspect="1"/>
          </p:cNvPicPr>
          <p:nvPr/>
        </p:nvPicPr>
        <p:blipFill>
          <a:blip r:embed="rId3"/>
          <a:stretch>
            <a:fillRect/>
          </a:stretch>
        </p:blipFill>
        <p:spPr>
          <a:xfrm>
            <a:off x="287766" y="401058"/>
            <a:ext cx="1829000" cy="1698978"/>
          </a:xfrm>
          <a:prstGeom prst="rect">
            <a:avLst/>
          </a:prstGeom>
        </p:spPr>
      </p:pic>
      <p:pic>
        <p:nvPicPr>
          <p:cNvPr id="11" name="Picture 10"/>
          <p:cNvPicPr>
            <a:picLocks noChangeAspect="1"/>
          </p:cNvPicPr>
          <p:nvPr userDrawn="1"/>
        </p:nvPicPr>
        <p:blipFill>
          <a:blip r:embed="rId2"/>
          <a:stretch>
            <a:fillRect/>
          </a:stretch>
        </p:blipFill>
        <p:spPr>
          <a:xfrm>
            <a:off x="10801300" y="428908"/>
            <a:ext cx="1238300" cy="1643278"/>
          </a:xfrm>
          <a:prstGeom prst="rect">
            <a:avLst/>
          </a:prstGeom>
        </p:spPr>
      </p:pic>
      <p:pic>
        <p:nvPicPr>
          <p:cNvPr id="13" name="Picture 12"/>
          <p:cNvPicPr>
            <a:picLocks noChangeAspect="1"/>
          </p:cNvPicPr>
          <p:nvPr userDrawn="1"/>
        </p:nvPicPr>
        <p:blipFill>
          <a:blip r:embed="rId3"/>
          <a:stretch>
            <a:fillRect/>
          </a:stretch>
        </p:blipFill>
        <p:spPr>
          <a:xfrm>
            <a:off x="287766" y="401058"/>
            <a:ext cx="1829000" cy="1698978"/>
          </a:xfrm>
          <a:prstGeom prst="rect">
            <a:avLst/>
          </a:prstGeom>
        </p:spPr>
      </p:pic>
      <p:pic>
        <p:nvPicPr>
          <p:cNvPr id="15" name="Picture 14" descr="Screen Clipping"/>
          <p:cNvPicPr>
            <a:picLocks noChangeAspect="1"/>
          </p:cNvPicPr>
          <p:nvPr userDrawn="1"/>
        </p:nvPicPr>
        <p:blipFill>
          <a:blip r:embed="rId4"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311731" y="5545766"/>
            <a:ext cx="1368587" cy="1312234"/>
          </a:xfrm>
          <a:prstGeom prst="rect">
            <a:avLst/>
          </a:prstGeom>
        </p:spPr>
      </p:pic>
      <p:pic>
        <p:nvPicPr>
          <p:cNvPr id="16" name="Picture 2" descr="Image result for ic3 spark logo"/>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44454" y="388688"/>
            <a:ext cx="3983709" cy="114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345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Bài 3-Chủ đề A-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47BD2B39-EB6D-4221-8FBC-AEF76462664C}" type="datetimeFigureOut">
              <a:rPr lang="en-US" smtClean="0"/>
              <a:pPr/>
              <a:t>4/9/2021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7AEF0F-3B20-4D09-BCE9-D55428049EF7}" type="slidenum">
              <a:rPr lang="en-US" smtClean="0"/>
              <a:pPr/>
              <a:t>‹#›</a:t>
            </a:fld>
            <a:endParaRPr lang="en-US"/>
          </a:p>
        </p:txBody>
      </p:sp>
      <p:sp>
        <p:nvSpPr>
          <p:cNvPr id="7" name="Rectangle 6"/>
          <p:cNvSpPr/>
          <p:nvPr/>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p:nvSpPr>
        <p:spPr>
          <a:xfrm>
            <a:off x="510139" y="161842"/>
            <a:ext cx="2669320" cy="369332"/>
          </a:xfrm>
          <a:prstGeom prst="rect">
            <a:avLst/>
          </a:prstGeom>
          <a:noFill/>
        </p:spPr>
        <p:txBody>
          <a:bodyPr wrap="none" rtlCol="0">
            <a:spAutoFit/>
          </a:bodyPr>
          <a:lstStyle/>
          <a:p>
            <a:r>
              <a:rPr lang="en-US" smtClean="0"/>
              <a:t>Bài 3. Phần mềm máy tính</a:t>
            </a:r>
          </a:p>
        </p:txBody>
      </p:sp>
      <p:sp>
        <p:nvSpPr>
          <p:cNvPr id="9" name="TextBox 8"/>
          <p:cNvSpPr txBox="1"/>
          <p:nvPr/>
        </p:nvSpPr>
        <p:spPr>
          <a:xfrm>
            <a:off x="8293467" y="190254"/>
            <a:ext cx="733102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smtClean="0">
                <a:solidFill>
                  <a:schemeClr val="tx1"/>
                </a:solidFill>
                <a:latin typeface="Calibri" panose="020F0502020204030204" pitchFamily="34" charset="0"/>
                <a:ea typeface="+mn-ea"/>
                <a:cs typeface="+mn-cs"/>
              </a:rPr>
              <a:t>Chủ đề A. Khám phá trí tuệ máy tính</a:t>
            </a:r>
          </a:p>
        </p:txBody>
      </p:sp>
      <p:sp>
        <p:nvSpPr>
          <p:cNvPr id="11" name="Text Placeholder 10"/>
          <p:cNvSpPr>
            <a:spLocks noGrp="1"/>
          </p:cNvSpPr>
          <p:nvPr>
            <p:ph type="body" sz="quarter" idx="13"/>
          </p:nvPr>
        </p:nvSpPr>
        <p:spPr>
          <a:xfrm>
            <a:off x="1275744" y="795485"/>
            <a:ext cx="9784733" cy="551177"/>
          </a:xfrm>
        </p:spPr>
        <p:txBody>
          <a:bodyPr vert="horz" lIns="91440" tIns="45720" rIns="91440" bIns="45720" rtlCol="0">
            <a:noAutofit/>
          </a:bodyPr>
          <a:lstStyle>
            <a:lvl1pPr algn="ctr">
              <a:defRPr lang="en-US" sz="3200" smtClean="0">
                <a:solidFill>
                  <a:schemeClr val="bg2"/>
                </a:solidFill>
              </a:defRPr>
            </a:lvl1pPr>
            <a:lvl2pPr algn="ctr">
              <a:defRPr lang="en-US" sz="3200" smtClean="0"/>
            </a:lvl2pPr>
            <a:lvl3pPr algn="ctr">
              <a:defRPr lang="en-US" sz="3200" smtClean="0"/>
            </a:lvl3pPr>
            <a:lvl4pPr algn="ctr">
              <a:defRPr lang="en-US" sz="3200" smtClean="0"/>
            </a:lvl4pPr>
            <a:lvl5pPr algn="ctr">
              <a:defRPr lang="en-US" sz="3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p:nvPicPr>
        <p:blipFill>
          <a:blip r:embed="rId2">
            <a:duotone>
              <a:prstClr val="black"/>
              <a:schemeClr val="accent6">
                <a:tint val="45000"/>
                <a:satMod val="400000"/>
              </a:schemeClr>
            </a:duotone>
          </a:blip>
          <a:stretch>
            <a:fillRect/>
          </a:stretch>
        </p:blipFill>
        <p:spPr>
          <a:xfrm>
            <a:off x="10987458" y="5447320"/>
            <a:ext cx="713584" cy="946956"/>
          </a:xfrm>
          <a:prstGeom prst="rect">
            <a:avLst/>
          </a:prstGeom>
        </p:spPr>
      </p:pic>
      <p:pic>
        <p:nvPicPr>
          <p:cNvPr id="12" name="Picture 11"/>
          <p:cNvPicPr>
            <a:picLocks noChangeAspect="1"/>
          </p:cNvPicPr>
          <p:nvPr/>
        </p:nvPicPr>
        <p:blipFill>
          <a:blip r:embed="rId3">
            <a:duotone>
              <a:prstClr val="black"/>
              <a:schemeClr val="accent6">
                <a:tint val="45000"/>
                <a:satMod val="400000"/>
              </a:schemeClr>
            </a:duotone>
          </a:blip>
          <a:stretch>
            <a:fillRect/>
          </a:stretch>
        </p:blipFill>
        <p:spPr>
          <a:xfrm>
            <a:off x="599076" y="5431271"/>
            <a:ext cx="1053980" cy="979054"/>
          </a:xfrm>
          <a:prstGeom prst="rect">
            <a:avLst/>
          </a:prstGeom>
        </p:spPr>
      </p:pic>
      <p:sp>
        <p:nvSpPr>
          <p:cNvPr id="13" name="Rectangle 12"/>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16" name="Picture 15"/>
          <p:cNvPicPr>
            <a:picLocks noChangeAspect="1"/>
          </p:cNvPicPr>
          <p:nvPr userDrawn="1"/>
        </p:nvPicPr>
        <p:blipFill>
          <a:blip r:embed="rId2">
            <a:duotone>
              <a:prstClr val="black"/>
              <a:schemeClr val="accent6">
                <a:tint val="45000"/>
                <a:satMod val="400000"/>
              </a:schemeClr>
            </a:duotone>
          </a:blip>
          <a:stretch>
            <a:fillRect/>
          </a:stretch>
        </p:blipFill>
        <p:spPr>
          <a:xfrm>
            <a:off x="10987458" y="5447320"/>
            <a:ext cx="713584" cy="946956"/>
          </a:xfrm>
          <a:prstGeom prst="rect">
            <a:avLst/>
          </a:prstGeom>
        </p:spPr>
      </p:pic>
      <p:pic>
        <p:nvPicPr>
          <p:cNvPr id="17" name="Picture 16"/>
          <p:cNvPicPr>
            <a:picLocks noChangeAspect="1"/>
          </p:cNvPicPr>
          <p:nvPr userDrawn="1"/>
        </p:nvPicPr>
        <p:blipFill>
          <a:blip r:embed="rId3">
            <a:duotone>
              <a:prstClr val="black"/>
              <a:schemeClr val="accent6">
                <a:tint val="45000"/>
                <a:satMod val="400000"/>
              </a:schemeClr>
            </a:duotone>
          </a:blip>
          <a:stretch>
            <a:fillRect/>
          </a:stretch>
        </p:blipFill>
        <p:spPr>
          <a:xfrm>
            <a:off x="599076" y="5431271"/>
            <a:ext cx="1053980" cy="979054"/>
          </a:xfrm>
          <a:prstGeom prst="rect">
            <a:avLst/>
          </a:prstGeom>
        </p:spPr>
      </p:pic>
      <p:pic>
        <p:nvPicPr>
          <p:cNvPr id="18" name="Picture 17"/>
          <p:cNvPicPr>
            <a:picLocks noChangeAspect="1"/>
          </p:cNvPicPr>
          <p:nvPr userDrawn="1"/>
        </p:nvPicPr>
        <p:blipFill>
          <a:blip r:embed="rId4"/>
          <a:stretch>
            <a:fillRect/>
          </a:stretch>
        </p:blipFill>
        <p:spPr>
          <a:xfrm>
            <a:off x="5275811" y="5931351"/>
            <a:ext cx="1640378" cy="914776"/>
          </a:xfrm>
          <a:prstGeom prst="rect">
            <a:avLst/>
          </a:prstGeom>
        </p:spPr>
      </p:pic>
    </p:spTree>
    <p:extLst>
      <p:ext uri="{BB962C8B-B14F-4D97-AF65-F5344CB8AC3E}">
        <p14:creationId xmlns:p14="http://schemas.microsoft.com/office/powerpoint/2010/main" val="10191131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Bài 3-Chủ đề B-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47BD2B39-EB6D-4221-8FBC-AEF76462664C}" type="datetimeFigureOut">
              <a:rPr lang="en-US" smtClean="0"/>
              <a:pPr/>
              <a:t>4/9/2021</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7AEF0F-3B20-4D09-BCE9-D55428049EF7}" type="slidenum">
              <a:rPr lang="en-US" smtClean="0"/>
              <a:pPr/>
              <a:t>‹#›</a:t>
            </a:fld>
            <a:endParaRPr lang="en-US"/>
          </a:p>
        </p:txBody>
      </p:sp>
      <p:sp>
        <p:nvSpPr>
          <p:cNvPr id="7" name="Rectangle 6"/>
          <p:cNvSpPr/>
          <p:nvPr/>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p:nvSpPr>
        <p:spPr>
          <a:xfrm>
            <a:off x="510139" y="161842"/>
            <a:ext cx="2669320" cy="369332"/>
          </a:xfrm>
          <a:prstGeom prst="rect">
            <a:avLst/>
          </a:prstGeom>
          <a:noFill/>
        </p:spPr>
        <p:txBody>
          <a:bodyPr wrap="none" rtlCol="0">
            <a:spAutoFit/>
          </a:bodyPr>
          <a:lstStyle/>
          <a:p>
            <a:r>
              <a:rPr lang="en-US" smtClean="0"/>
              <a:t>Bài 3. Phần mềm máy tính</a:t>
            </a:r>
          </a:p>
        </p:txBody>
      </p:sp>
      <p:sp>
        <p:nvSpPr>
          <p:cNvPr id="9" name="TextBox 8"/>
          <p:cNvSpPr txBox="1"/>
          <p:nvPr/>
        </p:nvSpPr>
        <p:spPr>
          <a:xfrm>
            <a:off x="7779117" y="190254"/>
            <a:ext cx="733102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smtClean="0">
                <a:solidFill>
                  <a:schemeClr val="tx1"/>
                </a:solidFill>
                <a:latin typeface="Calibri" panose="020F0502020204030204" pitchFamily="34" charset="0"/>
                <a:ea typeface="+mn-ea"/>
                <a:cs typeface="+mn-cs"/>
              </a:rPr>
              <a:t>Chủ đề B. Tớ nên sử dụng ứng dụng nào?</a:t>
            </a:r>
          </a:p>
        </p:txBody>
      </p:sp>
      <p:sp>
        <p:nvSpPr>
          <p:cNvPr id="11" name="Text Placeholder 10"/>
          <p:cNvSpPr>
            <a:spLocks noGrp="1"/>
          </p:cNvSpPr>
          <p:nvPr>
            <p:ph type="body" sz="quarter" idx="13"/>
          </p:nvPr>
        </p:nvSpPr>
        <p:spPr>
          <a:xfrm>
            <a:off x="1275744" y="795485"/>
            <a:ext cx="9784733" cy="534551"/>
          </a:xfrm>
        </p:spPr>
        <p:txBody>
          <a:bodyPr vert="horz" lIns="91440" tIns="45720" rIns="91440" bIns="45720" rtlCol="0">
            <a:noAutofit/>
          </a:bodyPr>
          <a:lstStyle>
            <a:lvl1pPr algn="ctr">
              <a:defRPr lang="en-US" sz="3200" smtClean="0">
                <a:solidFill>
                  <a:schemeClr val="bg2"/>
                </a:solidFill>
              </a:defRPr>
            </a:lvl1pPr>
            <a:lvl2pPr algn="ctr">
              <a:defRPr lang="en-US" sz="3200" smtClean="0"/>
            </a:lvl2pPr>
            <a:lvl3pPr algn="ctr">
              <a:defRPr lang="en-US" sz="3200" smtClean="0"/>
            </a:lvl3pPr>
            <a:lvl4pPr algn="ctr">
              <a:defRPr lang="en-US" sz="3200" smtClean="0"/>
            </a:lvl4pPr>
            <a:lvl5pPr algn="ctr">
              <a:defRPr lang="en-US" sz="3200"/>
            </a:lvl5pPr>
          </a:lstStyle>
          <a:p>
            <a:pPr lvl="0" algn="ct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 name="Picture 1"/>
          <p:cNvPicPr>
            <a:picLocks noChangeAspect="1"/>
          </p:cNvPicPr>
          <p:nvPr/>
        </p:nvPicPr>
        <p:blipFill>
          <a:blip r:embed="rId2"/>
          <a:stretch>
            <a:fillRect/>
          </a:stretch>
        </p:blipFill>
        <p:spPr>
          <a:xfrm>
            <a:off x="5238104" y="5238231"/>
            <a:ext cx="1715792" cy="1572144"/>
          </a:xfrm>
          <a:prstGeom prst="rect">
            <a:avLst/>
          </a:prstGeom>
        </p:spPr>
      </p:pic>
      <p:pic>
        <p:nvPicPr>
          <p:cNvPr id="10" name="Picture 9"/>
          <p:cNvPicPr>
            <a:picLocks noChangeAspect="1"/>
          </p:cNvPicPr>
          <p:nvPr/>
        </p:nvPicPr>
        <p:blipFill>
          <a:blip r:embed="rId3">
            <a:duotone>
              <a:prstClr val="black"/>
              <a:schemeClr val="accent4">
                <a:tint val="45000"/>
                <a:satMod val="400000"/>
              </a:schemeClr>
            </a:duotone>
          </a:blip>
          <a:stretch>
            <a:fillRect/>
          </a:stretch>
        </p:blipFill>
        <p:spPr>
          <a:xfrm>
            <a:off x="10987458" y="5447320"/>
            <a:ext cx="713584" cy="946956"/>
          </a:xfrm>
          <a:prstGeom prst="rect">
            <a:avLst/>
          </a:prstGeom>
        </p:spPr>
      </p:pic>
      <p:pic>
        <p:nvPicPr>
          <p:cNvPr id="12" name="Picture 11"/>
          <p:cNvPicPr>
            <a:picLocks noChangeAspect="1"/>
          </p:cNvPicPr>
          <p:nvPr/>
        </p:nvPicPr>
        <p:blipFill>
          <a:blip r:embed="rId4">
            <a:duotone>
              <a:prstClr val="black"/>
              <a:schemeClr val="accent4">
                <a:tint val="45000"/>
                <a:satMod val="400000"/>
              </a:schemeClr>
            </a:duotone>
          </a:blip>
          <a:stretch>
            <a:fillRect/>
          </a:stretch>
        </p:blipFill>
        <p:spPr>
          <a:xfrm>
            <a:off x="599076" y="5431271"/>
            <a:ext cx="1053980" cy="979054"/>
          </a:xfrm>
          <a:prstGeom prst="rect">
            <a:avLst/>
          </a:prstGeom>
        </p:spPr>
      </p:pic>
      <p:sp>
        <p:nvSpPr>
          <p:cNvPr id="13" name="Rectangle 12"/>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16" name="Picture 15"/>
          <p:cNvPicPr>
            <a:picLocks noChangeAspect="1"/>
          </p:cNvPicPr>
          <p:nvPr userDrawn="1"/>
        </p:nvPicPr>
        <p:blipFill>
          <a:blip r:embed="rId2"/>
          <a:stretch>
            <a:fillRect/>
          </a:stretch>
        </p:blipFill>
        <p:spPr>
          <a:xfrm>
            <a:off x="5238104" y="5238231"/>
            <a:ext cx="1715792" cy="1572144"/>
          </a:xfrm>
          <a:prstGeom prst="rect">
            <a:avLst/>
          </a:prstGeom>
        </p:spPr>
      </p:pic>
      <p:pic>
        <p:nvPicPr>
          <p:cNvPr id="17" name="Picture 16"/>
          <p:cNvPicPr>
            <a:picLocks noChangeAspect="1"/>
          </p:cNvPicPr>
          <p:nvPr userDrawn="1"/>
        </p:nvPicPr>
        <p:blipFill>
          <a:blip r:embed="rId3">
            <a:duotone>
              <a:prstClr val="black"/>
              <a:schemeClr val="accent4">
                <a:tint val="45000"/>
                <a:satMod val="400000"/>
              </a:schemeClr>
            </a:duotone>
          </a:blip>
          <a:stretch>
            <a:fillRect/>
          </a:stretch>
        </p:blipFill>
        <p:spPr>
          <a:xfrm>
            <a:off x="10987458" y="5447320"/>
            <a:ext cx="713584" cy="946956"/>
          </a:xfrm>
          <a:prstGeom prst="rect">
            <a:avLst/>
          </a:prstGeom>
        </p:spPr>
      </p:pic>
      <p:pic>
        <p:nvPicPr>
          <p:cNvPr id="18" name="Picture 17"/>
          <p:cNvPicPr>
            <a:picLocks noChangeAspect="1"/>
          </p:cNvPicPr>
          <p:nvPr userDrawn="1"/>
        </p:nvPicPr>
        <p:blipFill>
          <a:blip r:embed="rId4">
            <a:duotone>
              <a:prstClr val="black"/>
              <a:schemeClr val="accent4">
                <a:tint val="45000"/>
                <a:satMod val="400000"/>
              </a:schemeClr>
            </a:duotone>
          </a:blip>
          <a:stretch>
            <a:fillRect/>
          </a:stretch>
        </p:blipFill>
        <p:spPr>
          <a:xfrm>
            <a:off x="599076" y="5431271"/>
            <a:ext cx="1053980" cy="979054"/>
          </a:xfrm>
          <a:prstGeom prst="rect">
            <a:avLst/>
          </a:prstGeom>
        </p:spPr>
      </p:pic>
    </p:spTree>
    <p:extLst>
      <p:ext uri="{BB962C8B-B14F-4D97-AF65-F5344CB8AC3E}">
        <p14:creationId xmlns:p14="http://schemas.microsoft.com/office/powerpoint/2010/main" val="19667412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1CA74-CAC5-4020-8697-079ED1D92C55}"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20849901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266" y="228435"/>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200">
                <a:solidFill>
                  <a:schemeClr val="tx1"/>
                </a:solidFill>
                <a:latin typeface="Times New Roman" panose="02020603050405020304" pitchFamily="18" charset="0"/>
                <a:cs typeface="Times New Roman" panose="02020603050405020304" pitchFamily="18" charset="0"/>
              </a:defRPr>
            </a:lvl1pPr>
          </a:lstStyle>
          <a:p>
            <a:fld id="{47BD2B39-EB6D-4221-8FBC-AEF76462664C}" type="datetimeFigureOut">
              <a:rPr lang="en-US" smtClean="0"/>
              <a:pPr/>
              <a:t>4/9/2021</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200">
                <a:solidFill>
                  <a:schemeClr val="tx1"/>
                </a:solidFill>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latin typeface="Times New Roman" panose="02020603050405020304" pitchFamily="18" charset="0"/>
                <a:cs typeface="Times New Roman" panose="02020603050405020304" pitchFamily="18" charset="0"/>
              </a:defRPr>
            </a:lvl1pPr>
          </a:lstStyle>
          <a:p>
            <a:fld id="{AC7AEF0F-3B20-4D09-BCE9-D55428049EF7}" type="slidenum">
              <a:rPr lang="en-US" smtClean="0"/>
              <a:pPr/>
              <a:t>‹#›</a:t>
            </a:fld>
            <a:endParaRPr lang="en-US"/>
          </a:p>
        </p:txBody>
      </p:sp>
    </p:spTree>
    <p:extLst>
      <p:ext uri="{BB962C8B-B14F-4D97-AF65-F5344CB8AC3E}">
        <p14:creationId xmlns:p14="http://schemas.microsoft.com/office/powerpoint/2010/main" val="25353044"/>
      </p:ext>
    </p:extLst>
  </p:cSld>
  <p:clrMap bg1="dk1" tx1="lt1" bg2="dk2" tx2="lt2" accent1="accent1" accent2="accent2" accent3="accent3" accent4="accent4" accent5="accent5" accent6="accent6" hlink="hlink" folHlink="folHlink"/>
  <p:sldLayoutIdLst>
    <p:sldLayoutId id="2147483725" r:id="rId1"/>
    <p:sldLayoutId id="2147483726" r:id="rId2"/>
    <p:sldLayoutId id="2147483735" r:id="rId3"/>
    <p:sldLayoutId id="2147483736" r:id="rId4"/>
    <p:sldLayoutId id="2147483737" r:id="rId5"/>
    <p:sldLayoutId id="2147483738" r:id="rId6"/>
  </p:sldLayoutIdLst>
  <p:timing>
    <p:tnLst>
      <p:par>
        <p:cTn id="1" dur="indefinite" restart="never" nodeType="tmRoot"/>
      </p:par>
    </p:tnLst>
  </p:timing>
  <p:txStyles>
    <p:titleStyle>
      <a:lvl1pPr algn="ctr" defTabSz="914400" rtl="0" eaLnBrk="1" latinLnBrk="0" hangingPunct="1">
        <a:lnSpc>
          <a:spcPct val="85000"/>
        </a:lnSpc>
        <a:spcBef>
          <a:spcPct val="0"/>
        </a:spcBef>
        <a:buNone/>
        <a:defRPr sz="4000" kern="1200" cap="all" baseline="0">
          <a:solidFill>
            <a:schemeClr val="bg2"/>
          </a:solidFill>
          <a:latin typeface="Times New Roman" panose="02020603050405020304" pitchFamily="18" charset="0"/>
          <a:ea typeface="+mj-ea"/>
          <a:cs typeface="Times New Roman" panose="02020603050405020304" pitchFamily="18" charset="0"/>
        </a:defRPr>
      </a:lvl1pPr>
    </p:titleStyle>
    <p:bodyStyle>
      <a:lvl1pPr marL="287338" indent="-287338" algn="l" defTabSz="914400" rtl="0" eaLnBrk="1" latinLnBrk="0" hangingPunct="1">
        <a:lnSpc>
          <a:spcPct val="90000"/>
        </a:lnSpc>
        <a:spcBef>
          <a:spcPts val="1200"/>
        </a:spcBef>
        <a:spcAft>
          <a:spcPts val="200"/>
        </a:spcAft>
        <a:buClr>
          <a:schemeClr val="tx1"/>
        </a:buClr>
        <a:buFont typeface="Wingdings 2" panose="05020102010507070707" pitchFamily="18" charset="2"/>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27063" indent="-339725"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600" kern="1200">
          <a:solidFill>
            <a:schemeClr val="tx1"/>
          </a:solidFill>
          <a:latin typeface="Times New Roman" panose="02020603050405020304" pitchFamily="18" charset="0"/>
          <a:ea typeface="+mn-ea"/>
          <a:cs typeface="Times New Roman" panose="02020603050405020304" pitchFamily="18" charset="0"/>
        </a:defRPr>
      </a:lvl2pPr>
      <a:lvl3pPr marL="968375" indent="-341313"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201738" indent="-233363"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200" kern="1200">
          <a:solidFill>
            <a:schemeClr val="tx1"/>
          </a:solidFill>
          <a:latin typeface="Times New Roman" panose="02020603050405020304" pitchFamily="18" charset="0"/>
          <a:ea typeface="+mn-ea"/>
          <a:cs typeface="Times New Roman" panose="02020603050405020304" pitchFamily="18" charset="0"/>
        </a:defRPr>
      </a:lvl4pPr>
      <a:lvl5pPr marL="1487488" indent="-285750"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tmp"/><Relationship Id="rId7" Type="http://schemas.openxmlformats.org/officeDocument/2006/relationships/image" Target="../media/image16.png"/><Relationship Id="rId2" Type="http://schemas.openxmlformats.org/officeDocument/2006/relationships/image" Target="../media/image11.tmp"/><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tmp"/><Relationship Id="rId4" Type="http://schemas.openxmlformats.org/officeDocument/2006/relationships/image" Target="../media/image13.tmp"/></Relationships>
</file>

<file path=ppt/slides/_rels/slide5.xml.rels><?xml version="1.0" encoding="UTF-8" standalone="yes"?>
<Relationships xmlns="http://schemas.openxmlformats.org/package/2006/relationships"><Relationship Id="rId8" Type="http://schemas.openxmlformats.org/officeDocument/2006/relationships/image" Target="../media/image24.tmp"/><Relationship Id="rId3" Type="http://schemas.openxmlformats.org/officeDocument/2006/relationships/image" Target="../media/image19.tmp"/><Relationship Id="rId7" Type="http://schemas.openxmlformats.org/officeDocument/2006/relationships/image" Target="../media/image23.png"/><Relationship Id="rId2" Type="http://schemas.openxmlformats.org/officeDocument/2006/relationships/image" Target="../media/image18.tmp"/><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smtClean="0"/>
              <a:t>máy </a:t>
            </a:r>
            <a:r>
              <a:rPr lang="en-US" sz="4000"/>
              <a:t>tính thật là đơn giản</a:t>
            </a:r>
          </a:p>
        </p:txBody>
      </p:sp>
      <p:sp>
        <p:nvSpPr>
          <p:cNvPr id="5" name="Subtitle 4"/>
          <p:cNvSpPr>
            <a:spLocks noGrp="1"/>
          </p:cNvSpPr>
          <p:nvPr>
            <p:ph type="subTitle" idx="1"/>
          </p:nvPr>
        </p:nvSpPr>
        <p:spPr>
          <a:xfrm>
            <a:off x="1524000" y="3996251"/>
            <a:ext cx="9144000" cy="623046"/>
          </a:xfrm>
        </p:spPr>
        <p:txBody>
          <a:bodyPr>
            <a:normAutofit/>
          </a:bodyPr>
          <a:lstStyle/>
          <a:p>
            <a:pPr algn="ctr"/>
            <a:r>
              <a:rPr lang="en-US" dirty="0" err="1" smtClean="0">
                <a:solidFill>
                  <a:srgbClr val="FFFFFF"/>
                </a:solidFill>
              </a:rPr>
              <a:t>Chủ</a:t>
            </a:r>
            <a:r>
              <a:rPr lang="en-US" dirty="0" smtClean="0">
                <a:solidFill>
                  <a:srgbClr val="FFFFFF"/>
                </a:solidFill>
              </a:rPr>
              <a:t> </a:t>
            </a:r>
            <a:r>
              <a:rPr lang="en-US" dirty="0" err="1" smtClean="0">
                <a:solidFill>
                  <a:srgbClr val="FFFFFF"/>
                </a:solidFill>
              </a:rPr>
              <a:t>đề</a:t>
            </a:r>
            <a:r>
              <a:rPr lang="en-US" dirty="0" smtClean="0">
                <a:solidFill>
                  <a:srgbClr val="FFFFFF"/>
                </a:solidFill>
              </a:rPr>
              <a:t> C. </a:t>
            </a:r>
            <a:r>
              <a:rPr lang="en-US" dirty="0" smtClean="0"/>
              <a:t>PHẦN MỀM MÁY TÍNH</a:t>
            </a:r>
            <a:endParaRPr lang="en-US" dirty="0"/>
          </a:p>
        </p:txBody>
      </p:sp>
    </p:spTree>
    <p:extLst>
      <p:ext uri="{BB962C8B-B14F-4D97-AF65-F5344CB8AC3E}">
        <p14:creationId xmlns:p14="http://schemas.microsoft.com/office/powerpoint/2010/main" val="3860152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smtClean="0"/>
              <a:t>Chủ đề C. PHẦN </a:t>
            </a:r>
            <a:r>
              <a:rPr lang="en-US" sz="4000"/>
              <a:t>MỀM MÁY </a:t>
            </a:r>
            <a:r>
              <a:rPr lang="en-US" sz="4000" smtClean="0"/>
              <a:t>TÍNH</a:t>
            </a:r>
            <a:endParaRPr lang="en-US" sz="4000"/>
          </a:p>
        </p:txBody>
      </p:sp>
      <p:sp>
        <p:nvSpPr>
          <p:cNvPr id="5" name="Subtitle 4"/>
          <p:cNvSpPr>
            <a:spLocks noGrp="1"/>
          </p:cNvSpPr>
          <p:nvPr>
            <p:ph type="subTitle" idx="1"/>
          </p:nvPr>
        </p:nvSpPr>
        <p:spPr/>
        <p:txBody>
          <a:bodyPr>
            <a:normAutofit/>
          </a:bodyPr>
          <a:lstStyle/>
          <a:p>
            <a:pPr algn="l"/>
            <a:r>
              <a:rPr lang="en-US" sz="3200" dirty="0" err="1" smtClean="0"/>
              <a:t>Bài</a:t>
            </a:r>
            <a:r>
              <a:rPr lang="en-US" sz="3200" dirty="0" smtClean="0"/>
              <a:t> 1. </a:t>
            </a:r>
            <a:r>
              <a:rPr lang="en-US" sz="3200" dirty="0" err="1"/>
              <a:t>Khám</a:t>
            </a:r>
            <a:r>
              <a:rPr lang="en-US" sz="3200" dirty="0"/>
              <a:t> </a:t>
            </a:r>
            <a:r>
              <a:rPr lang="en-US" sz="3200" dirty="0" err="1"/>
              <a:t>phá</a:t>
            </a:r>
            <a:r>
              <a:rPr lang="en-US" sz="3200" dirty="0"/>
              <a:t> </a:t>
            </a:r>
            <a:r>
              <a:rPr lang="en-US" sz="3200" dirty="0" err="1"/>
              <a:t>trí</a:t>
            </a:r>
            <a:r>
              <a:rPr lang="en-US" sz="3200" dirty="0"/>
              <a:t> </a:t>
            </a:r>
            <a:r>
              <a:rPr lang="en-US" sz="3200" dirty="0" err="1"/>
              <a:t>tuệ</a:t>
            </a:r>
            <a:r>
              <a:rPr lang="en-US" sz="3200" dirty="0"/>
              <a:t> </a:t>
            </a:r>
            <a:r>
              <a:rPr lang="en-US" sz="3200" dirty="0" err="1"/>
              <a:t>máy</a:t>
            </a:r>
            <a:r>
              <a:rPr lang="en-US" sz="3200" dirty="0"/>
              <a:t> </a:t>
            </a:r>
            <a:r>
              <a:rPr lang="en-US" sz="3200" dirty="0" err="1"/>
              <a:t>tính</a:t>
            </a:r>
            <a:r>
              <a:rPr lang="en-US" sz="3200" dirty="0"/>
              <a:t> </a:t>
            </a:r>
            <a:endParaRPr lang="en-US" sz="3200" dirty="0" smtClean="0"/>
          </a:p>
          <a:p>
            <a:pPr algn="l"/>
            <a:r>
              <a:rPr lang="en-US" sz="3200" dirty="0" err="1" smtClean="0"/>
              <a:t>Bài</a:t>
            </a:r>
            <a:r>
              <a:rPr lang="en-US" sz="3200" dirty="0" smtClean="0"/>
              <a:t> 2. </a:t>
            </a:r>
            <a:r>
              <a:rPr lang="en-US" sz="3200" dirty="0" err="1"/>
              <a:t>Tớ</a:t>
            </a:r>
            <a:r>
              <a:rPr lang="en-US" sz="3200" dirty="0"/>
              <a:t> </a:t>
            </a:r>
            <a:r>
              <a:rPr lang="en-US" sz="3200" dirty="0" err="1"/>
              <a:t>nên</a:t>
            </a:r>
            <a:r>
              <a:rPr lang="en-US" sz="3200" dirty="0"/>
              <a:t> </a:t>
            </a:r>
            <a:r>
              <a:rPr lang="en-US" sz="3200" dirty="0" err="1"/>
              <a:t>sử</a:t>
            </a:r>
            <a:r>
              <a:rPr lang="en-US" sz="3200" dirty="0"/>
              <a:t> </a:t>
            </a:r>
            <a:r>
              <a:rPr lang="en-US" sz="3200" dirty="0" err="1"/>
              <a:t>dụng</a:t>
            </a:r>
            <a:r>
              <a:rPr lang="en-US" sz="3200" dirty="0"/>
              <a:t> </a:t>
            </a:r>
            <a:r>
              <a:rPr lang="en-US" sz="3200" dirty="0" err="1"/>
              <a:t>ứng</a:t>
            </a:r>
            <a:r>
              <a:rPr lang="en-US" sz="3200" dirty="0"/>
              <a:t> </a:t>
            </a:r>
            <a:r>
              <a:rPr lang="en-US" sz="3200" dirty="0" err="1"/>
              <a:t>dụng</a:t>
            </a:r>
            <a:r>
              <a:rPr lang="en-US" sz="3200" dirty="0"/>
              <a:t> </a:t>
            </a:r>
            <a:r>
              <a:rPr lang="en-US" sz="3200" dirty="0" err="1"/>
              <a:t>nào</a:t>
            </a:r>
            <a:r>
              <a:rPr lang="en-US" sz="3200" dirty="0"/>
              <a:t>? </a:t>
            </a:r>
          </a:p>
        </p:txBody>
      </p:sp>
    </p:spTree>
    <p:extLst>
      <p:ext uri="{BB962C8B-B14F-4D97-AF65-F5344CB8AC3E}">
        <p14:creationId xmlns:p14="http://schemas.microsoft.com/office/powerpoint/2010/main" val="552151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52" y="2208879"/>
            <a:ext cx="11776841" cy="1676400"/>
          </a:xfrm>
        </p:spPr>
        <p:txBody>
          <a:bodyPr/>
          <a:lstStyle/>
          <a:p>
            <a:r>
              <a:rPr lang="en-US" sz="4000" dirty="0" err="1" smtClean="0"/>
              <a:t>Bài</a:t>
            </a:r>
            <a:r>
              <a:rPr lang="en-US" sz="4000" dirty="0" smtClean="0"/>
              <a:t> 2. </a:t>
            </a:r>
            <a:r>
              <a:rPr lang="en-US" sz="4000" dirty="0" err="1" smtClean="0"/>
              <a:t>Tớ</a:t>
            </a:r>
            <a:r>
              <a:rPr lang="en-US" sz="4000" dirty="0" smtClean="0"/>
              <a:t> </a:t>
            </a:r>
            <a:r>
              <a:rPr lang="en-US" sz="4000" dirty="0" err="1"/>
              <a:t>nên</a:t>
            </a:r>
            <a:r>
              <a:rPr lang="en-US" sz="4000" dirty="0"/>
              <a:t> </a:t>
            </a:r>
            <a:r>
              <a:rPr lang="en-US" sz="4000" dirty="0" err="1"/>
              <a:t>sử</a:t>
            </a:r>
            <a:r>
              <a:rPr lang="en-US" sz="4000" dirty="0"/>
              <a:t> </a:t>
            </a:r>
            <a:r>
              <a:rPr lang="en-US" sz="4000" dirty="0" err="1"/>
              <a:t>dụng</a:t>
            </a:r>
            <a:r>
              <a:rPr lang="en-US" sz="4000" dirty="0"/>
              <a:t> </a:t>
            </a:r>
            <a:r>
              <a:rPr lang="en-US" sz="4000" dirty="0" err="1"/>
              <a:t>ứng</a:t>
            </a:r>
            <a:r>
              <a:rPr lang="en-US" sz="4000" dirty="0"/>
              <a:t> </a:t>
            </a:r>
            <a:r>
              <a:rPr lang="en-US" sz="4000" dirty="0" err="1"/>
              <a:t>dụng</a:t>
            </a:r>
            <a:r>
              <a:rPr lang="en-US" sz="4000" dirty="0"/>
              <a:t> </a:t>
            </a:r>
            <a:r>
              <a:rPr lang="en-US" sz="4000" dirty="0" err="1"/>
              <a:t>nào</a:t>
            </a:r>
            <a:r>
              <a:rPr lang="en-US" sz="4000" dirty="0"/>
              <a:t>? </a:t>
            </a:r>
          </a:p>
        </p:txBody>
      </p:sp>
      <p:sp>
        <p:nvSpPr>
          <p:cNvPr id="3" name="Text Placeholder 2"/>
          <p:cNvSpPr>
            <a:spLocks noGrp="1"/>
          </p:cNvSpPr>
          <p:nvPr>
            <p:ph type="body" idx="1"/>
          </p:nvPr>
        </p:nvSpPr>
        <p:spPr>
          <a:xfrm>
            <a:off x="1031410" y="5138038"/>
            <a:ext cx="10515600" cy="1377062"/>
          </a:xfrm>
        </p:spPr>
        <p:txBody>
          <a:bodyPr numCol="2">
            <a:noAutofit/>
          </a:bodyPr>
          <a:lstStyle/>
          <a:p>
            <a:pPr marL="342900" indent="-342900">
              <a:buClr>
                <a:schemeClr val="tx2">
                  <a:lumMod val="75000"/>
                </a:schemeClr>
              </a:buClr>
              <a:buFont typeface="Wingdings 2" panose="05020102010507070707" pitchFamily="18" charset="2"/>
              <a:buChar char=""/>
            </a:pPr>
            <a:r>
              <a:rPr lang="vi-VN" sz="2200" b="1" dirty="0"/>
              <a:t>Phần mềm soạn thảo văn bản. </a:t>
            </a:r>
            <a:endParaRPr lang="en-US" sz="2200" b="1" dirty="0" smtClean="0"/>
          </a:p>
          <a:p>
            <a:pPr marL="342900" indent="-342900">
              <a:buClr>
                <a:schemeClr val="tx2">
                  <a:lumMod val="75000"/>
                </a:schemeClr>
              </a:buClr>
              <a:buFont typeface="Wingdings 2" panose="05020102010507070707" pitchFamily="18" charset="2"/>
              <a:buChar char=""/>
            </a:pPr>
            <a:r>
              <a:rPr lang="vi-VN" sz="2200" b="1" dirty="0" smtClean="0"/>
              <a:t>Phần mềm bảng tính. </a:t>
            </a:r>
            <a:endParaRPr lang="en-US" sz="2200" b="1" dirty="0" smtClean="0"/>
          </a:p>
          <a:p>
            <a:pPr marL="342900" indent="-342900">
              <a:buClr>
                <a:schemeClr val="tx2">
                  <a:lumMod val="75000"/>
                </a:schemeClr>
              </a:buClr>
              <a:buFont typeface="Wingdings 2" panose="05020102010507070707" pitchFamily="18" charset="2"/>
              <a:buChar char=""/>
            </a:pPr>
            <a:r>
              <a:rPr lang="vi-VN" sz="2200" b="1" dirty="0" smtClean="0"/>
              <a:t>Phần mềm trình chiếu. </a:t>
            </a:r>
            <a:endParaRPr lang="en-US" sz="2200" b="1" dirty="0"/>
          </a:p>
          <a:p>
            <a:pPr marL="342900" indent="-342900">
              <a:buClr>
                <a:schemeClr val="tx2">
                  <a:lumMod val="75000"/>
                </a:schemeClr>
              </a:buClr>
              <a:buFont typeface="Wingdings 2" panose="05020102010507070707" pitchFamily="18" charset="2"/>
              <a:buChar char=""/>
            </a:pPr>
            <a:endParaRPr lang="en-US" sz="2200" b="1" dirty="0" smtClean="0"/>
          </a:p>
          <a:p>
            <a:pPr marL="342900" indent="-342900">
              <a:buClr>
                <a:schemeClr val="tx2">
                  <a:lumMod val="75000"/>
                </a:schemeClr>
              </a:buClr>
              <a:buFont typeface="Wingdings 2" panose="05020102010507070707" pitchFamily="18" charset="2"/>
              <a:buChar char=""/>
            </a:pPr>
            <a:r>
              <a:rPr lang="vi-VN" sz="2200" b="1" dirty="0"/>
              <a:t>Phần mềm đa phương tiện</a:t>
            </a:r>
            <a:endParaRPr lang="en-US" sz="2200" b="1" dirty="0" smtClean="0"/>
          </a:p>
          <a:p>
            <a:pPr marL="342900" indent="-342900">
              <a:buClr>
                <a:schemeClr val="tx2">
                  <a:lumMod val="75000"/>
                </a:schemeClr>
              </a:buClr>
              <a:buFont typeface="Wingdings 2" panose="05020102010507070707" pitchFamily="18" charset="2"/>
              <a:buChar char=""/>
            </a:pPr>
            <a:r>
              <a:rPr lang="vi-VN" sz="2200" b="1" dirty="0" smtClean="0"/>
              <a:t>Phần mềm giải trí. </a:t>
            </a:r>
            <a:endParaRPr lang="en-US" sz="2200" b="1" dirty="0" smtClean="0"/>
          </a:p>
          <a:p>
            <a:pPr marL="342900" indent="-342900">
              <a:buClr>
                <a:schemeClr val="tx2">
                  <a:lumMod val="75000"/>
                </a:schemeClr>
              </a:buClr>
              <a:buFont typeface="Wingdings 2" panose="05020102010507070707" pitchFamily="18" charset="2"/>
              <a:buChar char=""/>
            </a:pPr>
            <a:r>
              <a:rPr lang="vi-VN" sz="2200" b="1" dirty="0" smtClean="0"/>
              <a:t>Phần mềm tiện ích. </a:t>
            </a:r>
            <a:endParaRPr lang="vi-VN" sz="2200" dirty="0" smtClean="0"/>
          </a:p>
          <a:p>
            <a:pPr marL="342900" indent="-342900">
              <a:buClr>
                <a:schemeClr val="tx2">
                  <a:lumMod val="75000"/>
                </a:schemeClr>
              </a:buClr>
              <a:buFont typeface="Wingdings 2" panose="05020102010507070707" pitchFamily="18" charset="2"/>
              <a:buChar char=""/>
            </a:pPr>
            <a:endParaRPr lang="en-US" sz="2200" dirty="0"/>
          </a:p>
        </p:txBody>
      </p:sp>
      <p:sp>
        <p:nvSpPr>
          <p:cNvPr id="4" name="TextBox 3"/>
          <p:cNvSpPr txBox="1"/>
          <p:nvPr/>
        </p:nvSpPr>
        <p:spPr>
          <a:xfrm>
            <a:off x="835572" y="3823409"/>
            <a:ext cx="10515600" cy="1200329"/>
          </a:xfrm>
          <a:prstGeom prst="rect">
            <a:avLst/>
          </a:prstGeom>
          <a:noFill/>
        </p:spPr>
        <p:txBody>
          <a:bodyPr wrap="square" rtlCol="0">
            <a:spAutoFit/>
          </a:bodyPr>
          <a:lstStyle/>
          <a:p>
            <a:pPr algn="just"/>
            <a:r>
              <a:rPr lang="vi-VN" sz="2400" dirty="0">
                <a:solidFill>
                  <a:schemeClr val="tx2"/>
                </a:solidFill>
                <a:latin typeface="Times New Roman" panose="02020603050405020304" pitchFamily="18" charset="0"/>
                <a:cs typeface="Times New Roman" panose="02020603050405020304" pitchFamily="18" charset="0"/>
              </a:rPr>
              <a:t>Trong </a:t>
            </a:r>
            <a:r>
              <a:rPr lang="en-US" sz="2400" dirty="0" err="1" smtClean="0">
                <a:solidFill>
                  <a:schemeClr val="tx2"/>
                </a:solidFill>
                <a:latin typeface="Times New Roman" panose="02020603050405020304" pitchFamily="18" charset="0"/>
                <a:cs typeface="Times New Roman" panose="02020603050405020304" pitchFamily="18" charset="0"/>
              </a:rPr>
              <a:t>bài</a:t>
            </a:r>
            <a:r>
              <a:rPr lang="en-US" sz="2400" dirty="0" smtClean="0">
                <a:solidFill>
                  <a:schemeClr val="tx2"/>
                </a:solidFill>
                <a:latin typeface="Times New Roman" panose="02020603050405020304" pitchFamily="18" charset="0"/>
                <a:cs typeface="Times New Roman" panose="02020603050405020304" pitchFamily="18" charset="0"/>
              </a:rPr>
              <a:t> </a:t>
            </a:r>
            <a:r>
              <a:rPr lang="en-US" sz="2400" dirty="0" err="1" smtClean="0">
                <a:solidFill>
                  <a:schemeClr val="tx2"/>
                </a:solidFill>
                <a:latin typeface="Times New Roman" panose="02020603050405020304" pitchFamily="18" charset="0"/>
                <a:cs typeface="Times New Roman" panose="02020603050405020304" pitchFamily="18" charset="0"/>
              </a:rPr>
              <a:t>học</a:t>
            </a:r>
            <a:r>
              <a:rPr lang="vi-VN" sz="2400" dirty="0" smtClean="0">
                <a:solidFill>
                  <a:schemeClr val="tx2"/>
                </a:solidFill>
                <a:latin typeface="Times New Roman" panose="02020603050405020304" pitchFamily="18" charset="0"/>
                <a:cs typeface="Times New Roman" panose="02020603050405020304" pitchFamily="18" charset="0"/>
              </a:rPr>
              <a:t> </a:t>
            </a:r>
            <a:r>
              <a:rPr lang="vi-VN" sz="2400" dirty="0">
                <a:solidFill>
                  <a:schemeClr val="tx2"/>
                </a:solidFill>
                <a:latin typeface="Times New Roman" panose="02020603050405020304" pitchFamily="18" charset="0"/>
                <a:cs typeface="Times New Roman" panose="02020603050405020304" pitchFamily="18" charset="0"/>
              </a:rPr>
              <a:t>này, bạn sẽ được tìm hiểu về các loại ứng dụng cơ bản và hay được sử dụng nhất. Bên cạnh đó, bạn cũng biết được chức năng cơ bản của mỗi loại ứng dụng. Sau khi hoàn thành </a:t>
            </a:r>
            <a:r>
              <a:rPr lang="en-US" sz="2400" dirty="0" err="1" smtClean="0">
                <a:solidFill>
                  <a:schemeClr val="tx2"/>
                </a:solidFill>
                <a:latin typeface="Times New Roman" panose="02020603050405020304" pitchFamily="18" charset="0"/>
                <a:cs typeface="Times New Roman" panose="02020603050405020304" pitchFamily="18" charset="0"/>
              </a:rPr>
              <a:t>bài</a:t>
            </a:r>
            <a:r>
              <a:rPr lang="en-US" sz="2400" dirty="0" smtClean="0">
                <a:solidFill>
                  <a:schemeClr val="tx2"/>
                </a:solidFill>
                <a:latin typeface="Times New Roman" panose="02020603050405020304" pitchFamily="18" charset="0"/>
                <a:cs typeface="Times New Roman" panose="02020603050405020304" pitchFamily="18" charset="0"/>
              </a:rPr>
              <a:t> </a:t>
            </a:r>
            <a:r>
              <a:rPr lang="en-US" sz="2400" dirty="0" err="1" smtClean="0">
                <a:solidFill>
                  <a:schemeClr val="tx2"/>
                </a:solidFill>
                <a:latin typeface="Times New Roman" panose="02020603050405020304" pitchFamily="18" charset="0"/>
                <a:cs typeface="Times New Roman" panose="02020603050405020304" pitchFamily="18" charset="0"/>
              </a:rPr>
              <a:t>học</a:t>
            </a:r>
            <a:r>
              <a:rPr lang="vi-VN" sz="2400" dirty="0" smtClean="0">
                <a:solidFill>
                  <a:schemeClr val="tx2"/>
                </a:solidFill>
                <a:latin typeface="Times New Roman" panose="02020603050405020304" pitchFamily="18" charset="0"/>
                <a:cs typeface="Times New Roman" panose="02020603050405020304" pitchFamily="18" charset="0"/>
              </a:rPr>
              <a:t> </a:t>
            </a:r>
            <a:r>
              <a:rPr lang="vi-VN" sz="2400" dirty="0">
                <a:solidFill>
                  <a:schemeClr val="tx2"/>
                </a:solidFill>
                <a:latin typeface="Times New Roman" panose="02020603050405020304" pitchFamily="18" charset="0"/>
                <a:cs typeface="Times New Roman" panose="02020603050405020304" pitchFamily="18" charset="0"/>
              </a:rPr>
              <a:t>này, bạn sẽ được làm quen với</a:t>
            </a:r>
            <a:r>
              <a:rPr lang="vi-VN" sz="2400" dirty="0" smtClean="0">
                <a:solidFill>
                  <a:schemeClr val="tx2"/>
                </a:solidFill>
                <a:latin typeface="Times New Roman" panose="02020603050405020304" pitchFamily="18" charset="0"/>
                <a:cs typeface="Times New Roman" panose="02020603050405020304" pitchFamily="18" charset="0"/>
              </a:rPr>
              <a:t>:</a:t>
            </a:r>
            <a:endParaRPr lang="en-US" sz="24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945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vi-VN" dirty="0"/>
              <a:t>Cùng tìm hiểu các loại chương trình ứng </a:t>
            </a:r>
            <a:r>
              <a:rPr lang="vi-VN" dirty="0" smtClean="0"/>
              <a:t>dụng</a:t>
            </a:r>
            <a:endParaRPr lang="en-US" dirty="0"/>
          </a:p>
        </p:txBody>
      </p:sp>
      <p:sp>
        <p:nvSpPr>
          <p:cNvPr id="8" name="TextBox 7"/>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
        <p:nvSpPr>
          <p:cNvPr id="9" name="TextBox 8"/>
          <p:cNvSpPr txBox="1"/>
          <p:nvPr/>
        </p:nvSpPr>
        <p:spPr>
          <a:xfrm>
            <a:off x="6578591" y="116716"/>
            <a:ext cx="557688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baseline="0" dirty="0" smtClean="0">
                <a:latin typeface="Times New Roman" panose="02020603050405020304" pitchFamily="18" charset="0"/>
                <a:cs typeface="Times New Roman" panose="02020603050405020304" pitchFamily="18" charset="0"/>
              </a:rPr>
              <a:t> 2</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a:t>
            </a:r>
          </a:p>
        </p:txBody>
      </p:sp>
      <p:grpSp>
        <p:nvGrpSpPr>
          <p:cNvPr id="13" name="Group 12"/>
          <p:cNvGrpSpPr/>
          <p:nvPr/>
        </p:nvGrpSpPr>
        <p:grpSpPr>
          <a:xfrm>
            <a:off x="145775" y="2174279"/>
            <a:ext cx="3267612" cy="3136884"/>
            <a:chOff x="145775" y="2174279"/>
            <a:chExt cx="3267612" cy="3136884"/>
          </a:xfrm>
        </p:grpSpPr>
        <p:grpSp>
          <p:nvGrpSpPr>
            <p:cNvPr id="10" name="Group 9"/>
            <p:cNvGrpSpPr/>
            <p:nvPr/>
          </p:nvGrpSpPr>
          <p:grpSpPr>
            <a:xfrm>
              <a:off x="175676" y="2178637"/>
              <a:ext cx="3148008" cy="3113366"/>
              <a:chOff x="175676" y="2178637"/>
              <a:chExt cx="3148008" cy="3113366"/>
            </a:xfrm>
          </p:grpSpPr>
          <p:pic>
            <p:nvPicPr>
              <p:cNvPr id="5" name="Picture 4" descr="Screen Clipping"/>
              <p:cNvPicPr>
                <a:picLocks noChangeAspect="1"/>
              </p:cNvPicPr>
              <p:nvPr/>
            </p:nvPicPr>
            <p:blipFill rotWithShape="1">
              <a:blip r:embed="rId2">
                <a:extLst>
                  <a:ext uri="{28A0092B-C50C-407E-A947-70E740481C1C}">
                    <a14:useLocalDpi xmlns:a14="http://schemas.microsoft.com/office/drawing/2010/main" val="0"/>
                  </a:ext>
                </a:extLst>
              </a:blip>
              <a:srcRect l="2584"/>
              <a:stretch/>
            </p:blipFill>
            <p:spPr>
              <a:xfrm>
                <a:off x="175676" y="2178637"/>
                <a:ext cx="2673880" cy="744240"/>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676" y="3357085"/>
                <a:ext cx="3148008" cy="766400"/>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676" y="4557693"/>
                <a:ext cx="3023160" cy="734310"/>
              </a:xfrm>
              <a:prstGeom prst="rect">
                <a:avLst/>
              </a:prstGeom>
            </p:spPr>
          </p:pic>
        </p:grpSp>
        <p:sp>
          <p:nvSpPr>
            <p:cNvPr id="4" name="Rectangle 3"/>
            <p:cNvSpPr/>
            <p:nvPr/>
          </p:nvSpPr>
          <p:spPr>
            <a:xfrm>
              <a:off x="145775" y="2174279"/>
              <a:ext cx="3267612" cy="762886"/>
            </a:xfrm>
            <a:prstGeom prst="rect">
              <a:avLst/>
            </a:prstGeom>
            <a:solidFill>
              <a:srgbClr val="306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br>
                <a:rPr lang="en-US" sz="2400" dirty="0" smtClean="0">
                  <a:latin typeface="Times New Roman" panose="02020603050405020304" pitchFamily="18" charset="0"/>
                  <a:cs typeface="Times New Roman" panose="02020603050405020304" pitchFamily="18" charset="0"/>
                </a:rPr>
              </a:br>
              <a:r>
                <a:rPr lang="en-US" sz="2400" dirty="0" err="1" smtClean="0">
                  <a:latin typeface="Times New Roman" panose="02020603050405020304" pitchFamily="18" charset="0"/>
                  <a:cs typeface="Times New Roman" panose="02020603050405020304" pitchFamily="18" charset="0"/>
                </a:rPr>
                <a:t>Soạn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bản</a:t>
              </a:r>
              <a:endParaRPr lang="en-US" sz="2400" dirty="0">
                <a:latin typeface="Times New Roman" panose="02020603050405020304" pitchFamily="18" charset="0"/>
                <a:cs typeface="Times New Roman" panose="02020603050405020304" pitchFamily="18" charset="0"/>
              </a:endParaRPr>
            </a:p>
          </p:txBody>
        </p:sp>
        <p:sp>
          <p:nvSpPr>
            <p:cNvPr id="11" name="Rectangle 10"/>
            <p:cNvSpPr/>
            <p:nvPr/>
          </p:nvSpPr>
          <p:spPr>
            <a:xfrm>
              <a:off x="145775" y="3353208"/>
              <a:ext cx="3267612" cy="770277"/>
            </a:xfrm>
            <a:prstGeom prst="rect">
              <a:avLst/>
            </a:prstGeom>
            <a:solidFill>
              <a:srgbClr val="297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br>
                <a:rPr lang="en-US" sz="2400" dirty="0" smtClean="0">
                  <a:latin typeface="Times New Roman" panose="02020603050405020304" pitchFamily="18" charset="0"/>
                  <a:cs typeface="Times New Roman" panose="02020603050405020304" pitchFamily="18" charset="0"/>
                </a:rPr>
              </a:br>
              <a:r>
                <a:rPr lang="en-US" sz="2400" dirty="0" err="1" smtClean="0">
                  <a:latin typeface="Times New Roman" panose="02020603050405020304" pitchFamily="18" charset="0"/>
                  <a:cs typeface="Times New Roman" panose="02020603050405020304" pitchFamily="18" charset="0"/>
                </a:rPr>
                <a:t>Bảng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12" name="Rectangle 11"/>
            <p:cNvSpPr/>
            <p:nvPr/>
          </p:nvSpPr>
          <p:spPr>
            <a:xfrm>
              <a:off x="145775" y="4552114"/>
              <a:ext cx="3267612" cy="759049"/>
            </a:xfrm>
            <a:prstGeom prst="rect">
              <a:avLst/>
            </a:prstGeom>
            <a:solidFill>
              <a:srgbClr val="D44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br>
                <a:rPr lang="en-US" sz="2400" dirty="0" smtClean="0">
                  <a:latin typeface="Times New Roman" panose="02020603050405020304" pitchFamily="18" charset="0"/>
                  <a:cs typeface="Times New Roman" panose="02020603050405020304" pitchFamily="18" charset="0"/>
                </a:rPr>
              </a:br>
              <a:r>
                <a:rPr lang="en-US" sz="2400" dirty="0" err="1" smtClean="0">
                  <a:latin typeface="Times New Roman" panose="02020603050405020304" pitchFamily="18" charset="0"/>
                  <a:cs typeface="Times New Roman" panose="02020603050405020304" pitchFamily="18" charset="0"/>
                </a:rPr>
                <a:t>Trình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chiếu</a:t>
              </a:r>
              <a:endParaRPr lang="en-US" sz="2400" dirty="0">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4113752" y="2371725"/>
            <a:ext cx="7937964" cy="2700946"/>
            <a:chOff x="3598763" y="2371725"/>
            <a:chExt cx="8452953" cy="2700946"/>
          </a:xfrm>
        </p:grpSpPr>
        <p:pic>
          <p:nvPicPr>
            <p:cNvPr id="3" name="Picture 2" descr="Screen Clippi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99879" y="2371725"/>
              <a:ext cx="8451837" cy="2700946"/>
            </a:xfrm>
            <a:prstGeom prst="rect">
              <a:avLst/>
            </a:prstGeom>
          </p:spPr>
        </p:pic>
        <p:sp>
          <p:nvSpPr>
            <p:cNvPr id="14" name="Rectangle 13"/>
            <p:cNvSpPr/>
            <p:nvPr/>
          </p:nvSpPr>
          <p:spPr>
            <a:xfrm>
              <a:off x="3598763" y="2846677"/>
              <a:ext cx="5602387" cy="1743056"/>
            </a:xfrm>
            <a:prstGeom prst="rect">
              <a:avLst/>
            </a:prstGeom>
            <a:solidFill>
              <a:srgbClr val="30A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800"/>
                </a:lnSpc>
              </a:pPr>
              <a:r>
                <a:rPr lang="en-US" dirty="0" err="1" smtClean="0">
                  <a:latin typeface="Times New Roman" panose="02020603050405020304" pitchFamily="18" charset="0"/>
                  <a:cs typeface="Times New Roman" panose="02020603050405020304" pitchFamily="18" charset="0"/>
                </a:rPr>
                <a:t>Chương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ứng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giúp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yêu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cụ</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như</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soạn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thảo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văn</a:t>
              </a:r>
              <a:r>
                <a:rPr lang="en-US" dirty="0" smtClean="0">
                  <a:latin typeface="Times New Roman" panose="02020603050405020304" pitchFamily="18" charset="0"/>
                  <a:cs typeface="Times New Roman" panose="02020603050405020304" pitchFamily="18" charset="0"/>
                </a:rPr>
                <a:t> bản, </a:t>
              </a:r>
              <a:r>
                <a:rPr lang="en-US" dirty="0" err="1" smtClean="0">
                  <a:latin typeface="Times New Roman" panose="02020603050405020304" pitchFamily="18" charset="0"/>
                  <a:cs typeface="Times New Roman" panose="02020603050405020304" pitchFamily="18" charset="0"/>
                </a:rPr>
                <a:t>tạo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thuyết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lớp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học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ngoại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ngữ</a:t>
              </a:r>
              <a:r>
                <a:rPr lang="en-US" dirty="0" smtClean="0">
                  <a:latin typeface="Times New Roman" panose="02020603050405020304" pitchFamily="18" charset="0"/>
                  <a:cs typeface="Times New Roman" panose="02020603050405020304" pitchFamily="18" charset="0"/>
                </a:rPr>
                <a:t>, …</a:t>
              </a:r>
            </a:p>
            <a:p>
              <a:pPr algn="just">
                <a:lnSpc>
                  <a:spcPts val="1800"/>
                </a:lnSpc>
              </a:pPr>
              <a:endParaRPr lang="en-US" dirty="0" smtClean="0">
                <a:latin typeface="Times New Roman" panose="02020603050405020304" pitchFamily="18" charset="0"/>
                <a:cs typeface="Times New Roman" panose="02020603050405020304" pitchFamily="18" charset="0"/>
              </a:endParaRPr>
            </a:p>
            <a:p>
              <a:pPr algn="just">
                <a:lnSpc>
                  <a:spcPts val="1800"/>
                </a:lnSpc>
              </a:pPr>
              <a:r>
                <a:rPr lang="en-US" dirty="0" smtClean="0">
                  <a:latin typeface="Times New Roman" panose="02020603050405020304" pitchFamily="18" charset="0"/>
                  <a:cs typeface="Times New Roman" panose="02020603050405020304" pitchFamily="18" charset="0"/>
                </a:rPr>
                <a:t>Do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loại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ứng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lựa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chọn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ứng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thích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hợp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máy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tính</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gr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85533" y="2276437"/>
            <a:ext cx="548640" cy="548640"/>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85533" y="3461709"/>
            <a:ext cx="551848" cy="548640"/>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86318" y="4646981"/>
            <a:ext cx="548640" cy="548640"/>
          </a:xfrm>
          <a:prstGeom prst="rect">
            <a:avLst/>
          </a:prstGeom>
        </p:spPr>
      </p:pic>
    </p:spTree>
    <p:extLst>
      <p:ext uri="{BB962C8B-B14F-4D97-AF65-F5344CB8AC3E}">
        <p14:creationId xmlns:p14="http://schemas.microsoft.com/office/powerpoint/2010/main" val="303348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vi-VN" dirty="0"/>
              <a:t>Cùng tìm hiểu các loại chương trình ứng </a:t>
            </a:r>
            <a:r>
              <a:rPr lang="vi-VN" dirty="0" smtClean="0"/>
              <a:t>dụn</a:t>
            </a:r>
            <a:r>
              <a:rPr lang="en-US" dirty="0" smtClean="0"/>
              <a:t>g</a:t>
            </a:r>
            <a:endParaRPr lang="en-US" dirty="0"/>
          </a:p>
        </p:txBody>
      </p:sp>
      <p:sp>
        <p:nvSpPr>
          <p:cNvPr id="9" name="TextBox 8"/>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
        <p:nvSpPr>
          <p:cNvPr id="10" name="TextBox 9"/>
          <p:cNvSpPr txBox="1"/>
          <p:nvPr/>
        </p:nvSpPr>
        <p:spPr>
          <a:xfrm>
            <a:off x="6578591" y="116716"/>
            <a:ext cx="557688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baseline="0" dirty="0" smtClean="0">
                <a:latin typeface="Times New Roman" panose="02020603050405020304" pitchFamily="18" charset="0"/>
                <a:cs typeface="Times New Roman" panose="02020603050405020304" pitchFamily="18" charset="0"/>
              </a:rPr>
              <a:t> 2</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a:t>
            </a:r>
          </a:p>
        </p:txBody>
      </p:sp>
      <p:grpSp>
        <p:nvGrpSpPr>
          <p:cNvPr id="14" name="Group 13"/>
          <p:cNvGrpSpPr/>
          <p:nvPr/>
        </p:nvGrpSpPr>
        <p:grpSpPr>
          <a:xfrm>
            <a:off x="491392" y="1410590"/>
            <a:ext cx="11353436" cy="667423"/>
            <a:chOff x="201990" y="1500703"/>
            <a:chExt cx="11353436" cy="667423"/>
          </a:xfrm>
        </p:grpSpPr>
        <p:pic>
          <p:nvPicPr>
            <p:cNvPr id="3" name="Picture 2" descr="Screen Clipping"/>
            <p:cNvPicPr>
              <a:picLocks noChangeAspect="1"/>
            </p:cNvPicPr>
            <p:nvPr/>
          </p:nvPicPr>
          <p:blipFill rotWithShape="1">
            <a:blip r:embed="rId2">
              <a:extLst>
                <a:ext uri="{28A0092B-C50C-407E-A947-70E740481C1C}">
                  <a14:useLocalDpi xmlns:a14="http://schemas.microsoft.com/office/drawing/2010/main" val="0"/>
                </a:ext>
              </a:extLst>
            </a:blip>
            <a:srcRect t="11707" r="6335" b="14138"/>
            <a:stretch/>
          </p:blipFill>
          <p:spPr>
            <a:xfrm>
              <a:off x="201990" y="1547140"/>
              <a:ext cx="3533431" cy="593387"/>
            </a:xfrm>
            <a:prstGeom prst="rect">
              <a:avLst/>
            </a:prstGeom>
          </p:spPr>
        </p:pic>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t="19520" r="23180" b="11231"/>
            <a:stretch/>
          </p:blipFill>
          <p:spPr>
            <a:xfrm>
              <a:off x="4558539" y="1556671"/>
              <a:ext cx="2795536" cy="573932"/>
            </a:xfrm>
            <a:prstGeom prst="rect">
              <a:avLst/>
            </a:prstGeom>
          </p:spPr>
        </p:pic>
        <p:pic>
          <p:nvPicPr>
            <p:cNvPr id="5" name="Picture 4" descr="Screen Clipping"/>
            <p:cNvPicPr>
              <a:picLocks noChangeAspect="1"/>
            </p:cNvPicPr>
            <p:nvPr/>
          </p:nvPicPr>
          <p:blipFill rotWithShape="1">
            <a:blip r:embed="rId4">
              <a:extLst>
                <a:ext uri="{28A0092B-C50C-407E-A947-70E740481C1C}">
                  <a14:useLocalDpi xmlns:a14="http://schemas.microsoft.com/office/drawing/2010/main" val="0"/>
                </a:ext>
              </a:extLst>
            </a:blip>
            <a:srcRect t="9990" b="12689"/>
            <a:stretch/>
          </p:blipFill>
          <p:spPr>
            <a:xfrm>
              <a:off x="8177193" y="1565991"/>
              <a:ext cx="3172268" cy="574536"/>
            </a:xfrm>
            <a:prstGeom prst="rect">
              <a:avLst/>
            </a:prstGeom>
          </p:spPr>
        </p:pic>
        <p:sp>
          <p:nvSpPr>
            <p:cNvPr id="11" name="Rectangle 10"/>
            <p:cNvSpPr/>
            <p:nvPr/>
          </p:nvSpPr>
          <p:spPr>
            <a:xfrm>
              <a:off x="201990" y="1500703"/>
              <a:ext cx="3584198" cy="667423"/>
            </a:xfrm>
            <a:prstGeom prst="rect">
              <a:avLst/>
            </a:prstGeom>
            <a:solidFill>
              <a:srgbClr val="1B9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tiện</a:t>
              </a:r>
              <a:endParaRPr lang="en-US" sz="2400" dirty="0">
                <a:latin typeface="Times New Roman" panose="02020603050405020304" pitchFamily="18" charset="0"/>
                <a:cs typeface="Times New Roman" panose="02020603050405020304" pitchFamily="18" charset="0"/>
              </a:endParaRPr>
            </a:p>
          </p:txBody>
        </p:sp>
        <p:sp>
          <p:nvSpPr>
            <p:cNvPr id="12" name="Rectangle 11"/>
            <p:cNvSpPr/>
            <p:nvPr/>
          </p:nvSpPr>
          <p:spPr>
            <a:xfrm>
              <a:off x="4086609" y="1500703"/>
              <a:ext cx="3584198" cy="667423"/>
            </a:xfrm>
            <a:prstGeom prst="rect">
              <a:avLst/>
            </a:prstGeom>
            <a:solidFill>
              <a:srgbClr val="1B9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trí</a:t>
              </a:r>
              <a:endParaRPr lang="en-US" sz="2400" dirty="0">
                <a:latin typeface="Times New Roman" panose="02020603050405020304" pitchFamily="18" charset="0"/>
                <a:cs typeface="Times New Roman" panose="02020603050405020304" pitchFamily="18" charset="0"/>
              </a:endParaRPr>
            </a:p>
          </p:txBody>
        </p:sp>
        <p:sp>
          <p:nvSpPr>
            <p:cNvPr id="13" name="Rectangle 12"/>
            <p:cNvSpPr/>
            <p:nvPr/>
          </p:nvSpPr>
          <p:spPr>
            <a:xfrm>
              <a:off x="7971228" y="1500703"/>
              <a:ext cx="3584198" cy="667423"/>
            </a:xfrm>
            <a:prstGeom prst="rect">
              <a:avLst/>
            </a:prstGeom>
            <a:solidFill>
              <a:srgbClr val="1B9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ích</a:t>
              </a:r>
              <a:endParaRPr lang="en-US" sz="2400" dirty="0">
                <a:latin typeface="Times New Roman" panose="02020603050405020304" pitchFamily="18" charset="0"/>
                <a:cs typeface="Times New Roman" panose="02020603050405020304" pitchFamily="18" charset="0"/>
              </a:endParaRPr>
            </a:p>
          </p:txBody>
        </p:sp>
      </p:grpSp>
      <p:pic>
        <p:nvPicPr>
          <p:cNvPr id="1026" name="Picture 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576" y="2238692"/>
            <a:ext cx="4059507" cy="12178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entertainment softwa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7246" y="1995813"/>
            <a:ext cx="1596925" cy="17036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utility softwa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46229" y="2141584"/>
            <a:ext cx="2254130" cy="143606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891337" y="3577647"/>
            <a:ext cx="9821188" cy="1723016"/>
            <a:chOff x="891337" y="3577647"/>
            <a:chExt cx="9821188" cy="1723016"/>
          </a:xfrm>
        </p:grpSpPr>
        <p:pic>
          <p:nvPicPr>
            <p:cNvPr id="6" name="Picture 5" descr="Screen Clippin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1337" y="3577647"/>
              <a:ext cx="9821188" cy="1723016"/>
            </a:xfrm>
            <a:prstGeom prst="rect">
              <a:avLst/>
            </a:prstGeom>
          </p:spPr>
        </p:pic>
        <p:sp>
          <p:nvSpPr>
            <p:cNvPr id="15" name="Rectangle 14"/>
            <p:cNvSpPr/>
            <p:nvPr/>
          </p:nvSpPr>
          <p:spPr>
            <a:xfrm>
              <a:off x="4349743" y="3641218"/>
              <a:ext cx="6336514" cy="1638301"/>
            </a:xfrm>
            <a:prstGeom prst="rect">
              <a:avLst/>
            </a:prstGeom>
            <a:solidFill>
              <a:srgbClr val="F26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nhiều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hãng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sản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xuất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cùng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cung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cấp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chương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ứng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dụng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tính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năng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tương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tự</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nhau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cần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lựa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chọn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chương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phù</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hợp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với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cầu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năng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sở</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thích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mình</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7317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1000"/>
                                        <p:tgtEl>
                                          <p:spTgt spid="1030"/>
                                        </p:tgtEl>
                                      </p:cBhvr>
                                    </p:animEffect>
                                    <p:anim calcmode="lin" valueType="num">
                                      <p:cBhvr>
                                        <p:cTn id="13" dur="1000" fill="hold"/>
                                        <p:tgtEl>
                                          <p:spTgt spid="1030"/>
                                        </p:tgtEl>
                                        <p:attrNameLst>
                                          <p:attrName>ppt_x</p:attrName>
                                        </p:attrNameLst>
                                      </p:cBhvr>
                                      <p:tavLst>
                                        <p:tav tm="0">
                                          <p:val>
                                            <p:strVal val="#ppt_x"/>
                                          </p:val>
                                        </p:tav>
                                        <p:tav tm="100000">
                                          <p:val>
                                            <p:strVal val="#ppt_x"/>
                                          </p:val>
                                        </p:tav>
                                      </p:tavLst>
                                    </p:anim>
                                    <p:anim calcmode="lin" valueType="num">
                                      <p:cBhvr>
                                        <p:cTn id="1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animEffect transition="in" filter="wipe(down)">
                                      <p:cBhvr>
                                        <p:cTn id="19" dur="500"/>
                                        <p:tgtEl>
                                          <p:spTgt spid="103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10"/>
  <p:tag name="MMPROD_UIDATA" val="&lt;database version=&quot;7.0&quot;&gt;&lt;object type=&quot;1&quot; unique_id=&quot;10001&quot;&gt;&lt;object type=&quot;2&quot; unique_id=&quot;10035&quot;&gt;&lt;object type=&quot;3&quot; unique_id=&quot;10037&quot;&gt;&lt;property id=&quot;20148&quot; value=&quot;5&quot;/&gt;&lt;property id=&quot;20300&quot; value=&quot;Slide 1 - &amp;quot;máy tính thật là đơn giản&amp;quot;&quot;/&gt;&lt;property id=&quot;20307&quot; value=&quot;256&quot;/&gt;&lt;/object&gt;&lt;object type=&quot;3&quot; unique_id=&quot;10038&quot;&gt;&lt;property id=&quot;20148&quot; value=&quot;5&quot;/&gt;&lt;property id=&quot;20300&quot; value=&quot;Slide 2 - &amp;quot;Chủ đề C. PHẦN MỀM MÁY TÍNH&amp;quot;&quot;/&gt;&lt;property id=&quot;20307&quot; value=&quot;261&quot;/&gt;&lt;/object&gt;&lt;object type=&quot;3&quot; unique_id=&quot;10052&quot;&gt;&lt;property id=&quot;20148&quot; value=&quot;5&quot;/&gt;&lt;property id=&quot;20300&quot; value=&quot;Slide 3 - &amp;quot;Bài 2. Tớ nên sử dụng ứng dụng nào? &amp;quot;&quot;/&gt;&lt;property id=&quot;20307&quot; value=&quot;260&quot;/&gt;&lt;/object&gt;&lt;object type=&quot;3&quot; unique_id=&quot;10053&quot;&gt;&lt;property id=&quot;20148&quot; value=&quot;5&quot;/&gt;&lt;property id=&quot;20300&quot; value=&quot;Slide 4&quot;/&gt;&lt;property id=&quot;20307&quot; value=&quot;258&quot;/&gt;&lt;/object&gt;&lt;object type=&quot;3&quot; unique_id=&quot;10054&quot;&gt;&lt;property id=&quot;20148&quot; value=&quot;5&quot;/&gt;&lt;property id=&quot;20300&quot; value=&quot;Slide 5&quot;/&gt;&lt;property id=&quot;20307&quot; value=&quot;271&quot;/&gt;&lt;/object&gt;&lt;/object&gt;&lt;object type=&quot;8&quot; unique_id=&quot;10129&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Font chuẩn">
      <a:majorFont>
        <a:latin typeface="UTM Duepuntozero"/>
        <a:ea typeface=""/>
        <a:cs typeface=""/>
      </a:majorFont>
      <a:minorFont>
        <a:latin typeface="UTM Duepuntozero"/>
        <a:ea typeface=""/>
        <a:cs typeface=""/>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Theme1" id="{49451150-7201-45EB-8937-87868B37A53D}" vid="{816D642D-115D-47A4-A607-8EC14A26A6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8194</TotalTime>
  <Words>323</Words>
  <Application>Microsoft Office PowerPoint</Application>
  <PresentationFormat>Custom</PresentationFormat>
  <Paragraphs>31</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Theme1</vt:lpstr>
      <vt:lpstr>máy tính thật là đơn giản</vt:lpstr>
      <vt:lpstr>Chủ đề C. PHẦN MỀM MÁY TÍNH</vt:lpstr>
      <vt:lpstr>Bài 2. Tớ nên sử dụng ứng dụng nào?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Thanh Trung</dc:creator>
  <cp:lastModifiedBy>MTC</cp:lastModifiedBy>
  <cp:revision>206</cp:revision>
  <dcterms:created xsi:type="dcterms:W3CDTF">2014-06-09T03:12:12Z</dcterms:created>
  <dcterms:modified xsi:type="dcterms:W3CDTF">2021-04-09T03:58:54Z</dcterms:modified>
</cp:coreProperties>
</file>