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87" r:id="rId3"/>
    <p:sldId id="288" r:id="rId4"/>
    <p:sldId id="271" r:id="rId5"/>
    <p:sldId id="26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Lst>
  <p:sldSz cx="12192000" cy="6858000"/>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D8B4F25-0060-4F59-9F6F-893992A32BA7}">
          <p14:sldIdLst>
            <p14:sldId id="257"/>
          </p14:sldIdLst>
        </p14:section>
        <p14:section name="Phần cứng và thiết bị" id="{0B5E5B2A-31FB-4B46-BB93-BCDD37D309E0}">
          <p14:sldIdLst>
            <p14:sldId id="287"/>
            <p14:sldId id="288"/>
            <p14:sldId id="271"/>
            <p14:sldId id="268"/>
            <p14:sldId id="289"/>
            <p14:sldId id="290"/>
            <p14:sldId id="291"/>
            <p14:sldId id="292"/>
            <p14:sldId id="293"/>
            <p14:sldId id="294"/>
            <p14:sldId id="295"/>
          </p14:sldIdLst>
        </p14:section>
        <p14:section name="Phần mềm máy tính" id="{FC45DB90-6D01-45D6-8640-09770550BA94}">
          <p14:sldIdLst>
            <p14:sldId id="296"/>
            <p14:sldId id="297"/>
            <p14:sldId id="298"/>
            <p14:sldId id="299"/>
            <p14:sldId id="300"/>
            <p14:sldId id="301"/>
            <p14:sldId id="302"/>
            <p14:sldId id="303"/>
            <p14:sldId id="304"/>
            <p14:sldId id="305"/>
            <p14:sldId id="306"/>
          </p14:sldIdLst>
        </p14:section>
      </p14:sectionLst>
    </p:ex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Master" Target="../slideMasters/slideMaster1.xml"/><Relationship Id="rId4" Type="http://schemas.openxmlformats.org/officeDocument/2006/relationships/image" Target="../media/image7.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Master" Target="../slideMasters/slideMaster1.xml"/><Relationship Id="rId4" Type="http://schemas.openxmlformats.org/officeDocument/2006/relationships/image" Target="../media/image8.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9.e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0.e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1.e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êu Đề Bài 1-Quyển 1-HĐH">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smtClean="0"/>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l">
              <a:buNone/>
              <a:defRPr sz="3000" b="1"/>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F68CBBE-3B19-4533-B1D1-9A3FDC3B7AB1}" type="datetimeFigureOut">
              <a:rPr lang="en-US" smtClean="0"/>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8F7082-C488-4702-BD0C-12D01839A978}" type="slidenum">
              <a:rPr lang="en-US" smtClean="0"/>
              <a:t>‹#›</a:t>
            </a:fld>
            <a:endParaRPr lang="en-US"/>
          </a:p>
        </p:txBody>
      </p:sp>
      <p:pic>
        <p:nvPicPr>
          <p:cNvPr id="8" name="Picture 7"/>
          <p:cNvPicPr>
            <a:picLocks noChangeAspect="1"/>
          </p:cNvPicPr>
          <p:nvPr/>
        </p:nvPicPr>
        <p:blipFill>
          <a:blip r:embed="rId2"/>
          <a:stretch>
            <a:fillRect/>
          </a:stretch>
        </p:blipFill>
        <p:spPr>
          <a:xfrm>
            <a:off x="289257" y="288963"/>
            <a:ext cx="1015668" cy="1341448"/>
          </a:xfrm>
          <a:prstGeom prst="rect">
            <a:avLst/>
          </a:prstGeom>
        </p:spPr>
      </p:pic>
      <p:pic>
        <p:nvPicPr>
          <p:cNvPr id="9" name="Picture 8"/>
          <p:cNvPicPr>
            <a:picLocks noChangeAspect="1"/>
          </p:cNvPicPr>
          <p:nvPr/>
        </p:nvPicPr>
        <p:blipFill>
          <a:blip r:embed="rId3">
            <a:duotone>
              <a:prstClr val="black"/>
              <a:schemeClr val="accent4">
                <a:tint val="45000"/>
                <a:satMod val="400000"/>
              </a:schemeClr>
            </a:duotone>
          </a:blip>
          <a:stretch>
            <a:fillRect/>
          </a:stretch>
        </p:blipFill>
        <p:spPr>
          <a:xfrm>
            <a:off x="10118051" y="375835"/>
            <a:ext cx="1726132" cy="1131656"/>
          </a:xfrm>
          <a:prstGeom prst="rect">
            <a:avLst/>
          </a:prstGeom>
        </p:spPr>
      </p:pic>
      <p:pic>
        <p:nvPicPr>
          <p:cNvPr id="11" name="Picture 10"/>
          <p:cNvPicPr>
            <a:picLocks noChangeAspect="1"/>
          </p:cNvPicPr>
          <p:nvPr/>
        </p:nvPicPr>
        <p:blipFill>
          <a:blip r:embed="rId4"/>
          <a:stretch>
            <a:fillRect/>
          </a:stretch>
        </p:blipFill>
        <p:spPr>
          <a:xfrm>
            <a:off x="3227614" y="3590220"/>
            <a:ext cx="5736772" cy="3267780"/>
          </a:xfrm>
          <a:prstGeom prst="rect">
            <a:avLst/>
          </a:prstGeom>
        </p:spPr>
      </p:pic>
    </p:spTree>
    <p:extLst>
      <p:ext uri="{BB962C8B-B14F-4D97-AF65-F5344CB8AC3E}">
        <p14:creationId xmlns:p14="http://schemas.microsoft.com/office/powerpoint/2010/main" val="330607867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Chủ Đề - Mục tiêu chủ đề">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4200" b="0" spc="150" baseline="0">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l">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8F68CBBE-3B19-4533-B1D1-9A3FDC3B7AB1}" type="datetimeFigureOut">
              <a:rPr lang="en-US" smtClean="0"/>
              <a:t>4/16/2021</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88F7082-C488-4702-BD0C-12D01839A978}" type="slidenum">
              <a:rPr lang="en-US" smtClean="0"/>
              <a:t>‹#›</a:t>
            </a:fld>
            <a:endParaRPr lang="en-US"/>
          </a:p>
        </p:txBody>
      </p:sp>
      <p:pic>
        <p:nvPicPr>
          <p:cNvPr id="8" name="Picture 7"/>
          <p:cNvPicPr>
            <a:picLocks noChangeAspect="1"/>
          </p:cNvPicPr>
          <p:nvPr/>
        </p:nvPicPr>
        <p:blipFill>
          <a:blip r:embed="rId2"/>
          <a:stretch>
            <a:fillRect/>
          </a:stretch>
        </p:blipFill>
        <p:spPr>
          <a:xfrm>
            <a:off x="452980" y="262439"/>
            <a:ext cx="1289022" cy="1327500"/>
          </a:xfrm>
          <a:prstGeom prst="rect">
            <a:avLst/>
          </a:prstGeom>
        </p:spPr>
      </p:pic>
      <p:pic>
        <p:nvPicPr>
          <p:cNvPr id="9" name="Picture 8"/>
          <p:cNvPicPr>
            <a:picLocks noChangeAspect="1"/>
          </p:cNvPicPr>
          <p:nvPr/>
        </p:nvPicPr>
        <p:blipFill>
          <a:blip r:embed="rId3">
            <a:duotone>
              <a:prstClr val="black"/>
              <a:schemeClr val="accent6">
                <a:tint val="45000"/>
                <a:satMod val="400000"/>
              </a:schemeClr>
            </a:duotone>
          </a:blip>
          <a:stretch>
            <a:fillRect/>
          </a:stretch>
        </p:blipFill>
        <p:spPr>
          <a:xfrm>
            <a:off x="9758643" y="579185"/>
            <a:ext cx="1764536" cy="1010754"/>
          </a:xfrm>
          <a:prstGeom prst="rect">
            <a:avLst/>
          </a:prstGeom>
        </p:spPr>
      </p:pic>
      <p:grpSp>
        <p:nvGrpSpPr>
          <p:cNvPr id="13" name="Group 12"/>
          <p:cNvGrpSpPr/>
          <p:nvPr/>
        </p:nvGrpSpPr>
        <p:grpSpPr>
          <a:xfrm>
            <a:off x="3517905" y="460004"/>
            <a:ext cx="4157131" cy="1475193"/>
            <a:chOff x="3634320" y="261051"/>
            <a:chExt cx="4157131" cy="1475193"/>
          </a:xfrm>
        </p:grpSpPr>
        <p:pic>
          <p:nvPicPr>
            <p:cNvPr id="11" name="Picture 10"/>
            <p:cNvPicPr>
              <a:picLocks noChangeAspect="1"/>
            </p:cNvPicPr>
            <p:nvPr/>
          </p:nvPicPr>
          <p:blipFill rotWithShape="1">
            <a:blip r:embed="rId4" cstate="screen">
              <a:duotone>
                <a:prstClr val="black"/>
                <a:schemeClr val="accent6">
                  <a:tint val="45000"/>
                  <a:satMod val="400000"/>
                </a:schemeClr>
              </a:duotone>
              <a:extLst>
                <a:ext uri="{28A0092B-C50C-407E-A947-70E740481C1C}">
                  <a14:useLocalDpi xmlns:a14="http://schemas.microsoft.com/office/drawing/2010/main"/>
                </a:ext>
              </a:extLst>
            </a:blip>
            <a:srcRect b="81730"/>
            <a:stretch/>
          </p:blipFill>
          <p:spPr>
            <a:xfrm>
              <a:off x="4095749" y="261051"/>
              <a:ext cx="3695702" cy="341046"/>
            </a:xfrm>
            <a:prstGeom prst="rect">
              <a:avLst/>
            </a:prstGeom>
          </p:spPr>
        </p:pic>
        <p:pic>
          <p:nvPicPr>
            <p:cNvPr id="12" name="Picture 11"/>
            <p:cNvPicPr>
              <a:picLocks noChangeAspect="1"/>
            </p:cNvPicPr>
            <p:nvPr/>
          </p:nvPicPr>
          <p:blipFill rotWithShape="1">
            <a:blip r:embed="rId4">
              <a:duotone>
                <a:prstClr val="black"/>
                <a:schemeClr val="accent6">
                  <a:tint val="45000"/>
                  <a:satMod val="400000"/>
                </a:schemeClr>
              </a:duotone>
            </a:blip>
            <a:srcRect t="40212"/>
            <a:stretch/>
          </p:blipFill>
          <p:spPr>
            <a:xfrm>
              <a:off x="3634320" y="620207"/>
              <a:ext cx="3695702" cy="1116037"/>
            </a:xfrm>
            <a:prstGeom prst="rect">
              <a:avLst/>
            </a:prstGeom>
          </p:spPr>
        </p:pic>
      </p:grpSp>
    </p:spTree>
    <p:extLst>
      <p:ext uri="{BB962C8B-B14F-4D97-AF65-F5344CB8AC3E}">
        <p14:creationId xmlns:p14="http://schemas.microsoft.com/office/powerpoint/2010/main" val="257468579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Báo hiệu Bài tập">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chemeClr val="tx2"/>
                </a:solidFill>
              </a:defRPr>
            </a:lvl1pPr>
          </a:lstStyle>
          <a:p>
            <a:fld id="{8F68CBBE-3B19-4533-B1D1-9A3FDC3B7AB1}" type="datetimeFigureOut">
              <a:rPr lang="en-US" smtClean="0"/>
              <a:t>4/16/2021</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88F7082-C488-4702-BD0C-12D01839A978}" type="slidenum">
              <a:rPr lang="en-US" smtClean="0"/>
              <a:t>‹#›</a:t>
            </a:fld>
            <a:endParaRPr lang="en-US"/>
          </a:p>
        </p:txBody>
      </p:sp>
      <p:pic>
        <p:nvPicPr>
          <p:cNvPr id="8" name="Picture 7"/>
          <p:cNvPicPr>
            <a:picLocks noChangeAspect="1"/>
          </p:cNvPicPr>
          <p:nvPr/>
        </p:nvPicPr>
        <p:blipFill>
          <a:blip r:embed="rId2"/>
          <a:stretch>
            <a:fillRect/>
          </a:stretch>
        </p:blipFill>
        <p:spPr>
          <a:xfrm>
            <a:off x="452980" y="262439"/>
            <a:ext cx="1289022" cy="1327500"/>
          </a:xfrm>
          <a:prstGeom prst="rect">
            <a:avLst/>
          </a:prstGeom>
        </p:spPr>
      </p:pic>
      <p:pic>
        <p:nvPicPr>
          <p:cNvPr id="9" name="Picture 8"/>
          <p:cNvPicPr>
            <a:picLocks noChangeAspect="1"/>
          </p:cNvPicPr>
          <p:nvPr/>
        </p:nvPicPr>
        <p:blipFill>
          <a:blip r:embed="rId3">
            <a:duotone>
              <a:prstClr val="black"/>
              <a:schemeClr val="accent6">
                <a:tint val="45000"/>
                <a:satMod val="400000"/>
              </a:schemeClr>
            </a:duotone>
          </a:blip>
          <a:stretch>
            <a:fillRect/>
          </a:stretch>
        </p:blipFill>
        <p:spPr>
          <a:xfrm>
            <a:off x="9758643" y="579185"/>
            <a:ext cx="1764536" cy="1010754"/>
          </a:xfrm>
          <a:prstGeom prst="rect">
            <a:avLst/>
          </a:prstGeom>
        </p:spPr>
      </p:pic>
      <p:pic>
        <p:nvPicPr>
          <p:cNvPr id="14" name="Picture 13"/>
          <p:cNvPicPr>
            <a:picLocks noChangeAspect="1"/>
          </p:cNvPicPr>
          <p:nvPr/>
        </p:nvPicPr>
        <p:blipFill>
          <a:blip r:embed="rId4"/>
          <a:stretch>
            <a:fillRect/>
          </a:stretch>
        </p:blipFill>
        <p:spPr>
          <a:xfrm>
            <a:off x="2361000" y="1044000"/>
            <a:ext cx="7470001" cy="4770001"/>
          </a:xfrm>
          <a:prstGeom prst="rect">
            <a:avLst/>
          </a:prstGeom>
        </p:spPr>
      </p:pic>
    </p:spTree>
    <p:extLst>
      <p:ext uri="{BB962C8B-B14F-4D97-AF65-F5344CB8AC3E}">
        <p14:creationId xmlns:p14="http://schemas.microsoft.com/office/powerpoint/2010/main" val="156193570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êu Đề Bài 1-Quyển 1-HĐH">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smtClean="0"/>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l">
              <a:buNone/>
              <a:defRPr sz="3000" b="1"/>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F68CBBE-3B19-4533-B1D1-9A3FDC3B7AB1}" type="datetimeFigureOut">
              <a:rPr lang="en-US" smtClean="0"/>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8F7082-C488-4702-BD0C-12D01839A978}" type="slidenum">
              <a:rPr lang="en-US" smtClean="0"/>
              <a:t>‹#›</a:t>
            </a:fld>
            <a:endParaRPr lang="en-US"/>
          </a:p>
        </p:txBody>
      </p:sp>
      <p:pic>
        <p:nvPicPr>
          <p:cNvPr id="8" name="Picture 7"/>
          <p:cNvPicPr>
            <a:picLocks noChangeAspect="1"/>
          </p:cNvPicPr>
          <p:nvPr/>
        </p:nvPicPr>
        <p:blipFill>
          <a:blip r:embed="rId2"/>
          <a:stretch>
            <a:fillRect/>
          </a:stretch>
        </p:blipFill>
        <p:spPr>
          <a:xfrm>
            <a:off x="289257" y="288963"/>
            <a:ext cx="1015668" cy="1341448"/>
          </a:xfrm>
          <a:prstGeom prst="rect">
            <a:avLst/>
          </a:prstGeom>
        </p:spPr>
      </p:pic>
      <p:pic>
        <p:nvPicPr>
          <p:cNvPr id="9" name="Picture 8"/>
          <p:cNvPicPr>
            <a:picLocks noChangeAspect="1"/>
          </p:cNvPicPr>
          <p:nvPr/>
        </p:nvPicPr>
        <p:blipFill>
          <a:blip r:embed="rId3">
            <a:duotone>
              <a:prstClr val="black"/>
              <a:schemeClr val="accent4">
                <a:tint val="45000"/>
                <a:satMod val="400000"/>
              </a:schemeClr>
            </a:duotone>
          </a:blip>
          <a:stretch>
            <a:fillRect/>
          </a:stretch>
        </p:blipFill>
        <p:spPr>
          <a:xfrm>
            <a:off x="10118051" y="375835"/>
            <a:ext cx="1726132" cy="1131656"/>
          </a:xfrm>
          <a:prstGeom prst="rect">
            <a:avLst/>
          </a:prstGeom>
        </p:spPr>
      </p:pic>
      <p:pic>
        <p:nvPicPr>
          <p:cNvPr id="11" name="Picture 10"/>
          <p:cNvPicPr>
            <a:picLocks noChangeAspect="1"/>
          </p:cNvPicPr>
          <p:nvPr/>
        </p:nvPicPr>
        <p:blipFill>
          <a:blip r:embed="rId4"/>
          <a:stretch>
            <a:fillRect/>
          </a:stretch>
        </p:blipFill>
        <p:spPr>
          <a:xfrm>
            <a:off x="3227614" y="3590220"/>
            <a:ext cx="5736772" cy="3267780"/>
          </a:xfrm>
          <a:prstGeom prst="rect">
            <a:avLst/>
          </a:prstGeom>
        </p:spPr>
      </p:pic>
    </p:spTree>
    <p:extLst>
      <p:ext uri="{BB962C8B-B14F-4D97-AF65-F5344CB8AC3E}">
        <p14:creationId xmlns:p14="http://schemas.microsoft.com/office/powerpoint/2010/main" val="3223896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Chủ đề A-Bài 1-Nội dung">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F68CBBE-3B19-4533-B1D1-9A3FDC3B7AB1}" type="datetimeFigureOut">
              <a:rPr lang="en-US" smtClean="0"/>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8F7082-C488-4702-BD0C-12D01839A978}" type="slidenum">
              <a:rPr lang="en-US" smtClean="0"/>
              <a:t>‹#›</a:t>
            </a:fld>
            <a:endParaRPr lang="en-US"/>
          </a:p>
        </p:txBody>
      </p:sp>
      <p:sp>
        <p:nvSpPr>
          <p:cNvPr id="7" name="Rectangle 6"/>
          <p:cNvSpPr/>
          <p:nvPr/>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TextBox 7"/>
          <p:cNvSpPr txBox="1"/>
          <p:nvPr/>
        </p:nvSpPr>
        <p:spPr>
          <a:xfrm>
            <a:off x="510139" y="161842"/>
            <a:ext cx="3056221" cy="369332"/>
          </a:xfrm>
          <a:prstGeom prst="rect">
            <a:avLst/>
          </a:prstGeom>
          <a:noFill/>
        </p:spPr>
        <p:txBody>
          <a:bodyPr wrap="none" rtlCol="0">
            <a:spAutoFit/>
          </a:bodyPr>
          <a:lstStyle/>
          <a:p>
            <a:r>
              <a:rPr lang="en-US" smtClean="0"/>
              <a:t>Chủ</a:t>
            </a:r>
            <a:r>
              <a:rPr lang="en-US" baseline="0" smtClean="0"/>
              <a:t> đề A. Căn bản về hệ điều hành</a:t>
            </a:r>
            <a:endParaRPr lang="en-US"/>
          </a:p>
        </p:txBody>
      </p:sp>
      <p:sp>
        <p:nvSpPr>
          <p:cNvPr id="9" name="TextBox 8"/>
          <p:cNvSpPr txBox="1"/>
          <p:nvPr/>
        </p:nvSpPr>
        <p:spPr>
          <a:xfrm>
            <a:off x="6591507" y="149154"/>
            <a:ext cx="4315605" cy="646331"/>
          </a:xfrm>
          <a:prstGeom prst="rect">
            <a:avLst/>
          </a:prstGeom>
          <a:noFill/>
        </p:spPr>
        <p:txBody>
          <a:bodyPr wrap="non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mtClean="0"/>
              <a:t>Bài</a:t>
            </a:r>
            <a:r>
              <a:rPr lang="en-US" baseline="0" smtClean="0"/>
              <a:t> 1. Hệ điều hành – bạn là ai và có chức năng gì?</a:t>
            </a:r>
            <a:endParaRPr lang="en-US" smtClean="0"/>
          </a:p>
          <a:p>
            <a:endParaRPr lang="en-US"/>
          </a:p>
        </p:txBody>
      </p:sp>
      <p:sp>
        <p:nvSpPr>
          <p:cNvPr id="11" name="Text Placeholder 10"/>
          <p:cNvSpPr>
            <a:spLocks noGrp="1"/>
          </p:cNvSpPr>
          <p:nvPr>
            <p:ph type="body" sz="quarter" idx="13"/>
          </p:nvPr>
        </p:nvSpPr>
        <p:spPr>
          <a:xfrm>
            <a:off x="1275744" y="795485"/>
            <a:ext cx="9784733" cy="777996"/>
          </a:xfrm>
        </p:spPr>
        <p:txBody>
          <a:bodyPr>
            <a:noAutofit/>
          </a:bodyPr>
          <a:lstStyle>
            <a:lvl1pPr algn="ctr">
              <a:defRPr sz="3200">
                <a:solidFill>
                  <a:schemeClr val="bg2"/>
                </a:solidFill>
              </a:defRPr>
            </a:lvl1pPr>
            <a:lvl2pPr algn="ctr">
              <a:defRPr sz="3200">
                <a:solidFill>
                  <a:schemeClr val="bg2"/>
                </a:solidFill>
              </a:defRPr>
            </a:lvl2pPr>
            <a:lvl3pPr algn="ctr">
              <a:defRPr sz="3200">
                <a:solidFill>
                  <a:schemeClr val="bg2"/>
                </a:solidFill>
              </a:defRPr>
            </a:lvl3pPr>
            <a:lvl4pPr algn="ctr">
              <a:defRPr sz="3200">
                <a:solidFill>
                  <a:schemeClr val="bg2"/>
                </a:solidFill>
              </a:defRPr>
            </a:lvl4pPr>
            <a:lvl5pPr algn="ctr">
              <a:defRPr sz="320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2" name="Picture 11"/>
          <p:cNvPicPr>
            <a:picLocks noChangeAspect="1"/>
          </p:cNvPicPr>
          <p:nvPr/>
        </p:nvPicPr>
        <p:blipFill>
          <a:blip r:embed="rId2"/>
          <a:stretch>
            <a:fillRect/>
          </a:stretch>
        </p:blipFill>
        <p:spPr>
          <a:xfrm>
            <a:off x="4755769" y="5297317"/>
            <a:ext cx="2680462" cy="1526846"/>
          </a:xfrm>
          <a:prstGeom prst="rect">
            <a:avLst/>
          </a:prstGeom>
        </p:spPr>
      </p:pic>
      <p:pic>
        <p:nvPicPr>
          <p:cNvPr id="13" name="Picture 12"/>
          <p:cNvPicPr>
            <a:picLocks noChangeAspect="1"/>
          </p:cNvPicPr>
          <p:nvPr/>
        </p:nvPicPr>
        <p:blipFill>
          <a:blip r:embed="rId3"/>
          <a:stretch>
            <a:fillRect/>
          </a:stretch>
        </p:blipFill>
        <p:spPr>
          <a:xfrm>
            <a:off x="396821" y="5562028"/>
            <a:ext cx="672488" cy="888192"/>
          </a:xfrm>
          <a:prstGeom prst="rect">
            <a:avLst/>
          </a:prstGeom>
        </p:spPr>
      </p:pic>
      <p:pic>
        <p:nvPicPr>
          <p:cNvPr id="14" name="Picture 13"/>
          <p:cNvPicPr>
            <a:picLocks noChangeAspect="1"/>
          </p:cNvPicPr>
          <p:nvPr/>
        </p:nvPicPr>
        <p:blipFill>
          <a:blip r:embed="rId4">
            <a:duotone>
              <a:prstClr val="black"/>
              <a:schemeClr val="accent4">
                <a:tint val="45000"/>
                <a:satMod val="400000"/>
              </a:schemeClr>
            </a:duotone>
          </a:blip>
          <a:stretch>
            <a:fillRect/>
          </a:stretch>
        </p:blipFill>
        <p:spPr>
          <a:xfrm>
            <a:off x="10595250" y="5686097"/>
            <a:ext cx="1142898" cy="749286"/>
          </a:xfrm>
          <a:prstGeom prst="rect">
            <a:avLst/>
          </a:prstGeom>
        </p:spPr>
      </p:pic>
    </p:spTree>
    <p:extLst>
      <p:ext uri="{BB962C8B-B14F-4D97-AF65-F5344CB8AC3E}">
        <p14:creationId xmlns:p14="http://schemas.microsoft.com/office/powerpoint/2010/main" val="18999291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Chủ đề A-Bài 2-Nội dung">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F68CBBE-3B19-4533-B1D1-9A3FDC3B7AB1}" type="datetimeFigureOut">
              <a:rPr lang="en-US" smtClean="0"/>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8F7082-C488-4702-BD0C-12D01839A978}" type="slidenum">
              <a:rPr lang="en-US" smtClean="0"/>
              <a:t>‹#›</a:t>
            </a:fld>
            <a:endParaRPr lang="en-US"/>
          </a:p>
        </p:txBody>
      </p:sp>
      <p:sp>
        <p:nvSpPr>
          <p:cNvPr id="7" name="Rectangle 6"/>
          <p:cNvSpPr/>
          <p:nvPr/>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TextBox 7"/>
          <p:cNvSpPr txBox="1"/>
          <p:nvPr userDrawn="1"/>
        </p:nvSpPr>
        <p:spPr>
          <a:xfrm>
            <a:off x="4822520" y="242441"/>
            <a:ext cx="2546960" cy="369332"/>
          </a:xfrm>
          <a:prstGeom prst="rect">
            <a:avLst/>
          </a:prstGeom>
          <a:noFill/>
        </p:spPr>
        <p:txBody>
          <a:bodyPr wrap="square" rtlCol="0">
            <a:spAutoFit/>
          </a:bodyPr>
          <a:lstStyle/>
          <a:p>
            <a:pPr algn="ctr"/>
            <a:r>
              <a:rPr lang="en-US" smtClean="0"/>
              <a:t>Máy</a:t>
            </a:r>
            <a:r>
              <a:rPr lang="en-US" baseline="0" smtClean="0"/>
              <a:t> tính thật đơn giản</a:t>
            </a:r>
            <a:endParaRPr lang="en-US"/>
          </a:p>
        </p:txBody>
      </p:sp>
      <p:sp>
        <p:nvSpPr>
          <p:cNvPr id="11" name="Text Placeholder 10"/>
          <p:cNvSpPr>
            <a:spLocks noGrp="1"/>
          </p:cNvSpPr>
          <p:nvPr>
            <p:ph type="body" sz="quarter" idx="13"/>
          </p:nvPr>
        </p:nvSpPr>
        <p:spPr>
          <a:xfrm>
            <a:off x="1275744" y="795485"/>
            <a:ext cx="9784733" cy="634290"/>
          </a:xfrm>
        </p:spPr>
        <p:txBody>
          <a:bodyPr>
            <a:noAutofit/>
          </a:bodyPr>
          <a:lstStyle>
            <a:lvl1pPr algn="ctr">
              <a:defRPr sz="3200">
                <a:solidFill>
                  <a:schemeClr val="bg2"/>
                </a:solidFill>
              </a:defRPr>
            </a:lvl1pPr>
            <a:lvl2pPr algn="ctr">
              <a:defRPr sz="3200">
                <a:solidFill>
                  <a:schemeClr val="bg2"/>
                </a:solidFill>
              </a:defRPr>
            </a:lvl2pPr>
            <a:lvl3pPr algn="ctr">
              <a:defRPr sz="3200">
                <a:solidFill>
                  <a:schemeClr val="bg2"/>
                </a:solidFill>
              </a:defRPr>
            </a:lvl3pPr>
            <a:lvl4pPr algn="ctr">
              <a:defRPr sz="3200">
                <a:solidFill>
                  <a:schemeClr val="bg2"/>
                </a:solidFill>
              </a:defRPr>
            </a:lvl4pPr>
            <a:lvl5pPr algn="ctr">
              <a:defRPr sz="320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0" name="Picture 9"/>
          <p:cNvPicPr>
            <a:picLocks noChangeAspect="1"/>
          </p:cNvPicPr>
          <p:nvPr/>
        </p:nvPicPr>
        <p:blipFill>
          <a:blip r:embed="rId2">
            <a:duotone>
              <a:prstClr val="black"/>
              <a:schemeClr val="accent6">
                <a:tint val="45000"/>
                <a:satMod val="400000"/>
              </a:schemeClr>
            </a:duotone>
          </a:blip>
          <a:stretch>
            <a:fillRect/>
          </a:stretch>
        </p:blipFill>
        <p:spPr>
          <a:xfrm>
            <a:off x="5019675" y="5758404"/>
            <a:ext cx="2152650" cy="1099596"/>
          </a:xfrm>
          <a:prstGeom prst="rect">
            <a:avLst/>
          </a:prstGeom>
        </p:spPr>
      </p:pic>
      <p:pic>
        <p:nvPicPr>
          <p:cNvPr id="13" name="Picture 12"/>
          <p:cNvPicPr>
            <a:picLocks noChangeAspect="1"/>
          </p:cNvPicPr>
          <p:nvPr/>
        </p:nvPicPr>
        <p:blipFill>
          <a:blip r:embed="rId3"/>
          <a:stretch>
            <a:fillRect/>
          </a:stretch>
        </p:blipFill>
        <p:spPr>
          <a:xfrm>
            <a:off x="396821" y="5562028"/>
            <a:ext cx="672488" cy="888192"/>
          </a:xfrm>
          <a:prstGeom prst="rect">
            <a:avLst/>
          </a:prstGeom>
        </p:spPr>
      </p:pic>
      <p:pic>
        <p:nvPicPr>
          <p:cNvPr id="14" name="Picture 13"/>
          <p:cNvPicPr>
            <a:picLocks noChangeAspect="1"/>
          </p:cNvPicPr>
          <p:nvPr/>
        </p:nvPicPr>
        <p:blipFill>
          <a:blip r:embed="rId4">
            <a:duotone>
              <a:prstClr val="black"/>
              <a:schemeClr val="accent4">
                <a:tint val="45000"/>
                <a:satMod val="400000"/>
              </a:schemeClr>
            </a:duotone>
          </a:blip>
          <a:stretch>
            <a:fillRect/>
          </a:stretch>
        </p:blipFill>
        <p:spPr>
          <a:xfrm>
            <a:off x="10595250" y="5686097"/>
            <a:ext cx="1142898" cy="749286"/>
          </a:xfrm>
          <a:prstGeom prst="rect">
            <a:avLst/>
          </a:prstGeom>
        </p:spPr>
      </p:pic>
    </p:spTree>
    <p:extLst>
      <p:ext uri="{BB962C8B-B14F-4D97-AF65-F5344CB8AC3E}">
        <p14:creationId xmlns:p14="http://schemas.microsoft.com/office/powerpoint/2010/main" val="21976914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Chủ đề A-Bài 3-Nội dung">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F68CBBE-3B19-4533-B1D1-9A3FDC3B7AB1}" type="datetimeFigureOut">
              <a:rPr lang="en-US" smtClean="0"/>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8F7082-C488-4702-BD0C-12D01839A978}" type="slidenum">
              <a:rPr lang="en-US" smtClean="0"/>
              <a:t>‹#›</a:t>
            </a:fld>
            <a:endParaRPr lang="en-US"/>
          </a:p>
        </p:txBody>
      </p:sp>
      <p:sp>
        <p:nvSpPr>
          <p:cNvPr id="7" name="Rectangle 6"/>
          <p:cNvSpPr/>
          <p:nvPr/>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TextBox 7"/>
          <p:cNvSpPr txBox="1"/>
          <p:nvPr/>
        </p:nvSpPr>
        <p:spPr>
          <a:xfrm>
            <a:off x="510139" y="161842"/>
            <a:ext cx="3050835" cy="369332"/>
          </a:xfrm>
          <a:prstGeom prst="rect">
            <a:avLst/>
          </a:prstGeom>
          <a:noFill/>
        </p:spPr>
        <p:txBody>
          <a:bodyPr wrap="none" rtlCol="0">
            <a:spAutoFit/>
          </a:bodyPr>
          <a:lstStyle/>
          <a:p>
            <a:r>
              <a:rPr lang="en-US" smtClean="0"/>
              <a:t>Chủ</a:t>
            </a:r>
            <a:r>
              <a:rPr lang="en-US" baseline="0" smtClean="0"/>
              <a:t> đề A. Căn bản về hệ điều hành</a:t>
            </a:r>
            <a:endParaRPr lang="en-US"/>
          </a:p>
        </p:txBody>
      </p:sp>
      <p:sp>
        <p:nvSpPr>
          <p:cNvPr id="9" name="TextBox 8"/>
          <p:cNvSpPr txBox="1"/>
          <p:nvPr/>
        </p:nvSpPr>
        <p:spPr>
          <a:xfrm>
            <a:off x="6616435" y="175126"/>
            <a:ext cx="5575565" cy="369332"/>
          </a:xfrm>
          <a:prstGeom prst="rect">
            <a:avLst/>
          </a:prstGeom>
          <a:noFill/>
        </p:spPr>
        <p:txBody>
          <a:bodyPr wrap="none" rtlCol="0">
            <a:spAutoFit/>
          </a:bodyPr>
          <a:lstStyle>
            <a:defPPr>
              <a:defRPr lang="en-US"/>
            </a:defPPr>
          </a:lstStyle>
          <a:p>
            <a:pPr lvl="0"/>
            <a:r>
              <a:rPr lang="en-US" smtClean="0"/>
              <a:t>Bài</a:t>
            </a:r>
            <a:r>
              <a:rPr lang="en-US" baseline="0" smtClean="0"/>
              <a:t> 3</a:t>
            </a:r>
            <a:r>
              <a:rPr lang="en-US" smtClean="0"/>
              <a:t>. </a:t>
            </a:r>
            <a:r>
              <a:rPr lang="vi-VN" smtClean="0"/>
              <a:t>Mọi bí mật của tớ nằm trong tệp tin và thư mục máy tính</a:t>
            </a:r>
            <a:endParaRPr lang="en-US"/>
          </a:p>
        </p:txBody>
      </p:sp>
      <p:sp>
        <p:nvSpPr>
          <p:cNvPr id="11" name="Text Placeholder 10"/>
          <p:cNvSpPr>
            <a:spLocks noGrp="1"/>
          </p:cNvSpPr>
          <p:nvPr>
            <p:ph type="body" sz="quarter" idx="13"/>
          </p:nvPr>
        </p:nvSpPr>
        <p:spPr>
          <a:xfrm>
            <a:off x="1275744" y="795485"/>
            <a:ext cx="9784733" cy="472446"/>
          </a:xfrm>
        </p:spPr>
        <p:txBody>
          <a:bodyPr>
            <a:noAutofit/>
          </a:bodyPr>
          <a:lstStyle>
            <a:lvl1pPr algn="ctr">
              <a:defRPr sz="3200">
                <a:solidFill>
                  <a:schemeClr val="bg2"/>
                </a:solidFill>
              </a:defRPr>
            </a:lvl1pPr>
            <a:lvl2pPr algn="ctr">
              <a:defRPr sz="3200">
                <a:solidFill>
                  <a:schemeClr val="bg2"/>
                </a:solidFill>
              </a:defRPr>
            </a:lvl2pPr>
            <a:lvl3pPr algn="ctr">
              <a:defRPr sz="3200">
                <a:solidFill>
                  <a:schemeClr val="bg2"/>
                </a:solidFill>
              </a:defRPr>
            </a:lvl3pPr>
            <a:lvl4pPr algn="ctr">
              <a:defRPr sz="3200">
                <a:solidFill>
                  <a:schemeClr val="bg2"/>
                </a:solidFill>
              </a:defRPr>
            </a:lvl4pPr>
            <a:lvl5pPr algn="ctr">
              <a:defRPr sz="320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3" name="Picture 2"/>
          <p:cNvPicPr>
            <a:picLocks noChangeAspect="1"/>
          </p:cNvPicPr>
          <p:nvPr/>
        </p:nvPicPr>
        <p:blipFill>
          <a:blip r:embed="rId2">
            <a:duotone>
              <a:prstClr val="black"/>
              <a:schemeClr val="accent6">
                <a:tint val="45000"/>
                <a:satMod val="400000"/>
              </a:schemeClr>
            </a:duotone>
          </a:blip>
          <a:stretch>
            <a:fillRect/>
          </a:stretch>
        </p:blipFill>
        <p:spPr>
          <a:xfrm rot="10800000" flipV="1">
            <a:off x="4125685" y="5730611"/>
            <a:ext cx="3940630" cy="1057368"/>
          </a:xfrm>
          <a:prstGeom prst="rect">
            <a:avLst/>
          </a:prstGeom>
        </p:spPr>
      </p:pic>
      <p:pic>
        <p:nvPicPr>
          <p:cNvPr id="12" name="Picture 11"/>
          <p:cNvPicPr>
            <a:picLocks noChangeAspect="1"/>
          </p:cNvPicPr>
          <p:nvPr/>
        </p:nvPicPr>
        <p:blipFill>
          <a:blip r:embed="rId3"/>
          <a:stretch>
            <a:fillRect/>
          </a:stretch>
        </p:blipFill>
        <p:spPr>
          <a:xfrm>
            <a:off x="396821" y="5562028"/>
            <a:ext cx="672488" cy="888192"/>
          </a:xfrm>
          <a:prstGeom prst="rect">
            <a:avLst/>
          </a:prstGeom>
        </p:spPr>
      </p:pic>
      <p:pic>
        <p:nvPicPr>
          <p:cNvPr id="13" name="Picture 12"/>
          <p:cNvPicPr>
            <a:picLocks noChangeAspect="1"/>
          </p:cNvPicPr>
          <p:nvPr/>
        </p:nvPicPr>
        <p:blipFill>
          <a:blip r:embed="rId4">
            <a:duotone>
              <a:prstClr val="black"/>
              <a:schemeClr val="accent4">
                <a:tint val="45000"/>
                <a:satMod val="400000"/>
              </a:schemeClr>
            </a:duotone>
          </a:blip>
          <a:stretch>
            <a:fillRect/>
          </a:stretch>
        </p:blipFill>
        <p:spPr>
          <a:xfrm>
            <a:off x="10595250" y="5686097"/>
            <a:ext cx="1142898" cy="749286"/>
          </a:xfrm>
          <a:prstGeom prst="rect">
            <a:avLst/>
          </a:prstGeom>
        </p:spPr>
      </p:pic>
    </p:spTree>
    <p:extLst>
      <p:ext uri="{BB962C8B-B14F-4D97-AF65-F5344CB8AC3E}">
        <p14:creationId xmlns:p14="http://schemas.microsoft.com/office/powerpoint/2010/main" val="42267934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8F68CBBE-3B19-4533-B1D1-9A3FDC3B7AB1}" type="datetimeFigureOut">
              <a:rPr lang="en-US" smtClean="0"/>
              <a:t>4/16/2021</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F88F7082-C488-4702-BD0C-12D01839A978}" type="slidenum">
              <a:rPr lang="en-US" smtClean="0"/>
              <a:t>‹#›</a:t>
            </a:fld>
            <a:endParaRPr lang="en-US"/>
          </a:p>
        </p:txBody>
      </p:sp>
    </p:spTree>
    <p:extLst>
      <p:ext uri="{BB962C8B-B14F-4D97-AF65-F5344CB8AC3E}">
        <p14:creationId xmlns:p14="http://schemas.microsoft.com/office/powerpoint/2010/main" val="2014714938"/>
      </p:ext>
    </p:extLst>
  </p:cSld>
  <p:clrMap bg1="dk1" tx1="lt1" bg2="dk2" tx2="lt2" accent1="accent1" accent2="accent2" accent3="accent3" accent4="accent4" accent5="accent5" accent6="accent6" hlink="hlink" folHlink="folHlink"/>
  <p:sldLayoutIdLst>
    <p:sldLayoutId id="2147483668" r:id="rId1"/>
    <p:sldLayoutId id="2147483661" r:id="rId2"/>
    <p:sldLayoutId id="2147483662" r:id="rId3"/>
    <p:sldLayoutId id="2147483663" r:id="rId4"/>
    <p:sldLayoutId id="2147483664" r:id="rId5"/>
    <p:sldLayoutId id="2147483665" r:id="rId6"/>
    <p:sldLayoutId id="2147483666" r:id="rId7"/>
  </p:sldLayoutIdLst>
  <p:timing>
    <p:tnLst>
      <p:par>
        <p:cTn id="1" dur="indefinite" restart="never" nodeType="tmRoot"/>
      </p:par>
    </p:tnLst>
  </p:timing>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8" Type="http://schemas.openxmlformats.org/officeDocument/2006/relationships/image" Target="../media/image24.jpeg"/><Relationship Id="rId3" Type="http://schemas.openxmlformats.org/officeDocument/2006/relationships/image" Target="../media/image19.jpeg"/><Relationship Id="rId7" Type="http://schemas.openxmlformats.org/officeDocument/2006/relationships/image" Target="../media/image23.jpeg"/><Relationship Id="rId2" Type="http://schemas.openxmlformats.org/officeDocument/2006/relationships/image" Target="../media/image12.png"/><Relationship Id="rId1" Type="http://schemas.openxmlformats.org/officeDocument/2006/relationships/slideLayout" Target="../slideLayouts/slideLayout6.xml"/><Relationship Id="rId6" Type="http://schemas.openxmlformats.org/officeDocument/2006/relationships/image" Target="../media/image22.jpeg"/><Relationship Id="rId5" Type="http://schemas.openxmlformats.org/officeDocument/2006/relationships/image" Target="../media/image21.jpeg"/><Relationship Id="rId4" Type="http://schemas.openxmlformats.org/officeDocument/2006/relationships/image" Target="../media/image20.jpeg"/></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5.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BÀI TẬP ÔN LUYỆN IC3 SPARK</a:t>
            </a:r>
            <a:endParaRPr lang="en-US"/>
          </a:p>
        </p:txBody>
      </p:sp>
      <p:sp>
        <p:nvSpPr>
          <p:cNvPr id="3" name="Text Placeholder 2"/>
          <p:cNvSpPr>
            <a:spLocks noGrp="1"/>
          </p:cNvSpPr>
          <p:nvPr>
            <p:ph type="body" idx="1"/>
          </p:nvPr>
        </p:nvSpPr>
        <p:spPr/>
        <p:txBody>
          <a:bodyPr/>
          <a:lstStyle/>
          <a:p>
            <a:pPr algn="ctr"/>
            <a:r>
              <a:rPr lang="en-US" sz="3200" smtClean="0"/>
              <a:t>Computing Fundamental</a:t>
            </a:r>
            <a:endParaRPr lang="en-US" sz="3200"/>
          </a:p>
        </p:txBody>
      </p:sp>
    </p:spTree>
    <p:extLst>
      <p:ext uri="{BB962C8B-B14F-4D97-AF65-F5344CB8AC3E}">
        <p14:creationId xmlns:p14="http://schemas.microsoft.com/office/powerpoint/2010/main" val="2524204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266701" y="795485"/>
            <a:ext cx="11480800" cy="4678215"/>
          </a:xfrm>
        </p:spPr>
        <p:txBody>
          <a:bodyPr anchor="ctr"/>
          <a:lstStyle/>
          <a:p>
            <a:pPr marL="342900" indent="-342900" algn="l">
              <a:buBlip>
                <a:blip r:embed="rId2"/>
              </a:buBlip>
            </a:pPr>
            <a:r>
              <a:rPr lang="en-US" sz="2600" smtClean="0"/>
              <a:t>Em hãy cho biết các thiết bị nào dưới đây </a:t>
            </a:r>
            <a:r>
              <a:rPr lang="vi-VN" sz="2600" smtClean="0"/>
              <a:t>là </a:t>
            </a:r>
            <a:r>
              <a:rPr lang="vi-VN" sz="2600"/>
              <a:t>hai thiết bị lưu trữ dữ liệu? (Chọn hai.)</a:t>
            </a:r>
          </a:p>
          <a:p>
            <a:pPr marL="863600" indent="-520700" algn="l">
              <a:buClr>
                <a:schemeClr val="bg2"/>
              </a:buClr>
              <a:buFont typeface="+mj-lt"/>
              <a:buAutoNum type="alphaLcPeriod"/>
            </a:pPr>
            <a:r>
              <a:rPr lang="vi-VN" sz="2400" i="1" smtClean="0"/>
              <a:t>Bộ </a:t>
            </a:r>
            <a:r>
              <a:rPr lang="vi-VN" sz="2400" i="1"/>
              <a:t>nhớ USB</a:t>
            </a:r>
          </a:p>
          <a:p>
            <a:pPr marL="863600" indent="-520700" algn="l">
              <a:buClr>
                <a:schemeClr val="bg2"/>
              </a:buClr>
              <a:buFont typeface="+mj-lt"/>
              <a:buAutoNum type="alphaLcPeriod"/>
            </a:pPr>
            <a:r>
              <a:rPr lang="vi-VN" sz="2400" i="1" smtClean="0"/>
              <a:t>Ổ </a:t>
            </a:r>
            <a:r>
              <a:rPr lang="vi-VN" sz="2400" i="1"/>
              <a:t>cứng ngoài</a:t>
            </a:r>
          </a:p>
          <a:p>
            <a:pPr marL="863600" indent="-520700" algn="l">
              <a:buClr>
                <a:schemeClr val="bg2"/>
              </a:buClr>
              <a:buFont typeface="+mj-lt"/>
              <a:buAutoNum type="alphaLcPeriod"/>
            </a:pPr>
            <a:r>
              <a:rPr lang="vi-VN" sz="2400" i="1" smtClean="0"/>
              <a:t>Cần </a:t>
            </a:r>
            <a:r>
              <a:rPr lang="vi-VN" sz="2400" i="1"/>
              <a:t>điều khiển</a:t>
            </a:r>
          </a:p>
          <a:p>
            <a:pPr marL="863600" indent="-520700" algn="l">
              <a:buClr>
                <a:schemeClr val="bg2"/>
              </a:buClr>
              <a:buFont typeface="+mj-lt"/>
              <a:buAutoNum type="alphaLcPeriod"/>
            </a:pPr>
            <a:r>
              <a:rPr lang="vi-VN" sz="2400" i="1" smtClean="0"/>
              <a:t>Máy </a:t>
            </a:r>
            <a:r>
              <a:rPr lang="vi-VN" sz="2400" i="1"/>
              <a:t>in</a:t>
            </a:r>
          </a:p>
          <a:p>
            <a:pPr marL="863600" indent="-520700" algn="l">
              <a:buClr>
                <a:schemeClr val="bg2"/>
              </a:buClr>
              <a:buFont typeface="+mj-lt"/>
              <a:buAutoNum type="alphaLcPeriod"/>
            </a:pPr>
            <a:r>
              <a:rPr lang="vi-VN" sz="2400" i="1" smtClean="0"/>
              <a:t>Thiết </a:t>
            </a:r>
            <a:r>
              <a:rPr lang="vi-VN" sz="2400" i="1"/>
              <a:t>bị số hóa (Image digitatizer)</a:t>
            </a:r>
          </a:p>
          <a:p>
            <a:pPr marL="863600" indent="-520700" algn="l">
              <a:buClr>
                <a:schemeClr val="bg2"/>
              </a:buClr>
              <a:buFont typeface="+mj-lt"/>
              <a:buAutoNum type="alphaLcPeriod"/>
            </a:pPr>
            <a:r>
              <a:rPr lang="vi-VN" sz="2400" i="1" smtClean="0"/>
              <a:t>Webcam</a:t>
            </a:r>
            <a:endParaRPr lang="vi-VN" sz="2400" i="1"/>
          </a:p>
        </p:txBody>
      </p:sp>
    </p:spTree>
    <p:extLst>
      <p:ext uri="{BB962C8B-B14F-4D97-AF65-F5344CB8AC3E}">
        <p14:creationId xmlns:p14="http://schemas.microsoft.com/office/powerpoint/2010/main" val="2223578697"/>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2">
                                            <p:txEl>
                                              <p:pRg st="3" end="3"/>
                                            </p:txEl>
                                          </p:spTgt>
                                        </p:tgtEl>
                                        <p:attrNameLst>
                                          <p:attrName>ppt_w</p:attrName>
                                        </p:attrNameLst>
                                      </p:cBhvr>
                                      <p:tavLst>
                                        <p:tav tm="0">
                                          <p:val>
                                            <p:strVal val="ppt_w"/>
                                          </p:val>
                                        </p:tav>
                                        <p:tav tm="100000">
                                          <p:val>
                                            <p:fltVal val="0"/>
                                          </p:val>
                                        </p:tav>
                                      </p:tavLst>
                                    </p:anim>
                                    <p:anim calcmode="lin" valueType="num">
                                      <p:cBhvr>
                                        <p:cTn id="7" dur="1000"/>
                                        <p:tgtEl>
                                          <p:spTgt spid="2">
                                            <p:txEl>
                                              <p:pRg st="3" end="3"/>
                                            </p:txEl>
                                          </p:spTgt>
                                        </p:tgtEl>
                                        <p:attrNameLst>
                                          <p:attrName>ppt_h</p:attrName>
                                        </p:attrNameLst>
                                      </p:cBhvr>
                                      <p:tavLst>
                                        <p:tav tm="0">
                                          <p:val>
                                            <p:strVal val="ppt_h"/>
                                          </p:val>
                                        </p:tav>
                                        <p:tav tm="100000">
                                          <p:val>
                                            <p:fltVal val="0"/>
                                          </p:val>
                                        </p:tav>
                                      </p:tavLst>
                                    </p:anim>
                                    <p:anim calcmode="lin" valueType="num">
                                      <p:cBhvr>
                                        <p:cTn id="8" dur="1000"/>
                                        <p:tgtEl>
                                          <p:spTgt spid="2">
                                            <p:txEl>
                                              <p:pRg st="3" end="3"/>
                                            </p:txEl>
                                          </p:spTgt>
                                        </p:tgtEl>
                                        <p:attrNameLst>
                                          <p:attrName>style.rotation</p:attrName>
                                        </p:attrNameLst>
                                      </p:cBhvr>
                                      <p:tavLst>
                                        <p:tav tm="0">
                                          <p:val>
                                            <p:fltVal val="0"/>
                                          </p:val>
                                        </p:tav>
                                        <p:tav tm="100000">
                                          <p:val>
                                            <p:fltVal val="90"/>
                                          </p:val>
                                        </p:tav>
                                      </p:tavLst>
                                    </p:anim>
                                    <p:animEffect transition="out" filter="fade">
                                      <p:cBhvr>
                                        <p:cTn id="9" dur="1000"/>
                                        <p:tgtEl>
                                          <p:spTgt spid="2">
                                            <p:txEl>
                                              <p:pRg st="3" end="3"/>
                                            </p:txEl>
                                          </p:spTgt>
                                        </p:tgtEl>
                                      </p:cBhvr>
                                    </p:animEffect>
                                    <p:set>
                                      <p:cBhvr>
                                        <p:cTn id="10" dur="1" fill="hold">
                                          <p:stCondLst>
                                            <p:cond delay="999"/>
                                          </p:stCondLst>
                                        </p:cTn>
                                        <p:tgtEl>
                                          <p:spTgt spid="2">
                                            <p:txEl>
                                              <p:pRg st="3" end="3"/>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2">
                                            <p:txEl>
                                              <p:pRg st="4" end="4"/>
                                            </p:txEl>
                                          </p:spTgt>
                                        </p:tgtEl>
                                        <p:attrNameLst>
                                          <p:attrName>ppt_w</p:attrName>
                                        </p:attrNameLst>
                                      </p:cBhvr>
                                      <p:tavLst>
                                        <p:tav tm="0">
                                          <p:val>
                                            <p:strVal val="ppt_w"/>
                                          </p:val>
                                        </p:tav>
                                        <p:tav tm="100000">
                                          <p:val>
                                            <p:fltVal val="0"/>
                                          </p:val>
                                        </p:tav>
                                      </p:tavLst>
                                    </p:anim>
                                    <p:anim calcmode="lin" valueType="num">
                                      <p:cBhvr>
                                        <p:cTn id="13" dur="1000"/>
                                        <p:tgtEl>
                                          <p:spTgt spid="2">
                                            <p:txEl>
                                              <p:pRg st="4" end="4"/>
                                            </p:txEl>
                                          </p:spTgt>
                                        </p:tgtEl>
                                        <p:attrNameLst>
                                          <p:attrName>ppt_h</p:attrName>
                                        </p:attrNameLst>
                                      </p:cBhvr>
                                      <p:tavLst>
                                        <p:tav tm="0">
                                          <p:val>
                                            <p:strVal val="ppt_h"/>
                                          </p:val>
                                        </p:tav>
                                        <p:tav tm="100000">
                                          <p:val>
                                            <p:fltVal val="0"/>
                                          </p:val>
                                        </p:tav>
                                      </p:tavLst>
                                    </p:anim>
                                    <p:anim calcmode="lin" valueType="num">
                                      <p:cBhvr>
                                        <p:cTn id="14" dur="1000"/>
                                        <p:tgtEl>
                                          <p:spTgt spid="2">
                                            <p:txEl>
                                              <p:pRg st="4" end="4"/>
                                            </p:txEl>
                                          </p:spTgt>
                                        </p:tgtEl>
                                        <p:attrNameLst>
                                          <p:attrName>style.rotation</p:attrName>
                                        </p:attrNameLst>
                                      </p:cBhvr>
                                      <p:tavLst>
                                        <p:tav tm="0">
                                          <p:val>
                                            <p:fltVal val="0"/>
                                          </p:val>
                                        </p:tav>
                                        <p:tav tm="100000">
                                          <p:val>
                                            <p:fltVal val="90"/>
                                          </p:val>
                                        </p:tav>
                                      </p:tavLst>
                                    </p:anim>
                                    <p:animEffect transition="out" filter="fade">
                                      <p:cBhvr>
                                        <p:cTn id="15" dur="1000"/>
                                        <p:tgtEl>
                                          <p:spTgt spid="2">
                                            <p:txEl>
                                              <p:pRg st="4" end="4"/>
                                            </p:txEl>
                                          </p:spTgt>
                                        </p:tgtEl>
                                      </p:cBhvr>
                                    </p:animEffect>
                                    <p:set>
                                      <p:cBhvr>
                                        <p:cTn id="16" dur="1" fill="hold">
                                          <p:stCondLst>
                                            <p:cond delay="999"/>
                                          </p:stCondLst>
                                        </p:cTn>
                                        <p:tgtEl>
                                          <p:spTgt spid="2">
                                            <p:txEl>
                                              <p:pRg st="4" end="4"/>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2">
                                            <p:txEl>
                                              <p:pRg st="5" end="5"/>
                                            </p:txEl>
                                          </p:spTgt>
                                        </p:tgtEl>
                                        <p:attrNameLst>
                                          <p:attrName>ppt_w</p:attrName>
                                        </p:attrNameLst>
                                      </p:cBhvr>
                                      <p:tavLst>
                                        <p:tav tm="0">
                                          <p:val>
                                            <p:strVal val="ppt_w"/>
                                          </p:val>
                                        </p:tav>
                                        <p:tav tm="100000">
                                          <p:val>
                                            <p:fltVal val="0"/>
                                          </p:val>
                                        </p:tav>
                                      </p:tavLst>
                                    </p:anim>
                                    <p:anim calcmode="lin" valueType="num">
                                      <p:cBhvr>
                                        <p:cTn id="19" dur="1000"/>
                                        <p:tgtEl>
                                          <p:spTgt spid="2">
                                            <p:txEl>
                                              <p:pRg st="5" end="5"/>
                                            </p:txEl>
                                          </p:spTgt>
                                        </p:tgtEl>
                                        <p:attrNameLst>
                                          <p:attrName>ppt_h</p:attrName>
                                        </p:attrNameLst>
                                      </p:cBhvr>
                                      <p:tavLst>
                                        <p:tav tm="0">
                                          <p:val>
                                            <p:strVal val="ppt_h"/>
                                          </p:val>
                                        </p:tav>
                                        <p:tav tm="100000">
                                          <p:val>
                                            <p:fltVal val="0"/>
                                          </p:val>
                                        </p:tav>
                                      </p:tavLst>
                                    </p:anim>
                                    <p:anim calcmode="lin" valueType="num">
                                      <p:cBhvr>
                                        <p:cTn id="20" dur="1000"/>
                                        <p:tgtEl>
                                          <p:spTgt spid="2">
                                            <p:txEl>
                                              <p:pRg st="5" end="5"/>
                                            </p:txEl>
                                          </p:spTgt>
                                        </p:tgtEl>
                                        <p:attrNameLst>
                                          <p:attrName>style.rotation</p:attrName>
                                        </p:attrNameLst>
                                      </p:cBhvr>
                                      <p:tavLst>
                                        <p:tav tm="0">
                                          <p:val>
                                            <p:fltVal val="0"/>
                                          </p:val>
                                        </p:tav>
                                        <p:tav tm="100000">
                                          <p:val>
                                            <p:fltVal val="90"/>
                                          </p:val>
                                        </p:tav>
                                      </p:tavLst>
                                    </p:anim>
                                    <p:animEffect transition="out" filter="fade">
                                      <p:cBhvr>
                                        <p:cTn id="21" dur="1000"/>
                                        <p:tgtEl>
                                          <p:spTgt spid="2">
                                            <p:txEl>
                                              <p:pRg st="5" end="5"/>
                                            </p:txEl>
                                          </p:spTgt>
                                        </p:tgtEl>
                                      </p:cBhvr>
                                    </p:animEffect>
                                    <p:set>
                                      <p:cBhvr>
                                        <p:cTn id="22" dur="1" fill="hold">
                                          <p:stCondLst>
                                            <p:cond delay="999"/>
                                          </p:stCondLst>
                                        </p:cTn>
                                        <p:tgtEl>
                                          <p:spTgt spid="2">
                                            <p:txEl>
                                              <p:pRg st="5" end="5"/>
                                            </p:txEl>
                                          </p:spTgt>
                                        </p:tgtEl>
                                        <p:attrNameLst>
                                          <p:attrName>style.visibility</p:attrName>
                                        </p:attrNameLst>
                                      </p:cBhvr>
                                      <p:to>
                                        <p:strVal val="hidden"/>
                                      </p:to>
                                    </p:set>
                                  </p:childTnLst>
                                </p:cTn>
                              </p:par>
                              <p:par>
                                <p:cTn id="23" presetID="31" presetClass="exit" presetSubtype="0" fill="hold" nodeType="withEffect">
                                  <p:stCondLst>
                                    <p:cond delay="0"/>
                                  </p:stCondLst>
                                  <p:childTnLst>
                                    <p:anim calcmode="lin" valueType="num">
                                      <p:cBhvr>
                                        <p:cTn id="24" dur="1000"/>
                                        <p:tgtEl>
                                          <p:spTgt spid="2">
                                            <p:txEl>
                                              <p:pRg st="6" end="6"/>
                                            </p:txEl>
                                          </p:spTgt>
                                        </p:tgtEl>
                                        <p:attrNameLst>
                                          <p:attrName>ppt_w</p:attrName>
                                        </p:attrNameLst>
                                      </p:cBhvr>
                                      <p:tavLst>
                                        <p:tav tm="0">
                                          <p:val>
                                            <p:strVal val="ppt_w"/>
                                          </p:val>
                                        </p:tav>
                                        <p:tav tm="100000">
                                          <p:val>
                                            <p:fltVal val="0"/>
                                          </p:val>
                                        </p:tav>
                                      </p:tavLst>
                                    </p:anim>
                                    <p:anim calcmode="lin" valueType="num">
                                      <p:cBhvr>
                                        <p:cTn id="25" dur="1000"/>
                                        <p:tgtEl>
                                          <p:spTgt spid="2">
                                            <p:txEl>
                                              <p:pRg st="6" end="6"/>
                                            </p:txEl>
                                          </p:spTgt>
                                        </p:tgtEl>
                                        <p:attrNameLst>
                                          <p:attrName>ppt_h</p:attrName>
                                        </p:attrNameLst>
                                      </p:cBhvr>
                                      <p:tavLst>
                                        <p:tav tm="0">
                                          <p:val>
                                            <p:strVal val="ppt_h"/>
                                          </p:val>
                                        </p:tav>
                                        <p:tav tm="100000">
                                          <p:val>
                                            <p:fltVal val="0"/>
                                          </p:val>
                                        </p:tav>
                                      </p:tavLst>
                                    </p:anim>
                                    <p:anim calcmode="lin" valueType="num">
                                      <p:cBhvr>
                                        <p:cTn id="26" dur="1000"/>
                                        <p:tgtEl>
                                          <p:spTgt spid="2">
                                            <p:txEl>
                                              <p:pRg st="6" end="6"/>
                                            </p:txEl>
                                          </p:spTgt>
                                        </p:tgtEl>
                                        <p:attrNameLst>
                                          <p:attrName>style.rotation</p:attrName>
                                        </p:attrNameLst>
                                      </p:cBhvr>
                                      <p:tavLst>
                                        <p:tav tm="0">
                                          <p:val>
                                            <p:fltVal val="0"/>
                                          </p:val>
                                        </p:tav>
                                        <p:tav tm="100000">
                                          <p:val>
                                            <p:fltVal val="90"/>
                                          </p:val>
                                        </p:tav>
                                      </p:tavLst>
                                    </p:anim>
                                    <p:animEffect transition="out" filter="fade">
                                      <p:cBhvr>
                                        <p:cTn id="27" dur="1000"/>
                                        <p:tgtEl>
                                          <p:spTgt spid="2">
                                            <p:txEl>
                                              <p:pRg st="6" end="6"/>
                                            </p:txEl>
                                          </p:spTgt>
                                        </p:tgtEl>
                                      </p:cBhvr>
                                    </p:animEffect>
                                    <p:set>
                                      <p:cBhvr>
                                        <p:cTn id="28" dur="1" fill="hold">
                                          <p:stCondLst>
                                            <p:cond delay="999"/>
                                          </p:stCondLst>
                                        </p:cTn>
                                        <p:tgtEl>
                                          <p:spTgt spid="2">
                                            <p:txEl>
                                              <p:pRg st="6" end="6"/>
                                            </p:txEl>
                                          </p:spTgt>
                                        </p:tgtEl>
                                        <p:attrNameLst>
                                          <p:attrName>style.visibility</p:attrName>
                                        </p:attrNameLst>
                                      </p:cBhvr>
                                      <p:to>
                                        <p:strVal val="hidden"/>
                                      </p:to>
                                    </p:set>
                                  </p:childTnLst>
                                </p:cTn>
                              </p:par>
                            </p:childTnLst>
                          </p:cTn>
                        </p:par>
                        <p:par>
                          <p:cTn id="29" fill="hold">
                            <p:stCondLst>
                              <p:cond delay="1000"/>
                            </p:stCondLst>
                            <p:childTnLst>
                              <p:par>
                                <p:cTn id="30" presetID="21" presetClass="emph" presetSubtype="0" repeatCount="indefinite" fill="hold" nodeType="afterEffect">
                                  <p:stCondLst>
                                    <p:cond delay="0"/>
                                  </p:stCondLst>
                                  <p:endCondLst>
                                    <p:cond evt="onNext" delay="0">
                                      <p:tgtEl>
                                        <p:sldTgt/>
                                      </p:tgtEl>
                                    </p:cond>
                                  </p:endCondLst>
                                  <p:childTnLst>
                                    <p:animClr clrSpc="hsl" dir="cw">
                                      <p:cBhvr override="childStyle">
                                        <p:cTn id="31" dur="500" fill="hold"/>
                                        <p:tgtEl>
                                          <p:spTgt spid="2">
                                            <p:txEl>
                                              <p:pRg st="1" end="1"/>
                                            </p:txEl>
                                          </p:spTgt>
                                        </p:tgtEl>
                                        <p:attrNameLst>
                                          <p:attrName>style.color</p:attrName>
                                        </p:attrNameLst>
                                      </p:cBhvr>
                                      <p:by>
                                        <p:hsl h="7200000" s="0" l="0"/>
                                      </p:by>
                                    </p:animClr>
                                    <p:animClr clrSpc="hsl" dir="cw">
                                      <p:cBhvr>
                                        <p:cTn id="32" dur="500" fill="hold"/>
                                        <p:tgtEl>
                                          <p:spTgt spid="2">
                                            <p:txEl>
                                              <p:pRg st="1" end="1"/>
                                            </p:txEl>
                                          </p:spTgt>
                                        </p:tgtEl>
                                        <p:attrNameLst>
                                          <p:attrName>fillcolor</p:attrName>
                                        </p:attrNameLst>
                                      </p:cBhvr>
                                      <p:by>
                                        <p:hsl h="7200000" s="0" l="0"/>
                                      </p:by>
                                    </p:animClr>
                                    <p:animClr clrSpc="hsl" dir="cw">
                                      <p:cBhvr>
                                        <p:cTn id="33" dur="500" fill="hold"/>
                                        <p:tgtEl>
                                          <p:spTgt spid="2">
                                            <p:txEl>
                                              <p:pRg st="1" end="1"/>
                                            </p:txEl>
                                          </p:spTgt>
                                        </p:tgtEl>
                                        <p:attrNameLst>
                                          <p:attrName>stroke.color</p:attrName>
                                        </p:attrNameLst>
                                      </p:cBhvr>
                                      <p:by>
                                        <p:hsl h="7200000" s="0" l="0"/>
                                      </p:by>
                                    </p:animClr>
                                    <p:set>
                                      <p:cBhvr>
                                        <p:cTn id="34" dur="500" fill="hold"/>
                                        <p:tgtEl>
                                          <p:spTgt spid="2">
                                            <p:txEl>
                                              <p:pRg st="1" end="1"/>
                                            </p:txEl>
                                          </p:spTgt>
                                        </p:tgtEl>
                                        <p:attrNameLst>
                                          <p:attrName>fill.type</p:attrName>
                                        </p:attrNameLst>
                                      </p:cBhvr>
                                      <p:to>
                                        <p:strVal val="solid"/>
                                      </p:to>
                                    </p:set>
                                  </p:childTnLst>
                                </p:cTn>
                              </p:par>
                            </p:childTnLst>
                          </p:cTn>
                        </p:par>
                        <p:par>
                          <p:cTn id="35" fill="hold">
                            <p:stCondLst>
                              <p:cond delay="1500"/>
                            </p:stCondLst>
                            <p:childTnLst>
                              <p:par>
                                <p:cTn id="36" presetID="21" presetClass="emph" presetSubtype="0" repeatCount="indefinite" fill="hold" nodeType="afterEffect">
                                  <p:stCondLst>
                                    <p:cond delay="0"/>
                                  </p:stCondLst>
                                  <p:endCondLst>
                                    <p:cond evt="onNext" delay="0">
                                      <p:tgtEl>
                                        <p:sldTgt/>
                                      </p:tgtEl>
                                    </p:cond>
                                  </p:endCondLst>
                                  <p:childTnLst>
                                    <p:animClr clrSpc="hsl" dir="cw">
                                      <p:cBhvr override="childStyle">
                                        <p:cTn id="37" dur="500" fill="hold"/>
                                        <p:tgtEl>
                                          <p:spTgt spid="2">
                                            <p:txEl>
                                              <p:pRg st="2" end="2"/>
                                            </p:txEl>
                                          </p:spTgt>
                                        </p:tgtEl>
                                        <p:attrNameLst>
                                          <p:attrName>style.color</p:attrName>
                                        </p:attrNameLst>
                                      </p:cBhvr>
                                      <p:by>
                                        <p:hsl h="7200000" s="0" l="0"/>
                                      </p:by>
                                    </p:animClr>
                                    <p:animClr clrSpc="hsl" dir="cw">
                                      <p:cBhvr>
                                        <p:cTn id="38" dur="500" fill="hold"/>
                                        <p:tgtEl>
                                          <p:spTgt spid="2">
                                            <p:txEl>
                                              <p:pRg st="2" end="2"/>
                                            </p:txEl>
                                          </p:spTgt>
                                        </p:tgtEl>
                                        <p:attrNameLst>
                                          <p:attrName>fillcolor</p:attrName>
                                        </p:attrNameLst>
                                      </p:cBhvr>
                                      <p:by>
                                        <p:hsl h="7200000" s="0" l="0"/>
                                      </p:by>
                                    </p:animClr>
                                    <p:animClr clrSpc="hsl" dir="cw">
                                      <p:cBhvr>
                                        <p:cTn id="39" dur="500" fill="hold"/>
                                        <p:tgtEl>
                                          <p:spTgt spid="2">
                                            <p:txEl>
                                              <p:pRg st="2" end="2"/>
                                            </p:txEl>
                                          </p:spTgt>
                                        </p:tgtEl>
                                        <p:attrNameLst>
                                          <p:attrName>stroke.color</p:attrName>
                                        </p:attrNameLst>
                                      </p:cBhvr>
                                      <p:by>
                                        <p:hsl h="7200000" s="0" l="0"/>
                                      </p:by>
                                    </p:animClr>
                                    <p:set>
                                      <p:cBhvr>
                                        <p:cTn id="40" dur="500" fill="hold"/>
                                        <p:tgtEl>
                                          <p:spTgt spid="2">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266701" y="795485"/>
            <a:ext cx="11480800" cy="4678215"/>
          </a:xfrm>
        </p:spPr>
        <p:txBody>
          <a:bodyPr anchor="ctr"/>
          <a:lstStyle/>
          <a:p>
            <a:pPr marL="342900" indent="-342900" algn="l">
              <a:buBlip>
                <a:blip r:embed="rId2"/>
              </a:buBlip>
            </a:pPr>
            <a:r>
              <a:rPr lang="en-US" sz="2600" smtClean="0"/>
              <a:t>Em hãy cho biết thiết </a:t>
            </a:r>
            <a:r>
              <a:rPr lang="en-US" sz="2600"/>
              <a:t>bị nào là máy </a:t>
            </a:r>
            <a:r>
              <a:rPr lang="en-US" sz="2600" smtClean="0"/>
              <a:t>tính, </a:t>
            </a:r>
            <a:r>
              <a:rPr lang="en-US" sz="2600"/>
              <a:t>dễ dàng di chuyển </a:t>
            </a:r>
            <a:r>
              <a:rPr lang="en-US" sz="2600" smtClean="0"/>
              <a:t>và chỉ gồm </a:t>
            </a:r>
            <a:r>
              <a:rPr lang="en-US" sz="2600"/>
              <a:t>một phần cứng duy nhất có màn hình cảm ứng hoặc đa cảm ứng thay vì sử dụng một bàn phím riêng biệt?</a:t>
            </a:r>
          </a:p>
          <a:p>
            <a:pPr marL="863600" indent="-520700" algn="l">
              <a:buClr>
                <a:schemeClr val="bg2"/>
              </a:buClr>
              <a:buFont typeface="+mj-lt"/>
              <a:buAutoNum type="alphaLcPeriod"/>
            </a:pPr>
            <a:r>
              <a:rPr lang="en-US" sz="2400" i="1" smtClean="0"/>
              <a:t>Máy </a:t>
            </a:r>
            <a:r>
              <a:rPr lang="en-US" sz="2400" i="1"/>
              <a:t>tính xách tay</a:t>
            </a:r>
          </a:p>
          <a:p>
            <a:pPr marL="863600" indent="-520700" algn="l">
              <a:buClr>
                <a:schemeClr val="bg2"/>
              </a:buClr>
              <a:buFont typeface="+mj-lt"/>
              <a:buAutoNum type="alphaLcPeriod"/>
            </a:pPr>
            <a:r>
              <a:rPr lang="en-US" sz="2400" i="1" smtClean="0"/>
              <a:t>Netbook</a:t>
            </a:r>
            <a:endParaRPr lang="en-US" sz="2400" i="1"/>
          </a:p>
          <a:p>
            <a:pPr marL="863600" indent="-520700" algn="l">
              <a:buClr>
                <a:schemeClr val="bg2"/>
              </a:buClr>
              <a:buFont typeface="+mj-lt"/>
              <a:buAutoNum type="alphaLcPeriod"/>
            </a:pPr>
            <a:r>
              <a:rPr lang="en-US" sz="2400" i="1" smtClean="0"/>
              <a:t>Máy </a:t>
            </a:r>
            <a:r>
              <a:rPr lang="en-US" sz="2400" i="1"/>
              <a:t>tính bảng</a:t>
            </a:r>
          </a:p>
          <a:p>
            <a:pPr marL="863600" indent="-520700" algn="l">
              <a:buClr>
                <a:schemeClr val="bg2"/>
              </a:buClr>
              <a:buFont typeface="+mj-lt"/>
              <a:buAutoNum type="alphaLcPeriod"/>
            </a:pPr>
            <a:r>
              <a:rPr lang="en-US" sz="2400" i="1" smtClean="0"/>
              <a:t>Điện </a:t>
            </a:r>
            <a:r>
              <a:rPr lang="en-US" sz="2400" i="1"/>
              <a:t>thoại thông minh</a:t>
            </a:r>
          </a:p>
        </p:txBody>
      </p:sp>
    </p:spTree>
    <p:extLst>
      <p:ext uri="{BB962C8B-B14F-4D97-AF65-F5344CB8AC3E}">
        <p14:creationId xmlns:p14="http://schemas.microsoft.com/office/powerpoint/2010/main" val="2578383218"/>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2">
                                            <p:txEl>
                                              <p:pRg st="1" end="1"/>
                                            </p:txEl>
                                          </p:spTgt>
                                        </p:tgtEl>
                                        <p:attrNameLst>
                                          <p:attrName>ppt_w</p:attrName>
                                        </p:attrNameLst>
                                      </p:cBhvr>
                                      <p:tavLst>
                                        <p:tav tm="0">
                                          <p:val>
                                            <p:strVal val="ppt_w"/>
                                          </p:val>
                                        </p:tav>
                                        <p:tav tm="100000">
                                          <p:val>
                                            <p:fltVal val="0"/>
                                          </p:val>
                                        </p:tav>
                                      </p:tavLst>
                                    </p:anim>
                                    <p:anim calcmode="lin" valueType="num">
                                      <p:cBhvr>
                                        <p:cTn id="7" dur="1000"/>
                                        <p:tgtEl>
                                          <p:spTgt spid="2">
                                            <p:txEl>
                                              <p:pRg st="1" end="1"/>
                                            </p:txEl>
                                          </p:spTgt>
                                        </p:tgtEl>
                                        <p:attrNameLst>
                                          <p:attrName>ppt_h</p:attrName>
                                        </p:attrNameLst>
                                      </p:cBhvr>
                                      <p:tavLst>
                                        <p:tav tm="0">
                                          <p:val>
                                            <p:strVal val="ppt_h"/>
                                          </p:val>
                                        </p:tav>
                                        <p:tav tm="100000">
                                          <p:val>
                                            <p:fltVal val="0"/>
                                          </p:val>
                                        </p:tav>
                                      </p:tavLst>
                                    </p:anim>
                                    <p:anim calcmode="lin" valueType="num">
                                      <p:cBhvr>
                                        <p:cTn id="8" dur="1000"/>
                                        <p:tgtEl>
                                          <p:spTgt spid="2">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2">
                                            <p:txEl>
                                              <p:pRg st="1" end="1"/>
                                            </p:txEl>
                                          </p:spTgt>
                                        </p:tgtEl>
                                      </p:cBhvr>
                                    </p:animEffect>
                                    <p:set>
                                      <p:cBhvr>
                                        <p:cTn id="10" dur="1" fill="hold">
                                          <p:stCondLst>
                                            <p:cond delay="999"/>
                                          </p:stCondLst>
                                        </p:cTn>
                                        <p:tgtEl>
                                          <p:spTgt spid="2">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2">
                                            <p:txEl>
                                              <p:pRg st="2" end="2"/>
                                            </p:txEl>
                                          </p:spTgt>
                                        </p:tgtEl>
                                        <p:attrNameLst>
                                          <p:attrName>ppt_w</p:attrName>
                                        </p:attrNameLst>
                                      </p:cBhvr>
                                      <p:tavLst>
                                        <p:tav tm="0">
                                          <p:val>
                                            <p:strVal val="ppt_w"/>
                                          </p:val>
                                        </p:tav>
                                        <p:tav tm="100000">
                                          <p:val>
                                            <p:fltVal val="0"/>
                                          </p:val>
                                        </p:tav>
                                      </p:tavLst>
                                    </p:anim>
                                    <p:anim calcmode="lin" valueType="num">
                                      <p:cBhvr>
                                        <p:cTn id="13" dur="1000"/>
                                        <p:tgtEl>
                                          <p:spTgt spid="2">
                                            <p:txEl>
                                              <p:pRg st="2" end="2"/>
                                            </p:txEl>
                                          </p:spTgt>
                                        </p:tgtEl>
                                        <p:attrNameLst>
                                          <p:attrName>ppt_h</p:attrName>
                                        </p:attrNameLst>
                                      </p:cBhvr>
                                      <p:tavLst>
                                        <p:tav tm="0">
                                          <p:val>
                                            <p:strVal val="ppt_h"/>
                                          </p:val>
                                        </p:tav>
                                        <p:tav tm="100000">
                                          <p:val>
                                            <p:fltVal val="0"/>
                                          </p:val>
                                        </p:tav>
                                      </p:tavLst>
                                    </p:anim>
                                    <p:anim calcmode="lin" valueType="num">
                                      <p:cBhvr>
                                        <p:cTn id="14" dur="1000"/>
                                        <p:tgtEl>
                                          <p:spTgt spid="2">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2">
                                            <p:txEl>
                                              <p:pRg st="2" end="2"/>
                                            </p:txEl>
                                          </p:spTgt>
                                        </p:tgtEl>
                                      </p:cBhvr>
                                    </p:animEffect>
                                    <p:set>
                                      <p:cBhvr>
                                        <p:cTn id="16" dur="1" fill="hold">
                                          <p:stCondLst>
                                            <p:cond delay="999"/>
                                          </p:stCondLst>
                                        </p:cTn>
                                        <p:tgtEl>
                                          <p:spTgt spid="2">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2">
                                            <p:txEl>
                                              <p:pRg st="4" end="4"/>
                                            </p:txEl>
                                          </p:spTgt>
                                        </p:tgtEl>
                                        <p:attrNameLst>
                                          <p:attrName>ppt_w</p:attrName>
                                        </p:attrNameLst>
                                      </p:cBhvr>
                                      <p:tavLst>
                                        <p:tav tm="0">
                                          <p:val>
                                            <p:strVal val="ppt_w"/>
                                          </p:val>
                                        </p:tav>
                                        <p:tav tm="100000">
                                          <p:val>
                                            <p:fltVal val="0"/>
                                          </p:val>
                                        </p:tav>
                                      </p:tavLst>
                                    </p:anim>
                                    <p:anim calcmode="lin" valueType="num">
                                      <p:cBhvr>
                                        <p:cTn id="19" dur="1000"/>
                                        <p:tgtEl>
                                          <p:spTgt spid="2">
                                            <p:txEl>
                                              <p:pRg st="4" end="4"/>
                                            </p:txEl>
                                          </p:spTgt>
                                        </p:tgtEl>
                                        <p:attrNameLst>
                                          <p:attrName>ppt_h</p:attrName>
                                        </p:attrNameLst>
                                      </p:cBhvr>
                                      <p:tavLst>
                                        <p:tav tm="0">
                                          <p:val>
                                            <p:strVal val="ppt_h"/>
                                          </p:val>
                                        </p:tav>
                                        <p:tav tm="100000">
                                          <p:val>
                                            <p:fltVal val="0"/>
                                          </p:val>
                                        </p:tav>
                                      </p:tavLst>
                                    </p:anim>
                                    <p:anim calcmode="lin" valueType="num">
                                      <p:cBhvr>
                                        <p:cTn id="20" dur="1000"/>
                                        <p:tgtEl>
                                          <p:spTgt spid="2">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2">
                                            <p:txEl>
                                              <p:pRg st="4" end="4"/>
                                            </p:txEl>
                                          </p:spTgt>
                                        </p:tgtEl>
                                      </p:cBhvr>
                                    </p:animEffect>
                                    <p:set>
                                      <p:cBhvr>
                                        <p:cTn id="22" dur="1" fill="hold">
                                          <p:stCondLst>
                                            <p:cond delay="999"/>
                                          </p:stCondLst>
                                        </p:cTn>
                                        <p:tgtEl>
                                          <p:spTgt spid="2">
                                            <p:txEl>
                                              <p:pRg st="4" end="4"/>
                                            </p:txEl>
                                          </p:spTgt>
                                        </p:tgtEl>
                                        <p:attrNameLst>
                                          <p:attrName>style.visibility</p:attrName>
                                        </p:attrNameLst>
                                      </p:cBhvr>
                                      <p:to>
                                        <p:strVal val="hidden"/>
                                      </p:to>
                                    </p:set>
                                  </p:childTnLst>
                                </p:cTn>
                              </p:par>
                            </p:childTnLst>
                          </p:cTn>
                        </p:par>
                        <p:par>
                          <p:cTn id="23" fill="hold">
                            <p:stCondLst>
                              <p:cond delay="1000"/>
                            </p:stCondLst>
                            <p:childTnLst>
                              <p:par>
                                <p:cTn id="24" presetID="21" presetClass="emph" presetSubtype="0" repeatCount="indefinite" fill="hold" nodeType="afterEffect">
                                  <p:stCondLst>
                                    <p:cond delay="0"/>
                                  </p:stCondLst>
                                  <p:endCondLst>
                                    <p:cond evt="onNext" delay="0">
                                      <p:tgtEl>
                                        <p:sldTgt/>
                                      </p:tgtEl>
                                    </p:cond>
                                  </p:endCondLst>
                                  <p:childTnLst>
                                    <p:animClr clrSpc="hsl" dir="cw">
                                      <p:cBhvr override="childStyle">
                                        <p:cTn id="25" dur="500" fill="hold"/>
                                        <p:tgtEl>
                                          <p:spTgt spid="2">
                                            <p:txEl>
                                              <p:pRg st="3" end="3"/>
                                            </p:txEl>
                                          </p:spTgt>
                                        </p:tgtEl>
                                        <p:attrNameLst>
                                          <p:attrName>style.color</p:attrName>
                                        </p:attrNameLst>
                                      </p:cBhvr>
                                      <p:by>
                                        <p:hsl h="7200000" s="0" l="0"/>
                                      </p:by>
                                    </p:animClr>
                                    <p:animClr clrSpc="hsl" dir="cw">
                                      <p:cBhvr>
                                        <p:cTn id="26" dur="500" fill="hold"/>
                                        <p:tgtEl>
                                          <p:spTgt spid="2">
                                            <p:txEl>
                                              <p:pRg st="3" end="3"/>
                                            </p:txEl>
                                          </p:spTgt>
                                        </p:tgtEl>
                                        <p:attrNameLst>
                                          <p:attrName>fillcolor</p:attrName>
                                        </p:attrNameLst>
                                      </p:cBhvr>
                                      <p:by>
                                        <p:hsl h="7200000" s="0" l="0"/>
                                      </p:by>
                                    </p:animClr>
                                    <p:animClr clrSpc="hsl" dir="cw">
                                      <p:cBhvr>
                                        <p:cTn id="27" dur="500" fill="hold"/>
                                        <p:tgtEl>
                                          <p:spTgt spid="2">
                                            <p:txEl>
                                              <p:pRg st="3" end="3"/>
                                            </p:txEl>
                                          </p:spTgt>
                                        </p:tgtEl>
                                        <p:attrNameLst>
                                          <p:attrName>stroke.color</p:attrName>
                                        </p:attrNameLst>
                                      </p:cBhvr>
                                      <p:by>
                                        <p:hsl h="7200000" s="0" l="0"/>
                                      </p:by>
                                    </p:animClr>
                                    <p:set>
                                      <p:cBhvr>
                                        <p:cTn id="28" dur="500" fill="hold"/>
                                        <p:tgtEl>
                                          <p:spTgt spid="2">
                                            <p:txEl>
                                              <p:pRg st="3" end="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266701" y="795485"/>
            <a:ext cx="11480800" cy="4678215"/>
          </a:xfrm>
        </p:spPr>
        <p:txBody>
          <a:bodyPr anchor="ctr"/>
          <a:lstStyle/>
          <a:p>
            <a:pPr marL="342900" indent="-342900" algn="l">
              <a:buBlip>
                <a:blip r:embed="rId2"/>
              </a:buBlip>
            </a:pPr>
            <a:r>
              <a:rPr lang="en-US" sz="2600" smtClean="0"/>
              <a:t>Em hãy cho biết h</a:t>
            </a:r>
            <a:r>
              <a:rPr lang="vi-VN" sz="2600" smtClean="0"/>
              <a:t>ai </a:t>
            </a:r>
            <a:r>
              <a:rPr lang="vi-VN" sz="2600"/>
              <a:t>lựa chọn nào cho thấy máy tính xách tay có lợi thế hơn so với máy tính để bàn? (Chọn hai.)</a:t>
            </a:r>
          </a:p>
          <a:p>
            <a:pPr marL="863600" indent="-520700" algn="l">
              <a:buClr>
                <a:schemeClr val="bg2"/>
              </a:buClr>
              <a:buFont typeface="+mj-lt"/>
              <a:buAutoNum type="alphaLcPeriod"/>
            </a:pPr>
            <a:r>
              <a:rPr lang="vi-VN" sz="2400" i="1" smtClean="0"/>
              <a:t>Máy </a:t>
            </a:r>
            <a:r>
              <a:rPr lang="vi-VN" sz="2400" i="1"/>
              <a:t>tính xách tay có thể mang đi bất kỳ đâu.</a:t>
            </a:r>
          </a:p>
          <a:p>
            <a:pPr marL="863600" indent="-520700" algn="l">
              <a:buClr>
                <a:schemeClr val="bg2"/>
              </a:buClr>
              <a:buFont typeface="+mj-lt"/>
              <a:buAutoNum type="alphaLcPeriod"/>
            </a:pPr>
            <a:r>
              <a:rPr lang="vi-VN" sz="2400" i="1" smtClean="0"/>
              <a:t>Máy </a:t>
            </a:r>
            <a:r>
              <a:rPr lang="vi-VN" sz="2400" i="1"/>
              <a:t>tính xách tay thường luôn tốt hơn máy tính để bàn.</a:t>
            </a:r>
          </a:p>
          <a:p>
            <a:pPr marL="863600" indent="-520700" algn="l">
              <a:buClr>
                <a:schemeClr val="bg2"/>
              </a:buClr>
              <a:buFont typeface="+mj-lt"/>
              <a:buAutoNum type="alphaLcPeriod"/>
            </a:pPr>
            <a:r>
              <a:rPr lang="vi-VN" sz="2400" i="1" smtClean="0"/>
              <a:t>Một </a:t>
            </a:r>
            <a:r>
              <a:rPr lang="vi-VN" sz="2400" i="1"/>
              <a:t>máy tính xách tay có thể được tái sử dụng. Các thành phần của nó có thể được sử dụng cho máy tính xách tay khác.</a:t>
            </a:r>
          </a:p>
          <a:p>
            <a:pPr marL="863600" indent="-520700" algn="l">
              <a:buClr>
                <a:schemeClr val="bg2"/>
              </a:buClr>
              <a:buFont typeface="+mj-lt"/>
              <a:buAutoNum type="alphaLcPeriod"/>
            </a:pPr>
            <a:r>
              <a:rPr lang="vi-VN" sz="2400" i="1" smtClean="0"/>
              <a:t>Sửa </a:t>
            </a:r>
            <a:r>
              <a:rPr lang="vi-VN" sz="2400" i="1"/>
              <a:t>chữa máy tính xách tay ít tốn kém hơn.</a:t>
            </a:r>
          </a:p>
          <a:p>
            <a:pPr marL="863600" indent="-520700" algn="l">
              <a:buClr>
                <a:schemeClr val="bg2"/>
              </a:buClr>
              <a:buFont typeface="+mj-lt"/>
              <a:buAutoNum type="alphaLcPeriod"/>
            </a:pPr>
            <a:r>
              <a:rPr lang="vi-VN" sz="2400" i="1" smtClean="0"/>
              <a:t>Máy </a:t>
            </a:r>
            <a:r>
              <a:rPr lang="vi-VN" sz="2400" i="1"/>
              <a:t>tính xách tay không cần nhiều cáp bên ngoài như một máy tính để bàn. Máy tính xách tay có nhiều thiết bị tích hợp.</a:t>
            </a:r>
          </a:p>
        </p:txBody>
      </p:sp>
    </p:spTree>
    <p:extLst>
      <p:ext uri="{BB962C8B-B14F-4D97-AF65-F5344CB8AC3E}">
        <p14:creationId xmlns:p14="http://schemas.microsoft.com/office/powerpoint/2010/main" val="4069577829"/>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2">
                                            <p:txEl>
                                              <p:pRg st="2" end="2"/>
                                            </p:txEl>
                                          </p:spTgt>
                                        </p:tgtEl>
                                        <p:attrNameLst>
                                          <p:attrName>ppt_w</p:attrName>
                                        </p:attrNameLst>
                                      </p:cBhvr>
                                      <p:tavLst>
                                        <p:tav tm="0">
                                          <p:val>
                                            <p:strVal val="ppt_w"/>
                                          </p:val>
                                        </p:tav>
                                        <p:tav tm="100000">
                                          <p:val>
                                            <p:fltVal val="0"/>
                                          </p:val>
                                        </p:tav>
                                      </p:tavLst>
                                    </p:anim>
                                    <p:anim calcmode="lin" valueType="num">
                                      <p:cBhvr>
                                        <p:cTn id="7" dur="1000"/>
                                        <p:tgtEl>
                                          <p:spTgt spid="2">
                                            <p:txEl>
                                              <p:pRg st="2" end="2"/>
                                            </p:txEl>
                                          </p:spTgt>
                                        </p:tgtEl>
                                        <p:attrNameLst>
                                          <p:attrName>ppt_h</p:attrName>
                                        </p:attrNameLst>
                                      </p:cBhvr>
                                      <p:tavLst>
                                        <p:tav tm="0">
                                          <p:val>
                                            <p:strVal val="ppt_h"/>
                                          </p:val>
                                        </p:tav>
                                        <p:tav tm="100000">
                                          <p:val>
                                            <p:fltVal val="0"/>
                                          </p:val>
                                        </p:tav>
                                      </p:tavLst>
                                    </p:anim>
                                    <p:anim calcmode="lin" valueType="num">
                                      <p:cBhvr>
                                        <p:cTn id="8" dur="1000"/>
                                        <p:tgtEl>
                                          <p:spTgt spid="2">
                                            <p:txEl>
                                              <p:pRg st="2" end="2"/>
                                            </p:txEl>
                                          </p:spTgt>
                                        </p:tgtEl>
                                        <p:attrNameLst>
                                          <p:attrName>style.rotation</p:attrName>
                                        </p:attrNameLst>
                                      </p:cBhvr>
                                      <p:tavLst>
                                        <p:tav tm="0">
                                          <p:val>
                                            <p:fltVal val="0"/>
                                          </p:val>
                                        </p:tav>
                                        <p:tav tm="100000">
                                          <p:val>
                                            <p:fltVal val="90"/>
                                          </p:val>
                                        </p:tav>
                                      </p:tavLst>
                                    </p:anim>
                                    <p:animEffect transition="out" filter="fade">
                                      <p:cBhvr>
                                        <p:cTn id="9" dur="1000"/>
                                        <p:tgtEl>
                                          <p:spTgt spid="2">
                                            <p:txEl>
                                              <p:pRg st="2" end="2"/>
                                            </p:txEl>
                                          </p:spTgt>
                                        </p:tgtEl>
                                      </p:cBhvr>
                                    </p:animEffect>
                                    <p:set>
                                      <p:cBhvr>
                                        <p:cTn id="10" dur="1" fill="hold">
                                          <p:stCondLst>
                                            <p:cond delay="999"/>
                                          </p:stCondLst>
                                        </p:cTn>
                                        <p:tgtEl>
                                          <p:spTgt spid="2">
                                            <p:txEl>
                                              <p:pRg st="2" end="2"/>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2">
                                            <p:txEl>
                                              <p:pRg st="3" end="3"/>
                                            </p:txEl>
                                          </p:spTgt>
                                        </p:tgtEl>
                                        <p:attrNameLst>
                                          <p:attrName>ppt_w</p:attrName>
                                        </p:attrNameLst>
                                      </p:cBhvr>
                                      <p:tavLst>
                                        <p:tav tm="0">
                                          <p:val>
                                            <p:strVal val="ppt_w"/>
                                          </p:val>
                                        </p:tav>
                                        <p:tav tm="100000">
                                          <p:val>
                                            <p:fltVal val="0"/>
                                          </p:val>
                                        </p:tav>
                                      </p:tavLst>
                                    </p:anim>
                                    <p:anim calcmode="lin" valueType="num">
                                      <p:cBhvr>
                                        <p:cTn id="13" dur="1000"/>
                                        <p:tgtEl>
                                          <p:spTgt spid="2">
                                            <p:txEl>
                                              <p:pRg st="3" end="3"/>
                                            </p:txEl>
                                          </p:spTgt>
                                        </p:tgtEl>
                                        <p:attrNameLst>
                                          <p:attrName>ppt_h</p:attrName>
                                        </p:attrNameLst>
                                      </p:cBhvr>
                                      <p:tavLst>
                                        <p:tav tm="0">
                                          <p:val>
                                            <p:strVal val="ppt_h"/>
                                          </p:val>
                                        </p:tav>
                                        <p:tav tm="100000">
                                          <p:val>
                                            <p:fltVal val="0"/>
                                          </p:val>
                                        </p:tav>
                                      </p:tavLst>
                                    </p:anim>
                                    <p:anim calcmode="lin" valueType="num">
                                      <p:cBhvr>
                                        <p:cTn id="14" dur="1000"/>
                                        <p:tgtEl>
                                          <p:spTgt spid="2">
                                            <p:txEl>
                                              <p:pRg st="3" end="3"/>
                                            </p:txEl>
                                          </p:spTgt>
                                        </p:tgtEl>
                                        <p:attrNameLst>
                                          <p:attrName>style.rotation</p:attrName>
                                        </p:attrNameLst>
                                      </p:cBhvr>
                                      <p:tavLst>
                                        <p:tav tm="0">
                                          <p:val>
                                            <p:fltVal val="0"/>
                                          </p:val>
                                        </p:tav>
                                        <p:tav tm="100000">
                                          <p:val>
                                            <p:fltVal val="90"/>
                                          </p:val>
                                        </p:tav>
                                      </p:tavLst>
                                    </p:anim>
                                    <p:animEffect transition="out" filter="fade">
                                      <p:cBhvr>
                                        <p:cTn id="15" dur="1000"/>
                                        <p:tgtEl>
                                          <p:spTgt spid="2">
                                            <p:txEl>
                                              <p:pRg st="3" end="3"/>
                                            </p:txEl>
                                          </p:spTgt>
                                        </p:tgtEl>
                                      </p:cBhvr>
                                    </p:animEffect>
                                    <p:set>
                                      <p:cBhvr>
                                        <p:cTn id="16" dur="1" fill="hold">
                                          <p:stCondLst>
                                            <p:cond delay="999"/>
                                          </p:stCondLst>
                                        </p:cTn>
                                        <p:tgtEl>
                                          <p:spTgt spid="2">
                                            <p:txEl>
                                              <p:pRg st="3" end="3"/>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2">
                                            <p:txEl>
                                              <p:pRg st="4" end="4"/>
                                            </p:txEl>
                                          </p:spTgt>
                                        </p:tgtEl>
                                        <p:attrNameLst>
                                          <p:attrName>ppt_w</p:attrName>
                                        </p:attrNameLst>
                                      </p:cBhvr>
                                      <p:tavLst>
                                        <p:tav tm="0">
                                          <p:val>
                                            <p:strVal val="ppt_w"/>
                                          </p:val>
                                        </p:tav>
                                        <p:tav tm="100000">
                                          <p:val>
                                            <p:fltVal val="0"/>
                                          </p:val>
                                        </p:tav>
                                      </p:tavLst>
                                    </p:anim>
                                    <p:anim calcmode="lin" valueType="num">
                                      <p:cBhvr>
                                        <p:cTn id="19" dur="1000"/>
                                        <p:tgtEl>
                                          <p:spTgt spid="2">
                                            <p:txEl>
                                              <p:pRg st="4" end="4"/>
                                            </p:txEl>
                                          </p:spTgt>
                                        </p:tgtEl>
                                        <p:attrNameLst>
                                          <p:attrName>ppt_h</p:attrName>
                                        </p:attrNameLst>
                                      </p:cBhvr>
                                      <p:tavLst>
                                        <p:tav tm="0">
                                          <p:val>
                                            <p:strVal val="ppt_h"/>
                                          </p:val>
                                        </p:tav>
                                        <p:tav tm="100000">
                                          <p:val>
                                            <p:fltVal val="0"/>
                                          </p:val>
                                        </p:tav>
                                      </p:tavLst>
                                    </p:anim>
                                    <p:anim calcmode="lin" valueType="num">
                                      <p:cBhvr>
                                        <p:cTn id="20" dur="1000"/>
                                        <p:tgtEl>
                                          <p:spTgt spid="2">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2">
                                            <p:txEl>
                                              <p:pRg st="4" end="4"/>
                                            </p:txEl>
                                          </p:spTgt>
                                        </p:tgtEl>
                                      </p:cBhvr>
                                    </p:animEffect>
                                    <p:set>
                                      <p:cBhvr>
                                        <p:cTn id="22" dur="1" fill="hold">
                                          <p:stCondLst>
                                            <p:cond delay="999"/>
                                          </p:stCondLst>
                                        </p:cTn>
                                        <p:tgtEl>
                                          <p:spTgt spid="2">
                                            <p:txEl>
                                              <p:pRg st="4" end="4"/>
                                            </p:txEl>
                                          </p:spTgt>
                                        </p:tgtEl>
                                        <p:attrNameLst>
                                          <p:attrName>style.visibility</p:attrName>
                                        </p:attrNameLst>
                                      </p:cBhvr>
                                      <p:to>
                                        <p:strVal val="hidden"/>
                                      </p:to>
                                    </p:set>
                                  </p:childTnLst>
                                </p:cTn>
                              </p:par>
                            </p:childTnLst>
                          </p:cTn>
                        </p:par>
                        <p:par>
                          <p:cTn id="23" fill="hold">
                            <p:stCondLst>
                              <p:cond delay="1000"/>
                            </p:stCondLst>
                            <p:childTnLst>
                              <p:par>
                                <p:cTn id="24" presetID="21" presetClass="emph" presetSubtype="0" repeatCount="indefinite" fill="hold" nodeType="afterEffect">
                                  <p:stCondLst>
                                    <p:cond delay="0"/>
                                  </p:stCondLst>
                                  <p:endCondLst>
                                    <p:cond evt="onNext" delay="0">
                                      <p:tgtEl>
                                        <p:sldTgt/>
                                      </p:tgtEl>
                                    </p:cond>
                                  </p:endCondLst>
                                  <p:childTnLst>
                                    <p:animClr clrSpc="hsl" dir="cw">
                                      <p:cBhvr override="childStyle">
                                        <p:cTn id="25" dur="500" fill="hold"/>
                                        <p:tgtEl>
                                          <p:spTgt spid="2">
                                            <p:txEl>
                                              <p:pRg st="1" end="1"/>
                                            </p:txEl>
                                          </p:spTgt>
                                        </p:tgtEl>
                                        <p:attrNameLst>
                                          <p:attrName>style.color</p:attrName>
                                        </p:attrNameLst>
                                      </p:cBhvr>
                                      <p:by>
                                        <p:hsl h="7200000" s="0" l="0"/>
                                      </p:by>
                                    </p:animClr>
                                    <p:animClr clrSpc="hsl" dir="cw">
                                      <p:cBhvr>
                                        <p:cTn id="26" dur="500" fill="hold"/>
                                        <p:tgtEl>
                                          <p:spTgt spid="2">
                                            <p:txEl>
                                              <p:pRg st="1" end="1"/>
                                            </p:txEl>
                                          </p:spTgt>
                                        </p:tgtEl>
                                        <p:attrNameLst>
                                          <p:attrName>fillcolor</p:attrName>
                                        </p:attrNameLst>
                                      </p:cBhvr>
                                      <p:by>
                                        <p:hsl h="7200000" s="0" l="0"/>
                                      </p:by>
                                    </p:animClr>
                                    <p:animClr clrSpc="hsl" dir="cw">
                                      <p:cBhvr>
                                        <p:cTn id="27" dur="500" fill="hold"/>
                                        <p:tgtEl>
                                          <p:spTgt spid="2">
                                            <p:txEl>
                                              <p:pRg st="1" end="1"/>
                                            </p:txEl>
                                          </p:spTgt>
                                        </p:tgtEl>
                                        <p:attrNameLst>
                                          <p:attrName>stroke.color</p:attrName>
                                        </p:attrNameLst>
                                      </p:cBhvr>
                                      <p:by>
                                        <p:hsl h="7200000" s="0" l="0"/>
                                      </p:by>
                                    </p:animClr>
                                    <p:set>
                                      <p:cBhvr>
                                        <p:cTn id="28" dur="500" fill="hold"/>
                                        <p:tgtEl>
                                          <p:spTgt spid="2">
                                            <p:txEl>
                                              <p:pRg st="1" end="1"/>
                                            </p:txEl>
                                          </p:spTgt>
                                        </p:tgtEl>
                                        <p:attrNameLst>
                                          <p:attrName>fill.type</p:attrName>
                                        </p:attrNameLst>
                                      </p:cBhvr>
                                      <p:to>
                                        <p:strVal val="solid"/>
                                      </p:to>
                                    </p:set>
                                  </p:childTnLst>
                                </p:cTn>
                              </p:par>
                            </p:childTnLst>
                          </p:cTn>
                        </p:par>
                        <p:par>
                          <p:cTn id="29" fill="hold">
                            <p:stCondLst>
                              <p:cond delay="1500"/>
                            </p:stCondLst>
                            <p:childTnLst>
                              <p:par>
                                <p:cTn id="30" presetID="21" presetClass="emph" presetSubtype="0" repeatCount="indefinite" fill="hold" nodeType="afterEffect">
                                  <p:stCondLst>
                                    <p:cond delay="0"/>
                                  </p:stCondLst>
                                  <p:endCondLst>
                                    <p:cond evt="onNext" delay="0">
                                      <p:tgtEl>
                                        <p:sldTgt/>
                                      </p:tgtEl>
                                    </p:cond>
                                  </p:endCondLst>
                                  <p:childTnLst>
                                    <p:animClr clrSpc="hsl" dir="cw">
                                      <p:cBhvr override="childStyle">
                                        <p:cTn id="31" dur="500" fill="hold"/>
                                        <p:tgtEl>
                                          <p:spTgt spid="2">
                                            <p:txEl>
                                              <p:pRg st="5" end="5"/>
                                            </p:txEl>
                                          </p:spTgt>
                                        </p:tgtEl>
                                        <p:attrNameLst>
                                          <p:attrName>style.color</p:attrName>
                                        </p:attrNameLst>
                                      </p:cBhvr>
                                      <p:by>
                                        <p:hsl h="7200000" s="0" l="0"/>
                                      </p:by>
                                    </p:animClr>
                                    <p:animClr clrSpc="hsl" dir="cw">
                                      <p:cBhvr>
                                        <p:cTn id="32" dur="500" fill="hold"/>
                                        <p:tgtEl>
                                          <p:spTgt spid="2">
                                            <p:txEl>
                                              <p:pRg st="5" end="5"/>
                                            </p:txEl>
                                          </p:spTgt>
                                        </p:tgtEl>
                                        <p:attrNameLst>
                                          <p:attrName>fillcolor</p:attrName>
                                        </p:attrNameLst>
                                      </p:cBhvr>
                                      <p:by>
                                        <p:hsl h="7200000" s="0" l="0"/>
                                      </p:by>
                                    </p:animClr>
                                    <p:animClr clrSpc="hsl" dir="cw">
                                      <p:cBhvr>
                                        <p:cTn id="33" dur="500" fill="hold"/>
                                        <p:tgtEl>
                                          <p:spTgt spid="2">
                                            <p:txEl>
                                              <p:pRg st="5" end="5"/>
                                            </p:txEl>
                                          </p:spTgt>
                                        </p:tgtEl>
                                        <p:attrNameLst>
                                          <p:attrName>stroke.color</p:attrName>
                                        </p:attrNameLst>
                                      </p:cBhvr>
                                      <p:by>
                                        <p:hsl h="7200000" s="0" l="0"/>
                                      </p:by>
                                    </p:animClr>
                                    <p:set>
                                      <p:cBhvr>
                                        <p:cTn id="34" dur="500" fill="hold"/>
                                        <p:tgtEl>
                                          <p:spTgt spid="2">
                                            <p:txEl>
                                              <p:pRg st="5" end="5"/>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80252" y="1935162"/>
            <a:ext cx="4775200" cy="584775"/>
          </a:xfrm>
          <a:prstGeom prst="rect">
            <a:avLst/>
          </a:prstGeom>
          <a:noFill/>
        </p:spPr>
        <p:txBody>
          <a:bodyPr wrap="square" rtlCol="0">
            <a:spAutoFit/>
          </a:bodyPr>
          <a:lstStyle/>
          <a:p>
            <a:pPr algn="just"/>
            <a:r>
              <a:rPr lang="en-US" sz="1600" smtClean="0">
                <a:latin typeface="Times New Roman" panose="02020603050405020304" pitchFamily="18" charset="0"/>
                <a:cs typeface="Times New Roman" panose="02020603050405020304" pitchFamily="18" charset="0"/>
              </a:rPr>
              <a:t>Thư mục (folder) là nơi chứa các chương trình và các tp tin. Thư mục là phương tiện để sắp xếp thông tin</a:t>
            </a:r>
            <a:endParaRPr lang="en-US" sz="160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13"/>
          </p:nvPr>
        </p:nvSpPr>
        <p:spPr>
          <a:xfrm>
            <a:off x="242048" y="808931"/>
            <a:ext cx="11537576" cy="5080881"/>
          </a:xfrm>
        </p:spPr>
        <p:txBody>
          <a:bodyPr/>
          <a:lstStyle/>
          <a:p>
            <a:pPr marL="342900" indent="-342900" algn="l">
              <a:buBlip>
                <a:blip r:embed="rId2"/>
              </a:buBlip>
            </a:pPr>
            <a:r>
              <a:rPr lang="en-US" sz="2600" smtClean="0"/>
              <a:t>Em hãy cho biết phần </a:t>
            </a:r>
            <a:r>
              <a:rPr lang="en-US" sz="2600"/>
              <a:t>mềm ứng dụng nào </a:t>
            </a:r>
            <a:r>
              <a:rPr lang="en-US" sz="2600" smtClean="0"/>
              <a:t>dưới đây là </a:t>
            </a:r>
            <a:r>
              <a:rPr lang="en-US" sz="2600"/>
              <a:t>thích hợp nhất để thực hiện trình chiếu các hình ảnh?</a:t>
            </a:r>
          </a:p>
          <a:p>
            <a:pPr marL="863600" indent="-520700" algn="l">
              <a:buClr>
                <a:schemeClr val="bg2"/>
              </a:buClr>
              <a:buFont typeface="+mj-lt"/>
              <a:buAutoNum type="alphaLcPeriod"/>
            </a:pPr>
            <a:r>
              <a:rPr lang="en-US" sz="2400" i="1" smtClean="0"/>
              <a:t>Microsoft </a:t>
            </a:r>
            <a:r>
              <a:rPr lang="en-US" sz="2400" i="1"/>
              <a:t>Excel</a:t>
            </a:r>
          </a:p>
          <a:p>
            <a:pPr marL="863600" indent="-520700" algn="l">
              <a:buClr>
                <a:schemeClr val="bg2"/>
              </a:buClr>
              <a:buFont typeface="+mj-lt"/>
              <a:buAutoNum type="alphaLcPeriod"/>
            </a:pPr>
            <a:r>
              <a:rPr lang="en-US" sz="2400" i="1" smtClean="0"/>
              <a:t>Microsoft </a:t>
            </a:r>
            <a:r>
              <a:rPr lang="en-US" sz="2400" i="1"/>
              <a:t>PowerPoint</a:t>
            </a:r>
          </a:p>
          <a:p>
            <a:pPr marL="863600" indent="-520700" algn="l">
              <a:buClr>
                <a:schemeClr val="bg2"/>
              </a:buClr>
              <a:buFont typeface="+mj-lt"/>
              <a:buAutoNum type="alphaLcPeriod"/>
            </a:pPr>
            <a:r>
              <a:rPr lang="en-US" sz="2400" i="1" smtClean="0"/>
              <a:t>Microsoft </a:t>
            </a:r>
            <a:r>
              <a:rPr lang="en-US" sz="2400" i="1"/>
              <a:t>Outlook</a:t>
            </a:r>
          </a:p>
          <a:p>
            <a:pPr marL="863600" indent="-520700" algn="l">
              <a:buClr>
                <a:schemeClr val="bg2"/>
              </a:buClr>
              <a:buFont typeface="+mj-lt"/>
              <a:buAutoNum type="alphaLcPeriod"/>
            </a:pPr>
            <a:r>
              <a:rPr lang="en-US" sz="2400" i="1" smtClean="0"/>
              <a:t>Microsoft </a:t>
            </a:r>
            <a:r>
              <a:rPr lang="en-US" sz="2400" i="1"/>
              <a:t>Word</a:t>
            </a:r>
          </a:p>
          <a:p>
            <a:pPr marL="863600" indent="-520700" algn="l">
              <a:buClr>
                <a:schemeClr val="bg2"/>
              </a:buClr>
              <a:buFont typeface="+mj-lt"/>
              <a:buAutoNum type="alphaLcPeriod"/>
            </a:pPr>
            <a:r>
              <a:rPr lang="en-US" sz="2400" i="1" smtClean="0"/>
              <a:t>Microsoft </a:t>
            </a:r>
            <a:r>
              <a:rPr lang="en-US" sz="2400" i="1"/>
              <a:t>Access</a:t>
            </a:r>
          </a:p>
          <a:p>
            <a:pPr marL="863600" indent="-520700" algn="l">
              <a:buClr>
                <a:schemeClr val="bg2"/>
              </a:buClr>
              <a:buFont typeface="+mj-lt"/>
              <a:buAutoNum type="alphaLcPeriod"/>
            </a:pPr>
            <a:r>
              <a:rPr lang="en-US" sz="2400" i="1" smtClean="0"/>
              <a:t>Internet </a:t>
            </a:r>
            <a:r>
              <a:rPr lang="en-US" sz="2400" i="1"/>
              <a:t>Explorer</a:t>
            </a:r>
          </a:p>
          <a:p>
            <a:pPr marL="863600" indent="-520700" algn="l">
              <a:buClr>
                <a:schemeClr val="bg2"/>
              </a:buClr>
              <a:buFont typeface="+mj-lt"/>
              <a:buAutoNum type="alphaLcPeriod"/>
            </a:pPr>
            <a:r>
              <a:rPr lang="en-US" sz="2400" i="1" smtClean="0"/>
              <a:t>Photoshop </a:t>
            </a:r>
            <a:endParaRPr lang="en-US" sz="2400" i="1"/>
          </a:p>
        </p:txBody>
      </p:sp>
    </p:spTree>
    <p:extLst>
      <p:ext uri="{BB962C8B-B14F-4D97-AF65-F5344CB8AC3E}">
        <p14:creationId xmlns:p14="http://schemas.microsoft.com/office/powerpoint/2010/main" val="16563523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5">
                                            <p:txEl>
                                              <p:pRg st="1" end="1"/>
                                            </p:txEl>
                                          </p:spTgt>
                                        </p:tgtEl>
                                        <p:attrNameLst>
                                          <p:attrName>ppt_w</p:attrName>
                                        </p:attrNameLst>
                                      </p:cBhvr>
                                      <p:tavLst>
                                        <p:tav tm="0">
                                          <p:val>
                                            <p:strVal val="ppt_w"/>
                                          </p:val>
                                        </p:tav>
                                        <p:tav tm="100000">
                                          <p:val>
                                            <p:fltVal val="0"/>
                                          </p:val>
                                        </p:tav>
                                      </p:tavLst>
                                    </p:anim>
                                    <p:anim calcmode="lin" valueType="num">
                                      <p:cBhvr>
                                        <p:cTn id="7" dur="1000"/>
                                        <p:tgtEl>
                                          <p:spTgt spid="5">
                                            <p:txEl>
                                              <p:pRg st="1" end="1"/>
                                            </p:txEl>
                                          </p:spTgt>
                                        </p:tgtEl>
                                        <p:attrNameLst>
                                          <p:attrName>ppt_h</p:attrName>
                                        </p:attrNameLst>
                                      </p:cBhvr>
                                      <p:tavLst>
                                        <p:tav tm="0">
                                          <p:val>
                                            <p:strVal val="ppt_h"/>
                                          </p:val>
                                        </p:tav>
                                        <p:tav tm="100000">
                                          <p:val>
                                            <p:fltVal val="0"/>
                                          </p:val>
                                        </p:tav>
                                      </p:tavLst>
                                    </p:anim>
                                    <p:anim calcmode="lin" valueType="num">
                                      <p:cBhvr>
                                        <p:cTn id="8" dur="1000"/>
                                        <p:tgtEl>
                                          <p:spTgt spid="5">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5">
                                            <p:txEl>
                                              <p:pRg st="1" end="1"/>
                                            </p:txEl>
                                          </p:spTgt>
                                        </p:tgtEl>
                                      </p:cBhvr>
                                    </p:animEffect>
                                    <p:set>
                                      <p:cBhvr>
                                        <p:cTn id="10" dur="1" fill="hold">
                                          <p:stCondLst>
                                            <p:cond delay="999"/>
                                          </p:stCondLst>
                                        </p:cTn>
                                        <p:tgtEl>
                                          <p:spTgt spid="5">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5">
                                            <p:txEl>
                                              <p:pRg st="3" end="3"/>
                                            </p:txEl>
                                          </p:spTgt>
                                        </p:tgtEl>
                                        <p:attrNameLst>
                                          <p:attrName>ppt_w</p:attrName>
                                        </p:attrNameLst>
                                      </p:cBhvr>
                                      <p:tavLst>
                                        <p:tav tm="0">
                                          <p:val>
                                            <p:strVal val="ppt_w"/>
                                          </p:val>
                                        </p:tav>
                                        <p:tav tm="100000">
                                          <p:val>
                                            <p:fltVal val="0"/>
                                          </p:val>
                                        </p:tav>
                                      </p:tavLst>
                                    </p:anim>
                                    <p:anim calcmode="lin" valueType="num">
                                      <p:cBhvr>
                                        <p:cTn id="13" dur="1000"/>
                                        <p:tgtEl>
                                          <p:spTgt spid="5">
                                            <p:txEl>
                                              <p:pRg st="3" end="3"/>
                                            </p:txEl>
                                          </p:spTgt>
                                        </p:tgtEl>
                                        <p:attrNameLst>
                                          <p:attrName>ppt_h</p:attrName>
                                        </p:attrNameLst>
                                      </p:cBhvr>
                                      <p:tavLst>
                                        <p:tav tm="0">
                                          <p:val>
                                            <p:strVal val="ppt_h"/>
                                          </p:val>
                                        </p:tav>
                                        <p:tav tm="100000">
                                          <p:val>
                                            <p:fltVal val="0"/>
                                          </p:val>
                                        </p:tav>
                                      </p:tavLst>
                                    </p:anim>
                                    <p:anim calcmode="lin" valueType="num">
                                      <p:cBhvr>
                                        <p:cTn id="14" dur="1000"/>
                                        <p:tgtEl>
                                          <p:spTgt spid="5">
                                            <p:txEl>
                                              <p:pRg st="3" end="3"/>
                                            </p:txEl>
                                          </p:spTgt>
                                        </p:tgtEl>
                                        <p:attrNameLst>
                                          <p:attrName>style.rotation</p:attrName>
                                        </p:attrNameLst>
                                      </p:cBhvr>
                                      <p:tavLst>
                                        <p:tav tm="0">
                                          <p:val>
                                            <p:fltVal val="0"/>
                                          </p:val>
                                        </p:tav>
                                        <p:tav tm="100000">
                                          <p:val>
                                            <p:fltVal val="90"/>
                                          </p:val>
                                        </p:tav>
                                      </p:tavLst>
                                    </p:anim>
                                    <p:animEffect transition="out" filter="fade">
                                      <p:cBhvr>
                                        <p:cTn id="15" dur="1000"/>
                                        <p:tgtEl>
                                          <p:spTgt spid="5">
                                            <p:txEl>
                                              <p:pRg st="3" end="3"/>
                                            </p:txEl>
                                          </p:spTgt>
                                        </p:tgtEl>
                                      </p:cBhvr>
                                    </p:animEffect>
                                    <p:set>
                                      <p:cBhvr>
                                        <p:cTn id="16" dur="1" fill="hold">
                                          <p:stCondLst>
                                            <p:cond delay="999"/>
                                          </p:stCondLst>
                                        </p:cTn>
                                        <p:tgtEl>
                                          <p:spTgt spid="5">
                                            <p:txEl>
                                              <p:pRg st="3" end="3"/>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5">
                                            <p:txEl>
                                              <p:pRg st="4" end="4"/>
                                            </p:txEl>
                                          </p:spTgt>
                                        </p:tgtEl>
                                        <p:attrNameLst>
                                          <p:attrName>ppt_w</p:attrName>
                                        </p:attrNameLst>
                                      </p:cBhvr>
                                      <p:tavLst>
                                        <p:tav tm="0">
                                          <p:val>
                                            <p:strVal val="ppt_w"/>
                                          </p:val>
                                        </p:tav>
                                        <p:tav tm="100000">
                                          <p:val>
                                            <p:fltVal val="0"/>
                                          </p:val>
                                        </p:tav>
                                      </p:tavLst>
                                    </p:anim>
                                    <p:anim calcmode="lin" valueType="num">
                                      <p:cBhvr>
                                        <p:cTn id="19" dur="1000"/>
                                        <p:tgtEl>
                                          <p:spTgt spid="5">
                                            <p:txEl>
                                              <p:pRg st="4" end="4"/>
                                            </p:txEl>
                                          </p:spTgt>
                                        </p:tgtEl>
                                        <p:attrNameLst>
                                          <p:attrName>ppt_h</p:attrName>
                                        </p:attrNameLst>
                                      </p:cBhvr>
                                      <p:tavLst>
                                        <p:tav tm="0">
                                          <p:val>
                                            <p:strVal val="ppt_h"/>
                                          </p:val>
                                        </p:tav>
                                        <p:tav tm="100000">
                                          <p:val>
                                            <p:fltVal val="0"/>
                                          </p:val>
                                        </p:tav>
                                      </p:tavLst>
                                    </p:anim>
                                    <p:anim calcmode="lin" valueType="num">
                                      <p:cBhvr>
                                        <p:cTn id="20" dur="1000"/>
                                        <p:tgtEl>
                                          <p:spTgt spid="5">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5">
                                            <p:txEl>
                                              <p:pRg st="4" end="4"/>
                                            </p:txEl>
                                          </p:spTgt>
                                        </p:tgtEl>
                                      </p:cBhvr>
                                    </p:animEffect>
                                    <p:set>
                                      <p:cBhvr>
                                        <p:cTn id="22" dur="1" fill="hold">
                                          <p:stCondLst>
                                            <p:cond delay="999"/>
                                          </p:stCondLst>
                                        </p:cTn>
                                        <p:tgtEl>
                                          <p:spTgt spid="5">
                                            <p:txEl>
                                              <p:pRg st="4" end="4"/>
                                            </p:txEl>
                                          </p:spTgt>
                                        </p:tgtEl>
                                        <p:attrNameLst>
                                          <p:attrName>style.visibility</p:attrName>
                                        </p:attrNameLst>
                                      </p:cBhvr>
                                      <p:to>
                                        <p:strVal val="hidden"/>
                                      </p:to>
                                    </p:set>
                                  </p:childTnLst>
                                </p:cTn>
                              </p:par>
                              <p:par>
                                <p:cTn id="23" presetID="31" presetClass="exit" presetSubtype="0" fill="hold" nodeType="withEffect">
                                  <p:stCondLst>
                                    <p:cond delay="0"/>
                                  </p:stCondLst>
                                  <p:childTnLst>
                                    <p:anim calcmode="lin" valueType="num">
                                      <p:cBhvr>
                                        <p:cTn id="24" dur="1000"/>
                                        <p:tgtEl>
                                          <p:spTgt spid="5">
                                            <p:txEl>
                                              <p:pRg st="5" end="5"/>
                                            </p:txEl>
                                          </p:spTgt>
                                        </p:tgtEl>
                                        <p:attrNameLst>
                                          <p:attrName>ppt_w</p:attrName>
                                        </p:attrNameLst>
                                      </p:cBhvr>
                                      <p:tavLst>
                                        <p:tav tm="0">
                                          <p:val>
                                            <p:strVal val="ppt_w"/>
                                          </p:val>
                                        </p:tav>
                                        <p:tav tm="100000">
                                          <p:val>
                                            <p:fltVal val="0"/>
                                          </p:val>
                                        </p:tav>
                                      </p:tavLst>
                                    </p:anim>
                                    <p:anim calcmode="lin" valueType="num">
                                      <p:cBhvr>
                                        <p:cTn id="25" dur="1000"/>
                                        <p:tgtEl>
                                          <p:spTgt spid="5">
                                            <p:txEl>
                                              <p:pRg st="5" end="5"/>
                                            </p:txEl>
                                          </p:spTgt>
                                        </p:tgtEl>
                                        <p:attrNameLst>
                                          <p:attrName>ppt_h</p:attrName>
                                        </p:attrNameLst>
                                      </p:cBhvr>
                                      <p:tavLst>
                                        <p:tav tm="0">
                                          <p:val>
                                            <p:strVal val="ppt_h"/>
                                          </p:val>
                                        </p:tav>
                                        <p:tav tm="100000">
                                          <p:val>
                                            <p:fltVal val="0"/>
                                          </p:val>
                                        </p:tav>
                                      </p:tavLst>
                                    </p:anim>
                                    <p:anim calcmode="lin" valueType="num">
                                      <p:cBhvr>
                                        <p:cTn id="26" dur="1000"/>
                                        <p:tgtEl>
                                          <p:spTgt spid="5">
                                            <p:txEl>
                                              <p:pRg st="5" end="5"/>
                                            </p:txEl>
                                          </p:spTgt>
                                        </p:tgtEl>
                                        <p:attrNameLst>
                                          <p:attrName>style.rotation</p:attrName>
                                        </p:attrNameLst>
                                      </p:cBhvr>
                                      <p:tavLst>
                                        <p:tav tm="0">
                                          <p:val>
                                            <p:fltVal val="0"/>
                                          </p:val>
                                        </p:tav>
                                        <p:tav tm="100000">
                                          <p:val>
                                            <p:fltVal val="90"/>
                                          </p:val>
                                        </p:tav>
                                      </p:tavLst>
                                    </p:anim>
                                    <p:animEffect transition="out" filter="fade">
                                      <p:cBhvr>
                                        <p:cTn id="27" dur="1000"/>
                                        <p:tgtEl>
                                          <p:spTgt spid="5">
                                            <p:txEl>
                                              <p:pRg st="5" end="5"/>
                                            </p:txEl>
                                          </p:spTgt>
                                        </p:tgtEl>
                                      </p:cBhvr>
                                    </p:animEffect>
                                    <p:set>
                                      <p:cBhvr>
                                        <p:cTn id="28" dur="1" fill="hold">
                                          <p:stCondLst>
                                            <p:cond delay="999"/>
                                          </p:stCondLst>
                                        </p:cTn>
                                        <p:tgtEl>
                                          <p:spTgt spid="5">
                                            <p:txEl>
                                              <p:pRg st="5" end="5"/>
                                            </p:txEl>
                                          </p:spTgt>
                                        </p:tgtEl>
                                        <p:attrNameLst>
                                          <p:attrName>style.visibility</p:attrName>
                                        </p:attrNameLst>
                                      </p:cBhvr>
                                      <p:to>
                                        <p:strVal val="hidden"/>
                                      </p:to>
                                    </p:set>
                                  </p:childTnLst>
                                </p:cTn>
                              </p:par>
                              <p:par>
                                <p:cTn id="29" presetID="31" presetClass="exit" presetSubtype="0" fill="hold" nodeType="withEffect">
                                  <p:stCondLst>
                                    <p:cond delay="0"/>
                                  </p:stCondLst>
                                  <p:childTnLst>
                                    <p:anim calcmode="lin" valueType="num">
                                      <p:cBhvr>
                                        <p:cTn id="30" dur="1000"/>
                                        <p:tgtEl>
                                          <p:spTgt spid="5">
                                            <p:txEl>
                                              <p:pRg st="6" end="6"/>
                                            </p:txEl>
                                          </p:spTgt>
                                        </p:tgtEl>
                                        <p:attrNameLst>
                                          <p:attrName>ppt_w</p:attrName>
                                        </p:attrNameLst>
                                      </p:cBhvr>
                                      <p:tavLst>
                                        <p:tav tm="0">
                                          <p:val>
                                            <p:strVal val="ppt_w"/>
                                          </p:val>
                                        </p:tav>
                                        <p:tav tm="100000">
                                          <p:val>
                                            <p:fltVal val="0"/>
                                          </p:val>
                                        </p:tav>
                                      </p:tavLst>
                                    </p:anim>
                                    <p:anim calcmode="lin" valueType="num">
                                      <p:cBhvr>
                                        <p:cTn id="31" dur="1000"/>
                                        <p:tgtEl>
                                          <p:spTgt spid="5">
                                            <p:txEl>
                                              <p:pRg st="6" end="6"/>
                                            </p:txEl>
                                          </p:spTgt>
                                        </p:tgtEl>
                                        <p:attrNameLst>
                                          <p:attrName>ppt_h</p:attrName>
                                        </p:attrNameLst>
                                      </p:cBhvr>
                                      <p:tavLst>
                                        <p:tav tm="0">
                                          <p:val>
                                            <p:strVal val="ppt_h"/>
                                          </p:val>
                                        </p:tav>
                                        <p:tav tm="100000">
                                          <p:val>
                                            <p:fltVal val="0"/>
                                          </p:val>
                                        </p:tav>
                                      </p:tavLst>
                                    </p:anim>
                                    <p:anim calcmode="lin" valueType="num">
                                      <p:cBhvr>
                                        <p:cTn id="32" dur="1000"/>
                                        <p:tgtEl>
                                          <p:spTgt spid="5">
                                            <p:txEl>
                                              <p:pRg st="6" end="6"/>
                                            </p:txEl>
                                          </p:spTgt>
                                        </p:tgtEl>
                                        <p:attrNameLst>
                                          <p:attrName>style.rotation</p:attrName>
                                        </p:attrNameLst>
                                      </p:cBhvr>
                                      <p:tavLst>
                                        <p:tav tm="0">
                                          <p:val>
                                            <p:fltVal val="0"/>
                                          </p:val>
                                        </p:tav>
                                        <p:tav tm="100000">
                                          <p:val>
                                            <p:fltVal val="90"/>
                                          </p:val>
                                        </p:tav>
                                      </p:tavLst>
                                    </p:anim>
                                    <p:animEffect transition="out" filter="fade">
                                      <p:cBhvr>
                                        <p:cTn id="33" dur="1000"/>
                                        <p:tgtEl>
                                          <p:spTgt spid="5">
                                            <p:txEl>
                                              <p:pRg st="6" end="6"/>
                                            </p:txEl>
                                          </p:spTgt>
                                        </p:tgtEl>
                                      </p:cBhvr>
                                    </p:animEffect>
                                    <p:set>
                                      <p:cBhvr>
                                        <p:cTn id="34" dur="1" fill="hold">
                                          <p:stCondLst>
                                            <p:cond delay="999"/>
                                          </p:stCondLst>
                                        </p:cTn>
                                        <p:tgtEl>
                                          <p:spTgt spid="5">
                                            <p:txEl>
                                              <p:pRg st="6" end="6"/>
                                            </p:txEl>
                                          </p:spTgt>
                                        </p:tgtEl>
                                        <p:attrNameLst>
                                          <p:attrName>style.visibility</p:attrName>
                                        </p:attrNameLst>
                                      </p:cBhvr>
                                      <p:to>
                                        <p:strVal val="hidden"/>
                                      </p:to>
                                    </p:set>
                                  </p:childTnLst>
                                </p:cTn>
                              </p:par>
                              <p:par>
                                <p:cTn id="35" presetID="31" presetClass="exit" presetSubtype="0" fill="hold" nodeType="withEffect">
                                  <p:stCondLst>
                                    <p:cond delay="0"/>
                                  </p:stCondLst>
                                  <p:childTnLst>
                                    <p:anim calcmode="lin" valueType="num">
                                      <p:cBhvr>
                                        <p:cTn id="36" dur="1000"/>
                                        <p:tgtEl>
                                          <p:spTgt spid="5">
                                            <p:txEl>
                                              <p:pRg st="7" end="7"/>
                                            </p:txEl>
                                          </p:spTgt>
                                        </p:tgtEl>
                                        <p:attrNameLst>
                                          <p:attrName>ppt_w</p:attrName>
                                        </p:attrNameLst>
                                      </p:cBhvr>
                                      <p:tavLst>
                                        <p:tav tm="0">
                                          <p:val>
                                            <p:strVal val="ppt_w"/>
                                          </p:val>
                                        </p:tav>
                                        <p:tav tm="100000">
                                          <p:val>
                                            <p:fltVal val="0"/>
                                          </p:val>
                                        </p:tav>
                                      </p:tavLst>
                                    </p:anim>
                                    <p:anim calcmode="lin" valueType="num">
                                      <p:cBhvr>
                                        <p:cTn id="37" dur="1000"/>
                                        <p:tgtEl>
                                          <p:spTgt spid="5">
                                            <p:txEl>
                                              <p:pRg st="7" end="7"/>
                                            </p:txEl>
                                          </p:spTgt>
                                        </p:tgtEl>
                                        <p:attrNameLst>
                                          <p:attrName>ppt_h</p:attrName>
                                        </p:attrNameLst>
                                      </p:cBhvr>
                                      <p:tavLst>
                                        <p:tav tm="0">
                                          <p:val>
                                            <p:strVal val="ppt_h"/>
                                          </p:val>
                                        </p:tav>
                                        <p:tav tm="100000">
                                          <p:val>
                                            <p:fltVal val="0"/>
                                          </p:val>
                                        </p:tav>
                                      </p:tavLst>
                                    </p:anim>
                                    <p:anim calcmode="lin" valueType="num">
                                      <p:cBhvr>
                                        <p:cTn id="38" dur="1000"/>
                                        <p:tgtEl>
                                          <p:spTgt spid="5">
                                            <p:txEl>
                                              <p:pRg st="7" end="7"/>
                                            </p:txEl>
                                          </p:spTgt>
                                        </p:tgtEl>
                                        <p:attrNameLst>
                                          <p:attrName>style.rotation</p:attrName>
                                        </p:attrNameLst>
                                      </p:cBhvr>
                                      <p:tavLst>
                                        <p:tav tm="0">
                                          <p:val>
                                            <p:fltVal val="0"/>
                                          </p:val>
                                        </p:tav>
                                        <p:tav tm="100000">
                                          <p:val>
                                            <p:fltVal val="90"/>
                                          </p:val>
                                        </p:tav>
                                      </p:tavLst>
                                    </p:anim>
                                    <p:animEffect transition="out" filter="fade">
                                      <p:cBhvr>
                                        <p:cTn id="39" dur="1000"/>
                                        <p:tgtEl>
                                          <p:spTgt spid="5">
                                            <p:txEl>
                                              <p:pRg st="7" end="7"/>
                                            </p:txEl>
                                          </p:spTgt>
                                        </p:tgtEl>
                                      </p:cBhvr>
                                    </p:animEffect>
                                    <p:set>
                                      <p:cBhvr>
                                        <p:cTn id="40" dur="1" fill="hold">
                                          <p:stCondLst>
                                            <p:cond delay="999"/>
                                          </p:stCondLst>
                                        </p:cTn>
                                        <p:tgtEl>
                                          <p:spTgt spid="5">
                                            <p:txEl>
                                              <p:pRg st="7" end="7"/>
                                            </p:txEl>
                                          </p:spTgt>
                                        </p:tgtEl>
                                        <p:attrNameLst>
                                          <p:attrName>style.visibility</p:attrName>
                                        </p:attrNameLst>
                                      </p:cBhvr>
                                      <p:to>
                                        <p:strVal val="hidden"/>
                                      </p:to>
                                    </p:set>
                                  </p:childTnLst>
                                </p:cTn>
                              </p:par>
                            </p:childTnLst>
                          </p:cTn>
                        </p:par>
                        <p:par>
                          <p:cTn id="41" fill="hold">
                            <p:stCondLst>
                              <p:cond delay="1000"/>
                            </p:stCondLst>
                            <p:childTnLst>
                              <p:par>
                                <p:cTn id="42" presetID="21" presetClass="emph" presetSubtype="0" repeatCount="indefinite" fill="hold" nodeType="afterEffect">
                                  <p:stCondLst>
                                    <p:cond delay="0"/>
                                  </p:stCondLst>
                                  <p:endCondLst>
                                    <p:cond evt="onNext" delay="0">
                                      <p:tgtEl>
                                        <p:sldTgt/>
                                      </p:tgtEl>
                                    </p:cond>
                                  </p:endCondLst>
                                  <p:childTnLst>
                                    <p:animClr clrSpc="hsl" dir="cw">
                                      <p:cBhvr override="childStyle">
                                        <p:cTn id="43" dur="500" fill="hold"/>
                                        <p:tgtEl>
                                          <p:spTgt spid="5">
                                            <p:txEl>
                                              <p:pRg st="2" end="2"/>
                                            </p:txEl>
                                          </p:spTgt>
                                        </p:tgtEl>
                                        <p:attrNameLst>
                                          <p:attrName>style.color</p:attrName>
                                        </p:attrNameLst>
                                      </p:cBhvr>
                                      <p:by>
                                        <p:hsl h="7200000" s="0" l="0"/>
                                      </p:by>
                                    </p:animClr>
                                    <p:animClr clrSpc="hsl" dir="cw">
                                      <p:cBhvr>
                                        <p:cTn id="44" dur="500" fill="hold"/>
                                        <p:tgtEl>
                                          <p:spTgt spid="5">
                                            <p:txEl>
                                              <p:pRg st="2" end="2"/>
                                            </p:txEl>
                                          </p:spTgt>
                                        </p:tgtEl>
                                        <p:attrNameLst>
                                          <p:attrName>fillcolor</p:attrName>
                                        </p:attrNameLst>
                                      </p:cBhvr>
                                      <p:by>
                                        <p:hsl h="7200000" s="0" l="0"/>
                                      </p:by>
                                    </p:animClr>
                                    <p:animClr clrSpc="hsl" dir="cw">
                                      <p:cBhvr>
                                        <p:cTn id="45" dur="500" fill="hold"/>
                                        <p:tgtEl>
                                          <p:spTgt spid="5">
                                            <p:txEl>
                                              <p:pRg st="2" end="2"/>
                                            </p:txEl>
                                          </p:spTgt>
                                        </p:tgtEl>
                                        <p:attrNameLst>
                                          <p:attrName>stroke.color</p:attrName>
                                        </p:attrNameLst>
                                      </p:cBhvr>
                                      <p:by>
                                        <p:hsl h="7200000" s="0" l="0"/>
                                      </p:by>
                                    </p:animClr>
                                    <p:set>
                                      <p:cBhvr>
                                        <p:cTn id="46" dur="500" fill="hold"/>
                                        <p:tgtEl>
                                          <p:spTgt spid="5">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80252" y="1935162"/>
            <a:ext cx="4775200" cy="584775"/>
          </a:xfrm>
          <a:prstGeom prst="rect">
            <a:avLst/>
          </a:prstGeom>
          <a:noFill/>
        </p:spPr>
        <p:txBody>
          <a:bodyPr wrap="square" rtlCol="0">
            <a:spAutoFit/>
          </a:bodyPr>
          <a:lstStyle/>
          <a:p>
            <a:pPr algn="just"/>
            <a:r>
              <a:rPr lang="en-US" sz="1600" smtClean="0">
                <a:latin typeface="Times New Roman" panose="02020603050405020304" pitchFamily="18" charset="0"/>
                <a:cs typeface="Times New Roman" panose="02020603050405020304" pitchFamily="18" charset="0"/>
              </a:rPr>
              <a:t>Thư mục (folder) là nơi chứa các chương trình và các tp tin. Thư mục là phương tiện để sắp xếp thông tin</a:t>
            </a:r>
            <a:endParaRPr lang="en-US" sz="160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13"/>
          </p:nvPr>
        </p:nvSpPr>
        <p:spPr>
          <a:xfrm>
            <a:off x="242048" y="808931"/>
            <a:ext cx="11537576" cy="5080881"/>
          </a:xfrm>
        </p:spPr>
        <p:txBody>
          <a:bodyPr anchor="ctr"/>
          <a:lstStyle/>
          <a:p>
            <a:pPr marL="342900" indent="-342900" algn="l">
              <a:buBlip>
                <a:blip r:embed="rId2"/>
              </a:buBlip>
            </a:pPr>
            <a:r>
              <a:rPr lang="en-US" sz="2600" smtClean="0"/>
              <a:t>Em hãy cho biết</a:t>
            </a:r>
            <a:r>
              <a:rPr lang="vi-VN" sz="2600" smtClean="0"/>
              <a:t>	</a:t>
            </a:r>
            <a:r>
              <a:rPr lang="en-US" sz="2600" smtClean="0"/>
              <a:t> h</a:t>
            </a:r>
            <a:r>
              <a:rPr lang="vi-VN" sz="2600" smtClean="0"/>
              <a:t>ai </a:t>
            </a:r>
            <a:r>
              <a:rPr lang="vi-VN" sz="2600"/>
              <a:t>lựa chọn nào </a:t>
            </a:r>
            <a:r>
              <a:rPr lang="en-US" sz="2600" smtClean="0"/>
              <a:t>dưới đây </a:t>
            </a:r>
            <a:r>
              <a:rPr lang="vi-VN" sz="2600" smtClean="0"/>
              <a:t>chỉ </a:t>
            </a:r>
            <a:r>
              <a:rPr lang="vi-VN" sz="2600"/>
              <a:t>ra tiện ích của tập tin nén? (Chọn hai.)</a:t>
            </a:r>
          </a:p>
          <a:p>
            <a:pPr marL="863600" indent="-520700" algn="l">
              <a:buClr>
                <a:schemeClr val="bg2"/>
              </a:buClr>
              <a:buFont typeface="+mj-lt"/>
              <a:buAutoNum type="alphaLcPeriod"/>
            </a:pPr>
            <a:r>
              <a:rPr lang="vi-VN" sz="2400" i="1" smtClean="0"/>
              <a:t>Tập </a:t>
            </a:r>
            <a:r>
              <a:rPr lang="vi-VN" sz="2400" i="1"/>
              <a:t>tin ban đầu có dung lượng nhỏ hơn dung lượng của tập tin nén.</a:t>
            </a:r>
          </a:p>
          <a:p>
            <a:pPr marL="863600" indent="-520700" algn="l">
              <a:buClr>
                <a:schemeClr val="bg2"/>
              </a:buClr>
              <a:buFont typeface="+mj-lt"/>
              <a:buAutoNum type="alphaLcPeriod"/>
            </a:pPr>
            <a:r>
              <a:rPr lang="vi-VN" sz="2400" i="1" smtClean="0"/>
              <a:t>Thông </a:t>
            </a:r>
            <a:r>
              <a:rPr lang="vi-VN" sz="2400" i="1"/>
              <a:t>tin ban đầu không bị mất.</a:t>
            </a:r>
          </a:p>
          <a:p>
            <a:pPr marL="863600" indent="-520700" algn="l">
              <a:buClr>
                <a:schemeClr val="bg2"/>
              </a:buClr>
              <a:buFont typeface="+mj-lt"/>
              <a:buAutoNum type="alphaLcPeriod"/>
            </a:pPr>
            <a:r>
              <a:rPr lang="vi-VN" sz="2400" i="1" smtClean="0"/>
              <a:t>Tập </a:t>
            </a:r>
            <a:r>
              <a:rPr lang="vi-VN" sz="2400" i="1"/>
              <a:t>tin nén có kích thước nhỏ hơn kích thước của tập tin ban đầu.</a:t>
            </a:r>
          </a:p>
          <a:p>
            <a:pPr marL="863600" indent="-520700" algn="l">
              <a:buClr>
                <a:schemeClr val="bg2"/>
              </a:buClr>
              <a:buFont typeface="+mj-lt"/>
              <a:buAutoNum type="alphaLcPeriod"/>
            </a:pPr>
            <a:r>
              <a:rPr lang="vi-VN" sz="2400" i="1" smtClean="0"/>
              <a:t>Nội </a:t>
            </a:r>
            <a:r>
              <a:rPr lang="vi-VN" sz="2400" i="1"/>
              <a:t>dung của tập tin RAR xem được ở bất kỳ máy tính nào mà không cần bất kỳ phần mềm cụ thể nào.</a:t>
            </a:r>
          </a:p>
          <a:p>
            <a:pPr marL="863600" indent="-520700" algn="l">
              <a:buClr>
                <a:schemeClr val="bg2"/>
              </a:buClr>
              <a:buFont typeface="+mj-lt"/>
              <a:buAutoNum type="alphaLcPeriod"/>
            </a:pPr>
            <a:endParaRPr lang="vi-VN" sz="2400" i="1"/>
          </a:p>
        </p:txBody>
      </p:sp>
    </p:spTree>
    <p:extLst>
      <p:ext uri="{BB962C8B-B14F-4D97-AF65-F5344CB8AC3E}">
        <p14:creationId xmlns:p14="http://schemas.microsoft.com/office/powerpoint/2010/main" val="338923938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5">
                                            <p:txEl>
                                              <p:pRg st="1" end="1"/>
                                            </p:txEl>
                                          </p:spTgt>
                                        </p:tgtEl>
                                        <p:attrNameLst>
                                          <p:attrName>ppt_w</p:attrName>
                                        </p:attrNameLst>
                                      </p:cBhvr>
                                      <p:tavLst>
                                        <p:tav tm="0">
                                          <p:val>
                                            <p:strVal val="ppt_w"/>
                                          </p:val>
                                        </p:tav>
                                        <p:tav tm="100000">
                                          <p:val>
                                            <p:fltVal val="0"/>
                                          </p:val>
                                        </p:tav>
                                      </p:tavLst>
                                    </p:anim>
                                    <p:anim calcmode="lin" valueType="num">
                                      <p:cBhvr>
                                        <p:cTn id="7" dur="1000"/>
                                        <p:tgtEl>
                                          <p:spTgt spid="5">
                                            <p:txEl>
                                              <p:pRg st="1" end="1"/>
                                            </p:txEl>
                                          </p:spTgt>
                                        </p:tgtEl>
                                        <p:attrNameLst>
                                          <p:attrName>ppt_h</p:attrName>
                                        </p:attrNameLst>
                                      </p:cBhvr>
                                      <p:tavLst>
                                        <p:tav tm="0">
                                          <p:val>
                                            <p:strVal val="ppt_h"/>
                                          </p:val>
                                        </p:tav>
                                        <p:tav tm="100000">
                                          <p:val>
                                            <p:fltVal val="0"/>
                                          </p:val>
                                        </p:tav>
                                      </p:tavLst>
                                    </p:anim>
                                    <p:anim calcmode="lin" valueType="num">
                                      <p:cBhvr>
                                        <p:cTn id="8" dur="1000"/>
                                        <p:tgtEl>
                                          <p:spTgt spid="5">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5">
                                            <p:txEl>
                                              <p:pRg st="1" end="1"/>
                                            </p:txEl>
                                          </p:spTgt>
                                        </p:tgtEl>
                                      </p:cBhvr>
                                    </p:animEffect>
                                    <p:set>
                                      <p:cBhvr>
                                        <p:cTn id="10" dur="1" fill="hold">
                                          <p:stCondLst>
                                            <p:cond delay="999"/>
                                          </p:stCondLst>
                                        </p:cTn>
                                        <p:tgtEl>
                                          <p:spTgt spid="5">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5">
                                            <p:txEl>
                                              <p:pRg st="4" end="4"/>
                                            </p:txEl>
                                          </p:spTgt>
                                        </p:tgtEl>
                                        <p:attrNameLst>
                                          <p:attrName>ppt_w</p:attrName>
                                        </p:attrNameLst>
                                      </p:cBhvr>
                                      <p:tavLst>
                                        <p:tav tm="0">
                                          <p:val>
                                            <p:strVal val="ppt_w"/>
                                          </p:val>
                                        </p:tav>
                                        <p:tav tm="100000">
                                          <p:val>
                                            <p:fltVal val="0"/>
                                          </p:val>
                                        </p:tav>
                                      </p:tavLst>
                                    </p:anim>
                                    <p:anim calcmode="lin" valueType="num">
                                      <p:cBhvr>
                                        <p:cTn id="13" dur="1000"/>
                                        <p:tgtEl>
                                          <p:spTgt spid="5">
                                            <p:txEl>
                                              <p:pRg st="4" end="4"/>
                                            </p:txEl>
                                          </p:spTgt>
                                        </p:tgtEl>
                                        <p:attrNameLst>
                                          <p:attrName>ppt_h</p:attrName>
                                        </p:attrNameLst>
                                      </p:cBhvr>
                                      <p:tavLst>
                                        <p:tav tm="0">
                                          <p:val>
                                            <p:strVal val="ppt_h"/>
                                          </p:val>
                                        </p:tav>
                                        <p:tav tm="100000">
                                          <p:val>
                                            <p:fltVal val="0"/>
                                          </p:val>
                                        </p:tav>
                                      </p:tavLst>
                                    </p:anim>
                                    <p:anim calcmode="lin" valueType="num">
                                      <p:cBhvr>
                                        <p:cTn id="14" dur="1000"/>
                                        <p:tgtEl>
                                          <p:spTgt spid="5">
                                            <p:txEl>
                                              <p:pRg st="4" end="4"/>
                                            </p:txEl>
                                          </p:spTgt>
                                        </p:tgtEl>
                                        <p:attrNameLst>
                                          <p:attrName>style.rotation</p:attrName>
                                        </p:attrNameLst>
                                      </p:cBhvr>
                                      <p:tavLst>
                                        <p:tav tm="0">
                                          <p:val>
                                            <p:fltVal val="0"/>
                                          </p:val>
                                        </p:tav>
                                        <p:tav tm="100000">
                                          <p:val>
                                            <p:fltVal val="90"/>
                                          </p:val>
                                        </p:tav>
                                      </p:tavLst>
                                    </p:anim>
                                    <p:animEffect transition="out" filter="fade">
                                      <p:cBhvr>
                                        <p:cTn id="15" dur="1000"/>
                                        <p:tgtEl>
                                          <p:spTgt spid="5">
                                            <p:txEl>
                                              <p:pRg st="4" end="4"/>
                                            </p:txEl>
                                          </p:spTgt>
                                        </p:tgtEl>
                                      </p:cBhvr>
                                    </p:animEffect>
                                    <p:set>
                                      <p:cBhvr>
                                        <p:cTn id="16" dur="1" fill="hold">
                                          <p:stCondLst>
                                            <p:cond delay="999"/>
                                          </p:stCondLst>
                                        </p:cTn>
                                        <p:tgtEl>
                                          <p:spTgt spid="5">
                                            <p:txEl>
                                              <p:pRg st="4" end="4"/>
                                            </p:txEl>
                                          </p:spTgt>
                                        </p:tgtEl>
                                        <p:attrNameLst>
                                          <p:attrName>style.visibility</p:attrName>
                                        </p:attrNameLst>
                                      </p:cBhvr>
                                      <p:to>
                                        <p:strVal val="hidden"/>
                                      </p:to>
                                    </p:set>
                                  </p:childTnLst>
                                </p:cTn>
                              </p:par>
                            </p:childTnLst>
                          </p:cTn>
                        </p:par>
                        <p:par>
                          <p:cTn id="17" fill="hold">
                            <p:stCondLst>
                              <p:cond delay="1000"/>
                            </p:stCondLst>
                            <p:childTnLst>
                              <p:par>
                                <p:cTn id="18" presetID="21" presetClass="emph" presetSubtype="0" repeatCount="indefinite" fill="hold" nodeType="afterEffect">
                                  <p:stCondLst>
                                    <p:cond delay="0"/>
                                  </p:stCondLst>
                                  <p:endCondLst>
                                    <p:cond evt="onNext" delay="0">
                                      <p:tgtEl>
                                        <p:sldTgt/>
                                      </p:tgtEl>
                                    </p:cond>
                                  </p:endCondLst>
                                  <p:childTnLst>
                                    <p:animClr clrSpc="hsl" dir="cw">
                                      <p:cBhvr override="childStyle">
                                        <p:cTn id="19" dur="500" fill="hold"/>
                                        <p:tgtEl>
                                          <p:spTgt spid="5">
                                            <p:txEl>
                                              <p:pRg st="2" end="2"/>
                                            </p:txEl>
                                          </p:spTgt>
                                        </p:tgtEl>
                                        <p:attrNameLst>
                                          <p:attrName>style.color</p:attrName>
                                        </p:attrNameLst>
                                      </p:cBhvr>
                                      <p:by>
                                        <p:hsl h="7200000" s="0" l="0"/>
                                      </p:by>
                                    </p:animClr>
                                    <p:animClr clrSpc="hsl" dir="cw">
                                      <p:cBhvr>
                                        <p:cTn id="20" dur="500" fill="hold"/>
                                        <p:tgtEl>
                                          <p:spTgt spid="5">
                                            <p:txEl>
                                              <p:pRg st="2" end="2"/>
                                            </p:txEl>
                                          </p:spTgt>
                                        </p:tgtEl>
                                        <p:attrNameLst>
                                          <p:attrName>fillcolor</p:attrName>
                                        </p:attrNameLst>
                                      </p:cBhvr>
                                      <p:by>
                                        <p:hsl h="7200000" s="0" l="0"/>
                                      </p:by>
                                    </p:animClr>
                                    <p:animClr clrSpc="hsl" dir="cw">
                                      <p:cBhvr>
                                        <p:cTn id="21" dur="500" fill="hold"/>
                                        <p:tgtEl>
                                          <p:spTgt spid="5">
                                            <p:txEl>
                                              <p:pRg st="2" end="2"/>
                                            </p:txEl>
                                          </p:spTgt>
                                        </p:tgtEl>
                                        <p:attrNameLst>
                                          <p:attrName>stroke.color</p:attrName>
                                        </p:attrNameLst>
                                      </p:cBhvr>
                                      <p:by>
                                        <p:hsl h="7200000" s="0" l="0"/>
                                      </p:by>
                                    </p:animClr>
                                    <p:set>
                                      <p:cBhvr>
                                        <p:cTn id="22" dur="500" fill="hold"/>
                                        <p:tgtEl>
                                          <p:spTgt spid="5">
                                            <p:txEl>
                                              <p:pRg st="2" end="2"/>
                                            </p:txEl>
                                          </p:spTgt>
                                        </p:tgtEl>
                                        <p:attrNameLst>
                                          <p:attrName>fill.type</p:attrName>
                                        </p:attrNameLst>
                                      </p:cBhvr>
                                      <p:to>
                                        <p:strVal val="solid"/>
                                      </p:to>
                                    </p:set>
                                  </p:childTnLst>
                                </p:cTn>
                              </p:par>
                            </p:childTnLst>
                          </p:cTn>
                        </p:par>
                        <p:par>
                          <p:cTn id="23" fill="hold">
                            <p:stCondLst>
                              <p:cond delay="1500"/>
                            </p:stCondLst>
                            <p:childTnLst>
                              <p:par>
                                <p:cTn id="24" presetID="21" presetClass="emph" presetSubtype="0" repeatCount="indefinite" fill="hold" nodeType="afterEffect">
                                  <p:stCondLst>
                                    <p:cond delay="0"/>
                                  </p:stCondLst>
                                  <p:endCondLst>
                                    <p:cond evt="onNext" delay="0">
                                      <p:tgtEl>
                                        <p:sldTgt/>
                                      </p:tgtEl>
                                    </p:cond>
                                  </p:endCondLst>
                                  <p:childTnLst>
                                    <p:animClr clrSpc="hsl" dir="cw">
                                      <p:cBhvr override="childStyle">
                                        <p:cTn id="25" dur="500" fill="hold"/>
                                        <p:tgtEl>
                                          <p:spTgt spid="5">
                                            <p:txEl>
                                              <p:pRg st="3" end="3"/>
                                            </p:txEl>
                                          </p:spTgt>
                                        </p:tgtEl>
                                        <p:attrNameLst>
                                          <p:attrName>style.color</p:attrName>
                                        </p:attrNameLst>
                                      </p:cBhvr>
                                      <p:by>
                                        <p:hsl h="7200000" s="0" l="0"/>
                                      </p:by>
                                    </p:animClr>
                                    <p:animClr clrSpc="hsl" dir="cw">
                                      <p:cBhvr>
                                        <p:cTn id="26" dur="500" fill="hold"/>
                                        <p:tgtEl>
                                          <p:spTgt spid="5">
                                            <p:txEl>
                                              <p:pRg st="3" end="3"/>
                                            </p:txEl>
                                          </p:spTgt>
                                        </p:tgtEl>
                                        <p:attrNameLst>
                                          <p:attrName>fillcolor</p:attrName>
                                        </p:attrNameLst>
                                      </p:cBhvr>
                                      <p:by>
                                        <p:hsl h="7200000" s="0" l="0"/>
                                      </p:by>
                                    </p:animClr>
                                    <p:animClr clrSpc="hsl" dir="cw">
                                      <p:cBhvr>
                                        <p:cTn id="27" dur="500" fill="hold"/>
                                        <p:tgtEl>
                                          <p:spTgt spid="5">
                                            <p:txEl>
                                              <p:pRg st="3" end="3"/>
                                            </p:txEl>
                                          </p:spTgt>
                                        </p:tgtEl>
                                        <p:attrNameLst>
                                          <p:attrName>stroke.color</p:attrName>
                                        </p:attrNameLst>
                                      </p:cBhvr>
                                      <p:by>
                                        <p:hsl h="7200000" s="0" l="0"/>
                                      </p:by>
                                    </p:animClr>
                                    <p:set>
                                      <p:cBhvr>
                                        <p:cTn id="28" dur="500" fill="hold"/>
                                        <p:tgtEl>
                                          <p:spTgt spid="5">
                                            <p:txEl>
                                              <p:pRg st="3" end="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80252" y="1935162"/>
            <a:ext cx="4775200" cy="584775"/>
          </a:xfrm>
          <a:prstGeom prst="rect">
            <a:avLst/>
          </a:prstGeom>
          <a:noFill/>
        </p:spPr>
        <p:txBody>
          <a:bodyPr wrap="square" rtlCol="0">
            <a:spAutoFit/>
          </a:bodyPr>
          <a:lstStyle/>
          <a:p>
            <a:pPr algn="just"/>
            <a:r>
              <a:rPr lang="en-US" sz="1600" smtClean="0">
                <a:latin typeface="Times New Roman" panose="02020603050405020304" pitchFamily="18" charset="0"/>
                <a:cs typeface="Times New Roman" panose="02020603050405020304" pitchFamily="18" charset="0"/>
              </a:rPr>
              <a:t>Thư mục (folder) là nơi chứa các chương trình và các tp tin. Thư mục là phương tiện để sắp xếp thông tin</a:t>
            </a:r>
            <a:endParaRPr lang="en-US" sz="160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13"/>
          </p:nvPr>
        </p:nvSpPr>
        <p:spPr>
          <a:xfrm>
            <a:off x="242048" y="808931"/>
            <a:ext cx="11537576" cy="5080881"/>
          </a:xfrm>
        </p:spPr>
        <p:txBody>
          <a:bodyPr/>
          <a:lstStyle/>
          <a:p>
            <a:pPr marL="342900" lvl="0" indent="-342900" algn="l">
              <a:buBlip>
                <a:blip r:embed="rId2"/>
              </a:buBlip>
            </a:pPr>
            <a:r>
              <a:rPr lang="en-US" sz="2600" smtClean="0"/>
              <a:t>Em hãy sắp xếp </a:t>
            </a:r>
            <a:r>
              <a:rPr lang="en-US" sz="2600"/>
              <a:t>các loại tập tin </a:t>
            </a:r>
            <a:r>
              <a:rPr lang="en-US" sz="2600" smtClean="0"/>
              <a:t>đúng với </a:t>
            </a:r>
            <a:r>
              <a:rPr lang="en-US" sz="2600"/>
              <a:t>các ứng dụng tương </a:t>
            </a:r>
            <a:r>
              <a:rPr lang="en-US" sz="2600" smtClean="0"/>
              <a:t>ứng:</a:t>
            </a:r>
          </a:p>
          <a:p>
            <a:pPr marL="0" lvl="0" indent="0" algn="l">
              <a:buNone/>
            </a:pPr>
            <a:endParaRPr lang="en-US" sz="2600"/>
          </a:p>
          <a:p>
            <a:pPr marL="342900" indent="0" algn="l">
              <a:buClr>
                <a:schemeClr val="bg2"/>
              </a:buClr>
              <a:buNone/>
            </a:pPr>
            <a:endParaRPr lang="en-US" sz="2400" i="1"/>
          </a:p>
        </p:txBody>
      </p:sp>
      <p:graphicFrame>
        <p:nvGraphicFramePr>
          <p:cNvPr id="2" name="Table 1"/>
          <p:cNvGraphicFramePr>
            <a:graphicFrameLocks noGrp="1"/>
          </p:cNvGraphicFramePr>
          <p:nvPr>
            <p:extLst>
              <p:ext uri="{D42A27DB-BD31-4B8C-83A1-F6EECF244321}">
                <p14:modId xmlns:p14="http://schemas.microsoft.com/office/powerpoint/2010/main" val="3867528621"/>
              </p:ext>
            </p:extLst>
          </p:nvPr>
        </p:nvGraphicFramePr>
        <p:xfrm>
          <a:off x="2442948" y="1310186"/>
          <a:ext cx="7370452" cy="4353638"/>
        </p:xfrm>
        <a:graphic>
          <a:graphicData uri="http://schemas.openxmlformats.org/drawingml/2006/table">
            <a:tbl>
              <a:tblPr firstRow="1" firstCol="1" bandRow="1">
                <a:tableStyleId>{8799B23B-EC83-4686-B30A-512413B5E67A}</a:tableStyleId>
              </a:tblPr>
              <a:tblGrid>
                <a:gridCol w="3684611"/>
                <a:gridCol w="3685841"/>
              </a:tblGrid>
              <a:tr h="355736">
                <a:tc>
                  <a:txBody>
                    <a:bodyPr/>
                    <a:lstStyle/>
                    <a:p>
                      <a:pPr marL="0" marR="0" algn="ctr">
                        <a:lnSpc>
                          <a:spcPct val="115000"/>
                        </a:lnSpc>
                        <a:spcBef>
                          <a:spcPts val="0"/>
                        </a:spcBef>
                        <a:spcAft>
                          <a:spcPts val="0"/>
                        </a:spcAft>
                      </a:pPr>
                      <a:r>
                        <a:rPr lang="en-US" sz="1600">
                          <a:solidFill>
                            <a:schemeClr val="bg1"/>
                          </a:solidFill>
                          <a:effectLst/>
                        </a:rPr>
                        <a:t>Loại tập tin</a:t>
                      </a:r>
                      <a:endParaRPr lang="en-US" sz="16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chemeClr val="bg1"/>
                          </a:solidFill>
                          <a:effectLst/>
                        </a:rPr>
                        <a:t>Ứng dụng</a:t>
                      </a:r>
                      <a:endParaRPr lang="en-US" sz="16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666317">
                <a:tc>
                  <a:txBody>
                    <a:bodyPr/>
                    <a:lstStyle/>
                    <a:p>
                      <a:pPr marL="0" marR="0" algn="ctr">
                        <a:lnSpc>
                          <a:spcPct val="115000"/>
                        </a:lnSpc>
                        <a:spcBef>
                          <a:spcPts val="0"/>
                        </a:spcBef>
                        <a:spcAft>
                          <a:spcPts val="0"/>
                        </a:spcAft>
                      </a:pPr>
                      <a:r>
                        <a:rPr lang="en-US" sz="2200">
                          <a:solidFill>
                            <a:schemeClr val="bg1"/>
                          </a:solidFill>
                          <a:effectLst/>
                        </a:rPr>
                        <a:t>.mp3</a:t>
                      </a:r>
                      <a:endParaRPr lang="en-US" sz="22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666317">
                <a:tc>
                  <a:txBody>
                    <a:bodyPr/>
                    <a:lstStyle/>
                    <a:p>
                      <a:pPr marL="0" marR="0" algn="ctr">
                        <a:lnSpc>
                          <a:spcPct val="115000"/>
                        </a:lnSpc>
                        <a:spcBef>
                          <a:spcPts val="0"/>
                        </a:spcBef>
                        <a:spcAft>
                          <a:spcPts val="0"/>
                        </a:spcAft>
                      </a:pPr>
                      <a:r>
                        <a:rPr lang="en-US" sz="2200">
                          <a:solidFill>
                            <a:schemeClr val="bg1"/>
                          </a:solidFill>
                          <a:effectLst/>
                        </a:rPr>
                        <a:t>.zip</a:t>
                      </a:r>
                      <a:endParaRPr lang="en-US" sz="22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endParaRPr lang="en-US" sz="1200">
                        <a:effectLst/>
                      </a:endParaRPr>
                    </a:p>
                    <a:p>
                      <a:pPr marL="0" marR="0">
                        <a:lnSpc>
                          <a:spcPct val="115000"/>
                        </a:lnSpc>
                        <a:spcBef>
                          <a:spcPts val="0"/>
                        </a:spcBef>
                        <a:spcAft>
                          <a:spcPts val="0"/>
                        </a:spcAft>
                      </a:pPr>
                      <a:r>
                        <a:rPr lang="en-US" sz="12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666317">
                <a:tc>
                  <a:txBody>
                    <a:bodyPr/>
                    <a:lstStyle/>
                    <a:p>
                      <a:pPr marL="0" marR="0" algn="ctr">
                        <a:lnSpc>
                          <a:spcPct val="115000"/>
                        </a:lnSpc>
                        <a:spcBef>
                          <a:spcPts val="0"/>
                        </a:spcBef>
                        <a:spcAft>
                          <a:spcPts val="0"/>
                        </a:spcAft>
                      </a:pPr>
                      <a:r>
                        <a:rPr lang="en-US" sz="2200">
                          <a:solidFill>
                            <a:schemeClr val="bg1"/>
                          </a:solidFill>
                          <a:effectLst/>
                        </a:rPr>
                        <a:t>.docx</a:t>
                      </a:r>
                      <a:endParaRPr lang="en-US" sz="22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666317">
                <a:tc>
                  <a:txBody>
                    <a:bodyPr/>
                    <a:lstStyle/>
                    <a:p>
                      <a:pPr marL="0" marR="0" algn="ctr">
                        <a:lnSpc>
                          <a:spcPct val="115000"/>
                        </a:lnSpc>
                        <a:spcBef>
                          <a:spcPts val="0"/>
                        </a:spcBef>
                        <a:spcAft>
                          <a:spcPts val="0"/>
                        </a:spcAft>
                      </a:pPr>
                      <a:r>
                        <a:rPr lang="en-US" sz="2200">
                          <a:solidFill>
                            <a:schemeClr val="bg1"/>
                          </a:solidFill>
                          <a:effectLst/>
                        </a:rPr>
                        <a:t>.pptx</a:t>
                      </a:r>
                      <a:endParaRPr lang="en-US" sz="22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666317">
                <a:tc>
                  <a:txBody>
                    <a:bodyPr/>
                    <a:lstStyle/>
                    <a:p>
                      <a:pPr marL="0" marR="0" algn="ctr">
                        <a:lnSpc>
                          <a:spcPct val="115000"/>
                        </a:lnSpc>
                        <a:spcBef>
                          <a:spcPts val="0"/>
                        </a:spcBef>
                        <a:spcAft>
                          <a:spcPts val="0"/>
                        </a:spcAft>
                      </a:pPr>
                      <a:r>
                        <a:rPr lang="en-US" sz="2200">
                          <a:solidFill>
                            <a:schemeClr val="bg1"/>
                          </a:solidFill>
                          <a:effectLst/>
                        </a:rPr>
                        <a:t>.xlsx</a:t>
                      </a:r>
                      <a:endParaRPr lang="en-US" sz="22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666317">
                <a:tc>
                  <a:txBody>
                    <a:bodyPr/>
                    <a:lstStyle/>
                    <a:p>
                      <a:pPr marL="0" marR="0" algn="ctr">
                        <a:lnSpc>
                          <a:spcPct val="115000"/>
                        </a:lnSpc>
                        <a:spcBef>
                          <a:spcPts val="0"/>
                        </a:spcBef>
                        <a:spcAft>
                          <a:spcPts val="0"/>
                        </a:spcAft>
                      </a:pPr>
                      <a:r>
                        <a:rPr lang="en-US" sz="2200">
                          <a:solidFill>
                            <a:schemeClr val="bg1"/>
                          </a:solidFill>
                          <a:effectLst/>
                        </a:rPr>
                        <a:t>.pdf</a:t>
                      </a:r>
                      <a:endParaRPr lang="en-US" sz="22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pic>
        <p:nvPicPr>
          <p:cNvPr id="2054"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43679" y="1746914"/>
            <a:ext cx="696456" cy="518183"/>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44079" y="2420121"/>
            <a:ext cx="695656" cy="51758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01803" y="3106381"/>
            <a:ext cx="780208" cy="487415"/>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4"/>
          <p:cNvPicPr>
            <a:picLocks noChangeAspect="1" noChangeArrowheads="1"/>
          </p:cNvPicPr>
          <p:nvPr/>
        </p:nvPicPr>
        <p:blipFill>
          <a:blip r:embed="rId6">
            <a:extLst>
              <a:ext uri="{28A0092B-C50C-407E-A947-70E740481C1C}">
                <a14:useLocalDpi xmlns:a14="http://schemas.microsoft.com/office/drawing/2010/main" val="0"/>
              </a:ext>
            </a:extLst>
          </a:blip>
          <a:srcRect l="7982" r="28865"/>
          <a:stretch>
            <a:fillRect/>
          </a:stretch>
        </p:blipFill>
        <p:spPr bwMode="auto">
          <a:xfrm>
            <a:off x="7691657" y="3671669"/>
            <a:ext cx="600501" cy="64807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5"/>
          <p:cNvPicPr>
            <a:picLocks noChangeAspect="1" noChangeArrowheads="1"/>
          </p:cNvPicPr>
          <p:nvPr/>
        </p:nvPicPr>
        <p:blipFill>
          <a:blip r:embed="rId7">
            <a:extLst>
              <a:ext uri="{28A0092B-C50C-407E-A947-70E740481C1C}">
                <a14:useLocalDpi xmlns:a14="http://schemas.microsoft.com/office/drawing/2010/main" val="0"/>
              </a:ext>
            </a:extLst>
          </a:blip>
          <a:srcRect l="7652" t="8453" r="8578" b="9012"/>
          <a:stretch>
            <a:fillRect/>
          </a:stretch>
        </p:blipFill>
        <p:spPr bwMode="auto">
          <a:xfrm>
            <a:off x="7634181" y="4397617"/>
            <a:ext cx="715453" cy="525026"/>
          </a:xfrm>
          <a:prstGeom prst="rect">
            <a:avLst/>
          </a:prstGeom>
          <a:noFill/>
          <a:extLst>
            <a:ext uri="{909E8E84-426E-40DD-AFC4-6F175D3DCCD1}">
              <a14:hiddenFill xmlns:a14="http://schemas.microsoft.com/office/drawing/2010/main">
                <a:solidFill>
                  <a:srgbClr val="FFFFFF"/>
                </a:solidFill>
              </a14:hiddenFill>
            </a:ext>
          </a:extLst>
        </p:spPr>
      </p:pic>
      <p:pic>
        <p:nvPicPr>
          <p:cNvPr id="2049" name="Picture 6"/>
          <p:cNvPicPr>
            <a:picLocks noChangeAspect="1" noChangeArrowheads="1"/>
          </p:cNvPicPr>
          <p:nvPr/>
        </p:nvPicPr>
        <p:blipFill>
          <a:blip r:embed="rId8">
            <a:extLst>
              <a:ext uri="{28A0092B-C50C-407E-A947-70E740481C1C}">
                <a14:useLocalDpi xmlns:a14="http://schemas.microsoft.com/office/drawing/2010/main" val="0"/>
              </a:ext>
            </a:extLst>
          </a:blip>
          <a:srcRect l="14687" t="8406" r="11871" b="5185"/>
          <a:stretch>
            <a:fillRect/>
          </a:stretch>
        </p:blipFill>
        <p:spPr bwMode="auto">
          <a:xfrm>
            <a:off x="7588869" y="5070990"/>
            <a:ext cx="806076" cy="5292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465349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nodeType="clickEffect">
                                  <p:stCondLst>
                                    <p:cond delay="0"/>
                                  </p:stCondLst>
                                  <p:childTnLst>
                                    <p:animMotion origin="layout" path="M 1.25E-6 7.40741E-7 L 1.25E-6 -0.48357 " pathEditMode="relative" rAng="0" ptsTypes="AA">
                                      <p:cBhvr>
                                        <p:cTn id="6" dur="2000" fill="hold"/>
                                        <p:tgtEl>
                                          <p:spTgt spid="2049"/>
                                        </p:tgtEl>
                                        <p:attrNameLst>
                                          <p:attrName>ppt_x</p:attrName>
                                          <p:attrName>ppt_y</p:attrName>
                                        </p:attrNameLst>
                                      </p:cBhvr>
                                      <p:rCtr x="0" y="-24190"/>
                                    </p:animMotion>
                                  </p:childTnLst>
                                </p:cTn>
                              </p:par>
                              <p:par>
                                <p:cTn id="7" presetID="64" presetClass="path" presetSubtype="0" accel="50000" decel="50000" fill="hold" nodeType="withEffect">
                                  <p:stCondLst>
                                    <p:cond delay="0"/>
                                  </p:stCondLst>
                                  <p:childTnLst>
                                    <p:animMotion origin="layout" path="M 1.25E-6 1.11111E-6 L 1.25E-6 -0.19468 " pathEditMode="relative" rAng="0" ptsTypes="AA">
                                      <p:cBhvr>
                                        <p:cTn id="8" dur="2000" fill="hold"/>
                                        <p:tgtEl>
                                          <p:spTgt spid="2051"/>
                                        </p:tgtEl>
                                        <p:attrNameLst>
                                          <p:attrName>ppt_x</p:attrName>
                                          <p:attrName>ppt_y</p:attrName>
                                        </p:attrNameLst>
                                      </p:cBhvr>
                                      <p:rCtr x="0" y="-9745"/>
                                    </p:animMotion>
                                  </p:childTnLst>
                                </p:cTn>
                              </p:par>
                              <p:par>
                                <p:cTn id="9" presetID="42" presetClass="path" presetSubtype="0" accel="50000" decel="50000" fill="hold" nodeType="withEffect">
                                  <p:stCondLst>
                                    <p:cond delay="0"/>
                                  </p:stCondLst>
                                  <p:childTnLst>
                                    <p:animMotion origin="layout" path="M 1.25E-6 -1.11111E-6 L 1.25E-6 0.19722 " pathEditMode="relative" rAng="0" ptsTypes="AA">
                                      <p:cBhvr>
                                        <p:cTn id="10" dur="2000" fill="hold"/>
                                        <p:tgtEl>
                                          <p:spTgt spid="2054"/>
                                        </p:tgtEl>
                                        <p:attrNameLst>
                                          <p:attrName>ppt_x</p:attrName>
                                          <p:attrName>ppt_y</p:attrName>
                                        </p:attrNameLst>
                                      </p:cBhvr>
                                      <p:rCtr x="0" y="9861"/>
                                    </p:animMotion>
                                  </p:childTnLst>
                                </p:cTn>
                              </p:par>
                              <p:par>
                                <p:cTn id="11" presetID="42" presetClass="path" presetSubtype="0" accel="50000" decel="50000" fill="hold" nodeType="withEffect">
                                  <p:stCondLst>
                                    <p:cond delay="0"/>
                                  </p:stCondLst>
                                  <p:childTnLst>
                                    <p:animMotion origin="layout" path="M 1.25E-6 4.07407E-6 L 1.25E-6 0.09421 " pathEditMode="relative" rAng="0" ptsTypes="AA">
                                      <p:cBhvr>
                                        <p:cTn id="12" dur="2000" fill="hold"/>
                                        <p:tgtEl>
                                          <p:spTgt spid="2052"/>
                                        </p:tgtEl>
                                        <p:attrNameLst>
                                          <p:attrName>ppt_x</p:attrName>
                                          <p:attrName>ppt_y</p:attrName>
                                        </p:attrNameLst>
                                      </p:cBhvr>
                                      <p:rCtr x="0" y="4630"/>
                                    </p:animMotion>
                                  </p:childTnLst>
                                </p:cTn>
                              </p:par>
                              <p:par>
                                <p:cTn id="13" presetID="42" presetClass="path" presetSubtype="0" accel="50000" decel="50000" fill="hold" nodeType="withEffect">
                                  <p:stCondLst>
                                    <p:cond delay="0"/>
                                  </p:stCondLst>
                                  <p:childTnLst>
                                    <p:animMotion origin="layout" path="M 1.25E-6 7.40741E-7 L 1.25E-6 0.29005 " pathEditMode="relative" rAng="0" ptsTypes="AA">
                                      <p:cBhvr>
                                        <p:cTn id="14" dur="2000" fill="hold"/>
                                        <p:tgtEl>
                                          <p:spTgt spid="2053"/>
                                        </p:tgtEl>
                                        <p:attrNameLst>
                                          <p:attrName>ppt_x</p:attrName>
                                          <p:attrName>ppt_y</p:attrName>
                                        </p:attrNameLst>
                                      </p:cBhvr>
                                      <p:rCtr x="0" y="14491"/>
                                    </p:animMotion>
                                  </p:childTnLst>
                                </p:cTn>
                              </p:par>
                              <p:par>
                                <p:cTn id="15" presetID="42" presetClass="path" presetSubtype="0" accel="50000" decel="50000" fill="hold" nodeType="withEffect">
                                  <p:stCondLst>
                                    <p:cond delay="0"/>
                                  </p:stCondLst>
                                  <p:childTnLst>
                                    <p:animMotion origin="layout" path="M 1.25E-6 1.85185E-6 L 1.25E-6 0.09861 " pathEditMode="relative" rAng="0" ptsTypes="AA">
                                      <p:cBhvr>
                                        <p:cTn id="16" dur="2000" fill="hold"/>
                                        <p:tgtEl>
                                          <p:spTgt spid="2050"/>
                                        </p:tgtEl>
                                        <p:attrNameLst>
                                          <p:attrName>ppt_x</p:attrName>
                                          <p:attrName>ppt_y</p:attrName>
                                        </p:attrNameLst>
                                      </p:cBhvr>
                                      <p:rCtr x="0" y="483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a:xfrm>
            <a:off x="242048" y="808931"/>
            <a:ext cx="11537576" cy="5080881"/>
          </a:xfrm>
        </p:spPr>
        <p:txBody>
          <a:bodyPr/>
          <a:lstStyle/>
          <a:p>
            <a:pPr marL="342900" lvl="0" indent="-342900" algn="l">
              <a:buBlip>
                <a:blip r:embed="rId2"/>
              </a:buBlip>
            </a:pPr>
            <a:r>
              <a:rPr lang="en-US" sz="2600" smtClean="0"/>
              <a:t>Em hãy sắp xếp các</a:t>
            </a:r>
            <a:r>
              <a:rPr lang="vi-VN" sz="2600" smtClean="0"/>
              <a:t> </a:t>
            </a:r>
            <a:r>
              <a:rPr lang="vi-VN" sz="2600"/>
              <a:t>thiết bị hoặc chương trình </a:t>
            </a:r>
            <a:r>
              <a:rPr lang="vi-VN" sz="2600" smtClean="0"/>
              <a:t>vào </a:t>
            </a:r>
            <a:r>
              <a:rPr lang="vi-VN" sz="2600"/>
              <a:t>nhóm Phần mềm hoặc Phần </a:t>
            </a:r>
            <a:r>
              <a:rPr lang="vi-VN" sz="2600" smtClean="0"/>
              <a:t>cứng</a:t>
            </a:r>
            <a:r>
              <a:rPr lang="en-US" sz="2600" smtClean="0"/>
              <a:t> </a:t>
            </a:r>
            <a:r>
              <a:rPr lang="vi-VN" sz="2600"/>
              <a:t>tương </a:t>
            </a:r>
            <a:r>
              <a:rPr lang="vi-VN" sz="2600" smtClean="0"/>
              <a:t>ứng.</a:t>
            </a:r>
            <a:endParaRPr lang="en-US" sz="2600"/>
          </a:p>
          <a:p>
            <a:pPr marL="342900" indent="0" algn="l">
              <a:buClr>
                <a:schemeClr val="bg2"/>
              </a:buClr>
              <a:buNone/>
            </a:pPr>
            <a:endParaRPr lang="en-US" sz="2400" i="1"/>
          </a:p>
        </p:txBody>
      </p:sp>
      <p:graphicFrame>
        <p:nvGraphicFramePr>
          <p:cNvPr id="3" name="Table 2"/>
          <p:cNvGraphicFramePr>
            <a:graphicFrameLocks noGrp="1"/>
          </p:cNvGraphicFramePr>
          <p:nvPr>
            <p:extLst>
              <p:ext uri="{D42A27DB-BD31-4B8C-83A1-F6EECF244321}">
                <p14:modId xmlns:p14="http://schemas.microsoft.com/office/powerpoint/2010/main" val="1448847320"/>
              </p:ext>
            </p:extLst>
          </p:nvPr>
        </p:nvGraphicFramePr>
        <p:xfrm>
          <a:off x="1364565" y="1800664"/>
          <a:ext cx="9847385" cy="3784208"/>
        </p:xfrm>
        <a:graphic>
          <a:graphicData uri="http://schemas.openxmlformats.org/drawingml/2006/table">
            <a:tbl>
              <a:tblPr firstRow="1">
                <a:tableStyleId>{F5AB1C69-6EDB-4FF4-983F-18BD219EF322}</a:tableStyleId>
              </a:tblPr>
              <a:tblGrid>
                <a:gridCol w="3854549"/>
                <a:gridCol w="5992836"/>
              </a:tblGrid>
              <a:tr h="473026">
                <a:tc>
                  <a:txBody>
                    <a:bodyPr/>
                    <a:lstStyle/>
                    <a:p>
                      <a:pPr marL="0" marR="0">
                        <a:lnSpc>
                          <a:spcPct val="115000"/>
                        </a:lnSpc>
                        <a:spcBef>
                          <a:spcPts val="0"/>
                        </a:spcBef>
                        <a:spcAft>
                          <a:spcPts val="0"/>
                        </a:spcAft>
                      </a:pPr>
                      <a:r>
                        <a:rPr lang="en-US" sz="2200" b="0" smtClean="0">
                          <a:solidFill>
                            <a:srgbClr val="0070C0"/>
                          </a:solidFill>
                          <a:effectLst/>
                        </a:rPr>
                        <a:t> </a:t>
                      </a:r>
                      <a:endParaRPr lang="en-US" sz="2200" b="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rowSpan="4">
                  <a:txBody>
                    <a:bodyPr/>
                    <a:lstStyle/>
                    <a:p>
                      <a:pPr marL="0" marR="0" algn="ctr">
                        <a:lnSpc>
                          <a:spcPct val="115000"/>
                        </a:lnSpc>
                        <a:spcBef>
                          <a:spcPts val="0"/>
                        </a:spcBef>
                        <a:spcAft>
                          <a:spcPts val="0"/>
                        </a:spcAft>
                      </a:pPr>
                      <a:r>
                        <a:rPr lang="en-US" sz="2200" b="0">
                          <a:solidFill>
                            <a:schemeClr val="bg1"/>
                          </a:solidFill>
                          <a:effectLst/>
                        </a:rPr>
                        <a:t>Phần cứng</a:t>
                      </a:r>
                      <a:endParaRPr lang="en-US" sz="2200" b="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473026">
                <a:tc>
                  <a:txBody>
                    <a:bodyPr/>
                    <a:lstStyle/>
                    <a:p>
                      <a:pPr marL="0" marR="0">
                        <a:lnSpc>
                          <a:spcPct val="115000"/>
                        </a:lnSpc>
                        <a:spcBef>
                          <a:spcPts val="0"/>
                        </a:spcBef>
                        <a:spcAft>
                          <a:spcPts val="0"/>
                        </a:spcAft>
                      </a:pPr>
                      <a:endParaRPr lang="en-US" sz="2200" b="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vMerge="1">
                  <a:txBody>
                    <a:bodyPr/>
                    <a:lstStyle/>
                    <a:p>
                      <a:endParaRPr lang="en-US"/>
                    </a:p>
                  </a:txBody>
                  <a:tcPr/>
                </a:tc>
              </a:tr>
              <a:tr h="473026">
                <a:tc>
                  <a:txBody>
                    <a:bodyPr/>
                    <a:lstStyle/>
                    <a:p>
                      <a:pPr marL="0" marR="0">
                        <a:lnSpc>
                          <a:spcPct val="115000"/>
                        </a:lnSpc>
                        <a:spcBef>
                          <a:spcPts val="0"/>
                        </a:spcBef>
                        <a:spcAft>
                          <a:spcPts val="0"/>
                        </a:spcAft>
                      </a:pPr>
                      <a:endParaRPr lang="en-US" sz="2200" b="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vMerge="1">
                  <a:txBody>
                    <a:bodyPr/>
                    <a:lstStyle/>
                    <a:p>
                      <a:endParaRPr lang="en-US"/>
                    </a:p>
                  </a:txBody>
                  <a:tcPr/>
                </a:tc>
              </a:tr>
              <a:tr h="473026">
                <a:tc>
                  <a:txBody>
                    <a:bodyPr/>
                    <a:lstStyle/>
                    <a:p>
                      <a:pPr marL="0" marR="0">
                        <a:lnSpc>
                          <a:spcPct val="115000"/>
                        </a:lnSpc>
                        <a:spcBef>
                          <a:spcPts val="0"/>
                        </a:spcBef>
                        <a:spcAft>
                          <a:spcPts val="0"/>
                        </a:spcAft>
                      </a:pPr>
                      <a:endParaRPr lang="en-US" sz="2200" b="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vMerge="1">
                  <a:txBody>
                    <a:bodyPr/>
                    <a:lstStyle/>
                    <a:p>
                      <a:endParaRPr lang="en-US"/>
                    </a:p>
                  </a:txBody>
                  <a:tcPr/>
                </a:tc>
              </a:tr>
              <a:tr h="473026">
                <a:tc>
                  <a:txBody>
                    <a:bodyPr/>
                    <a:lstStyle/>
                    <a:p>
                      <a:pPr marL="0" marR="0">
                        <a:lnSpc>
                          <a:spcPct val="115000"/>
                        </a:lnSpc>
                        <a:spcBef>
                          <a:spcPts val="0"/>
                        </a:spcBef>
                        <a:spcAft>
                          <a:spcPts val="0"/>
                        </a:spcAft>
                      </a:pPr>
                      <a:endParaRPr lang="en-US" sz="2200" b="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rowSpan="4">
                  <a:txBody>
                    <a:bodyPr/>
                    <a:lstStyle/>
                    <a:p>
                      <a:pPr marL="0" marR="0" algn="ctr">
                        <a:lnSpc>
                          <a:spcPct val="115000"/>
                        </a:lnSpc>
                        <a:spcBef>
                          <a:spcPts val="0"/>
                        </a:spcBef>
                        <a:spcAft>
                          <a:spcPts val="0"/>
                        </a:spcAft>
                      </a:pPr>
                      <a:r>
                        <a:rPr lang="en-US" sz="2200" b="0">
                          <a:solidFill>
                            <a:schemeClr val="bg1"/>
                          </a:solidFill>
                          <a:effectLst/>
                        </a:rPr>
                        <a:t>Phần mềm</a:t>
                      </a:r>
                      <a:endParaRPr lang="en-US" sz="2200" b="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473026">
                <a:tc>
                  <a:txBody>
                    <a:bodyPr/>
                    <a:lstStyle/>
                    <a:p>
                      <a:pPr marL="0" marR="0">
                        <a:lnSpc>
                          <a:spcPct val="115000"/>
                        </a:lnSpc>
                        <a:spcBef>
                          <a:spcPts val="0"/>
                        </a:spcBef>
                        <a:spcAft>
                          <a:spcPts val="0"/>
                        </a:spcAft>
                      </a:pPr>
                      <a:endParaRPr lang="en-US" sz="2200" b="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vMerge="1">
                  <a:txBody>
                    <a:bodyPr/>
                    <a:lstStyle/>
                    <a:p>
                      <a:endParaRPr lang="en-US"/>
                    </a:p>
                  </a:txBody>
                  <a:tcPr/>
                </a:tc>
              </a:tr>
              <a:tr h="473026">
                <a:tc>
                  <a:txBody>
                    <a:bodyPr/>
                    <a:lstStyle/>
                    <a:p>
                      <a:pPr marL="0" marR="0">
                        <a:lnSpc>
                          <a:spcPct val="115000"/>
                        </a:lnSpc>
                        <a:spcBef>
                          <a:spcPts val="0"/>
                        </a:spcBef>
                        <a:spcAft>
                          <a:spcPts val="0"/>
                        </a:spcAft>
                      </a:pPr>
                      <a:endParaRPr lang="en-US" sz="2200" b="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vMerge="1">
                  <a:txBody>
                    <a:bodyPr/>
                    <a:lstStyle/>
                    <a:p>
                      <a:endParaRPr lang="en-US"/>
                    </a:p>
                  </a:txBody>
                  <a:tcPr/>
                </a:tc>
              </a:tr>
              <a:tr h="473026">
                <a:tc>
                  <a:txBody>
                    <a:bodyPr/>
                    <a:lstStyle/>
                    <a:p>
                      <a:pPr marL="0" marR="0">
                        <a:lnSpc>
                          <a:spcPct val="115000"/>
                        </a:lnSpc>
                        <a:spcBef>
                          <a:spcPts val="0"/>
                        </a:spcBef>
                        <a:spcAft>
                          <a:spcPts val="0"/>
                        </a:spcAft>
                      </a:pPr>
                      <a:endParaRPr lang="en-US" sz="2200" b="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vMerge="1">
                  <a:txBody>
                    <a:bodyPr/>
                    <a:lstStyle/>
                    <a:p>
                      <a:endParaRPr lang="en-US"/>
                    </a:p>
                  </a:txBody>
                  <a:tcPr/>
                </a:tc>
              </a:tr>
            </a:tbl>
          </a:graphicData>
        </a:graphic>
      </p:graphicFrame>
      <p:sp>
        <p:nvSpPr>
          <p:cNvPr id="6" name="TextBox 5"/>
          <p:cNvSpPr txBox="1"/>
          <p:nvPr/>
        </p:nvSpPr>
        <p:spPr>
          <a:xfrm>
            <a:off x="1364566" y="1850754"/>
            <a:ext cx="2672862" cy="430887"/>
          </a:xfrm>
          <a:prstGeom prst="rect">
            <a:avLst/>
          </a:prstGeom>
          <a:noFill/>
        </p:spPr>
        <p:txBody>
          <a:bodyPr wrap="square" rtlCol="0">
            <a:spAutoFit/>
          </a:bodyPr>
          <a:lstStyle/>
          <a:p>
            <a:r>
              <a:rPr lang="en-US" sz="2200">
                <a:solidFill>
                  <a:srgbClr val="0070C0"/>
                </a:solidFill>
              </a:rPr>
              <a:t>Chuột</a:t>
            </a:r>
          </a:p>
        </p:txBody>
      </p:sp>
      <p:sp>
        <p:nvSpPr>
          <p:cNvPr id="13" name="TextBox 12"/>
          <p:cNvSpPr txBox="1"/>
          <p:nvPr/>
        </p:nvSpPr>
        <p:spPr>
          <a:xfrm>
            <a:off x="1364566" y="2304493"/>
            <a:ext cx="2672862" cy="430887"/>
          </a:xfrm>
          <a:prstGeom prst="rect">
            <a:avLst/>
          </a:prstGeom>
          <a:noFill/>
        </p:spPr>
        <p:txBody>
          <a:bodyPr wrap="square" rtlCol="0">
            <a:spAutoFit/>
          </a:bodyPr>
          <a:lstStyle/>
          <a:p>
            <a:r>
              <a:rPr lang="en-US" sz="2200">
                <a:solidFill>
                  <a:srgbClr val="0070C0"/>
                </a:solidFill>
              </a:rPr>
              <a:t>Máy in</a:t>
            </a:r>
          </a:p>
        </p:txBody>
      </p:sp>
      <p:sp>
        <p:nvSpPr>
          <p:cNvPr id="14" name="TextBox 13"/>
          <p:cNvSpPr txBox="1"/>
          <p:nvPr/>
        </p:nvSpPr>
        <p:spPr>
          <a:xfrm>
            <a:off x="1364566" y="3694401"/>
            <a:ext cx="2672862" cy="456663"/>
          </a:xfrm>
          <a:prstGeom prst="rect">
            <a:avLst/>
          </a:prstGeom>
          <a:noFill/>
        </p:spPr>
        <p:txBody>
          <a:bodyPr wrap="square" rtlCol="0">
            <a:spAutoFit/>
          </a:bodyPr>
          <a:lstStyle/>
          <a:p>
            <a:pPr>
              <a:lnSpc>
                <a:spcPct val="115000"/>
              </a:lnSpc>
            </a:pPr>
            <a:r>
              <a:rPr lang="en-US" sz="2200">
                <a:solidFill>
                  <a:srgbClr val="0070C0"/>
                </a:solidFill>
              </a:rPr>
              <a:t>Bàn phím</a:t>
            </a:r>
            <a:endParaRPr lang="en-US" sz="2200">
              <a:solidFill>
                <a:srgbClr val="0070C0"/>
              </a:solidFill>
              <a:latin typeface="Calibri" panose="020F0502020204030204" pitchFamily="34" charset="0"/>
              <a:ea typeface="Times New Roman" panose="02020603050405020304" pitchFamily="18" charset="0"/>
              <a:cs typeface="Times New Roman" panose="02020603050405020304" pitchFamily="18" charset="0"/>
            </a:endParaRPr>
          </a:p>
        </p:txBody>
      </p:sp>
      <p:sp>
        <p:nvSpPr>
          <p:cNvPr id="15" name="TextBox 14"/>
          <p:cNvSpPr txBox="1"/>
          <p:nvPr/>
        </p:nvSpPr>
        <p:spPr>
          <a:xfrm>
            <a:off x="1364566" y="4653422"/>
            <a:ext cx="2672862" cy="456663"/>
          </a:xfrm>
          <a:prstGeom prst="rect">
            <a:avLst/>
          </a:prstGeom>
          <a:noFill/>
        </p:spPr>
        <p:txBody>
          <a:bodyPr wrap="square" rtlCol="0">
            <a:spAutoFit/>
          </a:bodyPr>
          <a:lstStyle/>
          <a:p>
            <a:pPr>
              <a:lnSpc>
                <a:spcPct val="115000"/>
              </a:lnSpc>
            </a:pPr>
            <a:r>
              <a:rPr lang="en-US" sz="2200">
                <a:solidFill>
                  <a:srgbClr val="0070C0"/>
                </a:solidFill>
              </a:rPr>
              <a:t>Màn hình</a:t>
            </a:r>
            <a:endParaRPr lang="en-US" sz="2200">
              <a:solidFill>
                <a:srgbClr val="0070C0"/>
              </a:solidFill>
              <a:latin typeface="Calibri" panose="020F0502020204030204" pitchFamily="34" charset="0"/>
              <a:ea typeface="Times New Roman" panose="02020603050405020304" pitchFamily="18" charset="0"/>
              <a:cs typeface="Times New Roman" panose="02020603050405020304" pitchFamily="18" charset="0"/>
            </a:endParaRPr>
          </a:p>
        </p:txBody>
      </p:sp>
      <p:sp>
        <p:nvSpPr>
          <p:cNvPr id="16" name="TextBox 15"/>
          <p:cNvSpPr txBox="1"/>
          <p:nvPr/>
        </p:nvSpPr>
        <p:spPr>
          <a:xfrm>
            <a:off x="1364566" y="2771115"/>
            <a:ext cx="2672862" cy="430887"/>
          </a:xfrm>
          <a:prstGeom prst="rect">
            <a:avLst/>
          </a:prstGeom>
          <a:noFill/>
        </p:spPr>
        <p:txBody>
          <a:bodyPr wrap="square" rtlCol="0">
            <a:spAutoFit/>
          </a:bodyPr>
          <a:lstStyle/>
          <a:p>
            <a:r>
              <a:rPr lang="en-US" sz="2200">
                <a:solidFill>
                  <a:srgbClr val="0070C0"/>
                </a:solidFill>
              </a:rPr>
              <a:t>Cơ sở dữ </a:t>
            </a:r>
            <a:r>
              <a:rPr lang="en-US" sz="2200" smtClean="0">
                <a:solidFill>
                  <a:srgbClr val="0070C0"/>
                </a:solidFill>
              </a:rPr>
              <a:t>liệu</a:t>
            </a:r>
            <a:endParaRPr lang="en-US" sz="2200">
              <a:solidFill>
                <a:srgbClr val="0070C0"/>
              </a:solidFill>
              <a:latin typeface="Calibri" panose="020F0502020204030204" pitchFamily="34" charset="0"/>
              <a:ea typeface="Times New Roman" panose="02020603050405020304" pitchFamily="18" charset="0"/>
              <a:cs typeface="Times New Roman" panose="02020603050405020304" pitchFamily="18" charset="0"/>
            </a:endParaRPr>
          </a:p>
        </p:txBody>
      </p:sp>
      <p:sp>
        <p:nvSpPr>
          <p:cNvPr id="10" name="TextBox 9"/>
          <p:cNvSpPr txBox="1"/>
          <p:nvPr/>
        </p:nvSpPr>
        <p:spPr>
          <a:xfrm>
            <a:off x="1364566" y="3251652"/>
            <a:ext cx="2672862" cy="456663"/>
          </a:xfrm>
          <a:prstGeom prst="rect">
            <a:avLst/>
          </a:prstGeom>
          <a:noFill/>
        </p:spPr>
        <p:txBody>
          <a:bodyPr wrap="square" rtlCol="0">
            <a:spAutoFit/>
          </a:bodyPr>
          <a:lstStyle/>
          <a:p>
            <a:pPr>
              <a:lnSpc>
                <a:spcPct val="115000"/>
              </a:lnSpc>
            </a:pPr>
            <a:r>
              <a:rPr lang="en-US" sz="2200">
                <a:solidFill>
                  <a:srgbClr val="0070C0"/>
                </a:solidFill>
              </a:rPr>
              <a:t>Xử lý văn bản</a:t>
            </a:r>
            <a:endParaRPr lang="en-US" sz="2200">
              <a:solidFill>
                <a:srgbClr val="0070C0"/>
              </a:solidFill>
              <a:latin typeface="Calibri" panose="020F0502020204030204" pitchFamily="34" charset="0"/>
              <a:ea typeface="Times New Roman" panose="02020603050405020304" pitchFamily="18" charset="0"/>
              <a:cs typeface="Times New Roman" panose="02020603050405020304" pitchFamily="18" charset="0"/>
            </a:endParaRPr>
          </a:p>
        </p:txBody>
      </p:sp>
      <p:sp>
        <p:nvSpPr>
          <p:cNvPr id="11" name="TextBox 10"/>
          <p:cNvSpPr txBox="1"/>
          <p:nvPr/>
        </p:nvSpPr>
        <p:spPr>
          <a:xfrm>
            <a:off x="1364566" y="4180308"/>
            <a:ext cx="2672862" cy="456663"/>
          </a:xfrm>
          <a:prstGeom prst="rect">
            <a:avLst/>
          </a:prstGeom>
          <a:noFill/>
        </p:spPr>
        <p:txBody>
          <a:bodyPr wrap="square" rtlCol="0">
            <a:spAutoFit/>
          </a:bodyPr>
          <a:lstStyle/>
          <a:p>
            <a:pPr>
              <a:lnSpc>
                <a:spcPct val="115000"/>
              </a:lnSpc>
            </a:pPr>
            <a:r>
              <a:rPr lang="en-US" sz="2200">
                <a:solidFill>
                  <a:srgbClr val="0070C0"/>
                </a:solidFill>
              </a:rPr>
              <a:t>Thư điện tử </a:t>
            </a:r>
            <a:endParaRPr lang="en-US" sz="2200">
              <a:solidFill>
                <a:srgbClr val="0070C0"/>
              </a:solidFill>
              <a:latin typeface="Calibri" panose="020F0502020204030204" pitchFamily="34" charset="0"/>
              <a:ea typeface="Times New Roman" panose="02020603050405020304" pitchFamily="18" charset="0"/>
              <a:cs typeface="Times New Roman" panose="02020603050405020304" pitchFamily="18" charset="0"/>
            </a:endParaRPr>
          </a:p>
        </p:txBody>
      </p:sp>
      <p:sp>
        <p:nvSpPr>
          <p:cNvPr id="12" name="TextBox 11"/>
          <p:cNvSpPr txBox="1"/>
          <p:nvPr/>
        </p:nvSpPr>
        <p:spPr>
          <a:xfrm>
            <a:off x="1364566" y="5109012"/>
            <a:ext cx="3005728" cy="481670"/>
          </a:xfrm>
          <a:prstGeom prst="rect">
            <a:avLst/>
          </a:prstGeom>
          <a:noFill/>
        </p:spPr>
        <p:txBody>
          <a:bodyPr wrap="square" rtlCol="0">
            <a:spAutoFit/>
          </a:bodyPr>
          <a:lstStyle/>
          <a:p>
            <a:pPr>
              <a:lnSpc>
                <a:spcPct val="115000"/>
              </a:lnSpc>
            </a:pPr>
            <a:r>
              <a:rPr lang="en-US" sz="2200">
                <a:solidFill>
                  <a:srgbClr val="0070C0"/>
                </a:solidFill>
              </a:rPr>
              <a:t>Microsoft Windows 7</a:t>
            </a:r>
            <a:endParaRPr lang="en-US" sz="2200">
              <a:solidFill>
                <a:srgbClr val="0070C0"/>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979711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4.375E-6 2.59259E-6 L 0.32071 0.19583 " pathEditMode="relative" rAng="0" ptsTypes="AA">
                                      <p:cBhvr>
                                        <p:cTn id="6" dur="2000" fill="hold"/>
                                        <p:tgtEl>
                                          <p:spTgt spid="6"/>
                                        </p:tgtEl>
                                        <p:attrNameLst>
                                          <p:attrName>ppt_x</p:attrName>
                                          <p:attrName>ppt_y</p:attrName>
                                        </p:attrNameLst>
                                      </p:cBhvr>
                                      <p:rCtr x="16029" y="9792"/>
                                    </p:animMotion>
                                  </p:childTnLst>
                                </p:cTn>
                              </p:par>
                              <p:par>
                                <p:cTn id="7" presetID="42" presetClass="path" presetSubtype="0" accel="50000" decel="50000" fill="hold" grpId="0" nodeType="withEffect">
                                  <p:stCondLst>
                                    <p:cond delay="0"/>
                                  </p:stCondLst>
                                  <p:childTnLst>
                                    <p:animMotion origin="layout" path="M -4.375E-6 -1.11111E-6 L 0.40743 0.12963 " pathEditMode="relative" rAng="0" ptsTypes="AA">
                                      <p:cBhvr>
                                        <p:cTn id="8" dur="2000" fill="hold"/>
                                        <p:tgtEl>
                                          <p:spTgt spid="13"/>
                                        </p:tgtEl>
                                        <p:attrNameLst>
                                          <p:attrName>ppt_x</p:attrName>
                                          <p:attrName>ppt_y</p:attrName>
                                        </p:attrNameLst>
                                      </p:cBhvr>
                                      <p:rCtr x="20365" y="6481"/>
                                    </p:animMotion>
                                  </p:childTnLst>
                                </p:cTn>
                              </p:par>
                              <p:par>
                                <p:cTn id="9" presetID="42" presetClass="path" presetSubtype="0" accel="50000" decel="50000" fill="hold" grpId="0" nodeType="withEffect">
                                  <p:stCondLst>
                                    <p:cond delay="0"/>
                                  </p:stCondLst>
                                  <p:childTnLst>
                                    <p:animMotion origin="layout" path="M -4.375E-6 -7.40741E-7 L 0.50196 -0.07315 " pathEditMode="relative" rAng="0" ptsTypes="AA">
                                      <p:cBhvr>
                                        <p:cTn id="10" dur="2000" fill="hold"/>
                                        <p:tgtEl>
                                          <p:spTgt spid="14"/>
                                        </p:tgtEl>
                                        <p:attrNameLst>
                                          <p:attrName>ppt_x</p:attrName>
                                          <p:attrName>ppt_y</p:attrName>
                                        </p:attrNameLst>
                                      </p:cBhvr>
                                      <p:rCtr x="25091" y="-3657"/>
                                    </p:animMotion>
                                  </p:childTnLst>
                                </p:cTn>
                              </p:par>
                              <p:par>
                                <p:cTn id="11" presetID="42" presetClass="path" presetSubtype="0" accel="50000" decel="50000" fill="hold" grpId="0" nodeType="withEffect">
                                  <p:stCondLst>
                                    <p:cond delay="0"/>
                                  </p:stCondLst>
                                  <p:childTnLst>
                                    <p:animMotion origin="layout" path="M -4.375E-6 4.44444E-6 L 0.62318 -0.21343 " pathEditMode="relative" rAng="0" ptsTypes="AA">
                                      <p:cBhvr>
                                        <p:cTn id="12" dur="2000" fill="hold"/>
                                        <p:tgtEl>
                                          <p:spTgt spid="15"/>
                                        </p:tgtEl>
                                        <p:attrNameLst>
                                          <p:attrName>ppt_x</p:attrName>
                                          <p:attrName>ppt_y</p:attrName>
                                        </p:attrNameLst>
                                      </p:cBhvr>
                                      <p:rCtr x="31159" y="-10671"/>
                                    </p:animMotion>
                                  </p:childTnLst>
                                </p:cTn>
                              </p:par>
                              <p:par>
                                <p:cTn id="13" presetID="42" presetClass="path" presetSubtype="0" accel="50000" decel="50000" fill="hold" grpId="0" nodeType="withEffect">
                                  <p:stCondLst>
                                    <p:cond delay="0"/>
                                  </p:stCondLst>
                                  <p:childTnLst>
                                    <p:animMotion origin="layout" path="M -4.375E-6 3.33333E-6 L 0.31901 0.30972 " pathEditMode="relative" rAng="0" ptsTypes="AA">
                                      <p:cBhvr>
                                        <p:cTn id="14" dur="2000" fill="hold"/>
                                        <p:tgtEl>
                                          <p:spTgt spid="16"/>
                                        </p:tgtEl>
                                        <p:attrNameLst>
                                          <p:attrName>ppt_x</p:attrName>
                                          <p:attrName>ppt_y</p:attrName>
                                        </p:attrNameLst>
                                      </p:cBhvr>
                                      <p:rCtr x="15951" y="15486"/>
                                    </p:animMotion>
                                  </p:childTnLst>
                                </p:cTn>
                              </p:par>
                              <p:par>
                                <p:cTn id="15" presetID="42" presetClass="path" presetSubtype="0" accel="50000" decel="50000" fill="hold" grpId="0" nodeType="withEffect">
                                  <p:stCondLst>
                                    <p:cond delay="0"/>
                                  </p:stCondLst>
                                  <p:childTnLst>
                                    <p:animMotion origin="layout" path="M -4.375E-6 2.59259E-6 L 0.47448 0.23773 " pathEditMode="relative" rAng="0" ptsTypes="AA">
                                      <p:cBhvr>
                                        <p:cTn id="16" dur="2000" fill="hold"/>
                                        <p:tgtEl>
                                          <p:spTgt spid="10"/>
                                        </p:tgtEl>
                                        <p:attrNameLst>
                                          <p:attrName>ppt_x</p:attrName>
                                          <p:attrName>ppt_y</p:attrName>
                                        </p:attrNameLst>
                                      </p:cBhvr>
                                      <p:rCtr x="23724" y="11875"/>
                                    </p:animMotion>
                                  </p:childTnLst>
                                </p:cTn>
                              </p:par>
                              <p:par>
                                <p:cTn id="17" presetID="42" presetClass="path" presetSubtype="0" accel="50000" decel="50000" fill="hold" grpId="0" nodeType="withEffect">
                                  <p:stCondLst>
                                    <p:cond delay="0"/>
                                  </p:stCondLst>
                                  <p:childTnLst>
                                    <p:animMotion origin="layout" path="M -4.375E-6 -4.07407E-6 L 0.63659 0.10232 " pathEditMode="relative" rAng="0" ptsTypes="AA">
                                      <p:cBhvr>
                                        <p:cTn id="18" dur="2000" fill="hold"/>
                                        <p:tgtEl>
                                          <p:spTgt spid="11"/>
                                        </p:tgtEl>
                                        <p:attrNameLst>
                                          <p:attrName>ppt_x</p:attrName>
                                          <p:attrName>ppt_y</p:attrName>
                                        </p:attrNameLst>
                                      </p:cBhvr>
                                      <p:rCtr x="31823" y="5116"/>
                                    </p:animMotion>
                                  </p:childTnLst>
                                </p:cTn>
                              </p:par>
                              <p:par>
                                <p:cTn id="19" presetID="42" presetClass="path" presetSubtype="0" accel="50000" decel="50000" fill="hold" grpId="0" nodeType="withEffect">
                                  <p:stCondLst>
                                    <p:cond delay="0"/>
                                  </p:stCondLst>
                                  <p:childTnLst>
                                    <p:animMotion origin="layout" path="M 3.75E-6 -2.59259E-6 L 0.44869 -0.17477 " pathEditMode="relative" rAng="0" ptsTypes="AA">
                                      <p:cBhvr>
                                        <p:cTn id="20" dur="2000" fill="hold"/>
                                        <p:tgtEl>
                                          <p:spTgt spid="12"/>
                                        </p:tgtEl>
                                        <p:attrNameLst>
                                          <p:attrName>ppt_x</p:attrName>
                                          <p:attrName>ppt_y</p:attrName>
                                        </p:attrNameLst>
                                      </p:cBhvr>
                                      <p:rCtr x="22435" y="-875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P spid="14" grpId="0"/>
      <p:bldP spid="15" grpId="0"/>
      <p:bldP spid="16" grpId="0"/>
      <p:bldP spid="10" grpId="0"/>
      <p:bldP spid="11" grpId="0"/>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80252" y="1935162"/>
            <a:ext cx="4775200" cy="584775"/>
          </a:xfrm>
          <a:prstGeom prst="rect">
            <a:avLst/>
          </a:prstGeom>
          <a:noFill/>
        </p:spPr>
        <p:txBody>
          <a:bodyPr wrap="square" rtlCol="0">
            <a:spAutoFit/>
          </a:bodyPr>
          <a:lstStyle/>
          <a:p>
            <a:pPr algn="just"/>
            <a:r>
              <a:rPr lang="en-US" sz="1600" smtClean="0">
                <a:latin typeface="Times New Roman" panose="02020603050405020304" pitchFamily="18" charset="0"/>
                <a:cs typeface="Times New Roman" panose="02020603050405020304" pitchFamily="18" charset="0"/>
              </a:rPr>
              <a:t>Thư mục (folder) là nơi chứa các chương trình và các tp tin. Thư mục là phương tiện để sắp xếp thông tin</a:t>
            </a:r>
            <a:endParaRPr lang="en-US" sz="160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13"/>
          </p:nvPr>
        </p:nvSpPr>
        <p:spPr>
          <a:xfrm>
            <a:off x="242048" y="808931"/>
            <a:ext cx="11537576" cy="5080881"/>
          </a:xfrm>
        </p:spPr>
        <p:txBody>
          <a:bodyPr anchor="ctr"/>
          <a:lstStyle/>
          <a:p>
            <a:pPr marL="342900" indent="-342900" algn="l">
              <a:buBlip>
                <a:blip r:embed="rId2"/>
              </a:buBlip>
            </a:pPr>
            <a:r>
              <a:rPr lang="en-US" sz="2600" smtClean="0"/>
              <a:t>Em hãy cho biết phần </a:t>
            </a:r>
            <a:r>
              <a:rPr lang="en-US" sz="2600"/>
              <a:t>mềm nào </a:t>
            </a:r>
            <a:r>
              <a:rPr lang="en-US" sz="2600" smtClean="0"/>
              <a:t>dưới đây được sử dụng để </a:t>
            </a:r>
            <a:r>
              <a:rPr lang="en-US" sz="2600"/>
              <a:t>tạo bài thuyết trình?</a:t>
            </a:r>
          </a:p>
          <a:p>
            <a:pPr marL="863600" indent="-520700" algn="l">
              <a:buClr>
                <a:schemeClr val="bg2"/>
              </a:buClr>
              <a:buFont typeface="+mj-lt"/>
              <a:buAutoNum type="alphaLcPeriod"/>
            </a:pPr>
            <a:r>
              <a:rPr lang="en-US" sz="2400" i="1" smtClean="0"/>
              <a:t>Excel</a:t>
            </a:r>
            <a:endParaRPr lang="en-US" sz="2400" i="1"/>
          </a:p>
          <a:p>
            <a:pPr marL="863600" indent="-520700" algn="l">
              <a:buClr>
                <a:schemeClr val="bg2"/>
              </a:buClr>
              <a:buFont typeface="+mj-lt"/>
              <a:buAutoNum type="alphaLcPeriod"/>
            </a:pPr>
            <a:r>
              <a:rPr lang="en-US" sz="2400" i="1" smtClean="0"/>
              <a:t>Word</a:t>
            </a:r>
            <a:endParaRPr lang="en-US" sz="2400" i="1"/>
          </a:p>
          <a:p>
            <a:pPr marL="863600" indent="-520700" algn="l">
              <a:buClr>
                <a:schemeClr val="bg2"/>
              </a:buClr>
              <a:buFont typeface="+mj-lt"/>
              <a:buAutoNum type="alphaLcPeriod"/>
            </a:pPr>
            <a:r>
              <a:rPr lang="en-US" sz="2400" i="1" smtClean="0"/>
              <a:t>PowerPoint</a:t>
            </a:r>
            <a:endParaRPr lang="en-US" sz="2400" i="1"/>
          </a:p>
          <a:p>
            <a:pPr marL="863600" indent="-520700" algn="l">
              <a:buClr>
                <a:schemeClr val="bg2"/>
              </a:buClr>
              <a:buFont typeface="+mj-lt"/>
              <a:buAutoNum type="alphaLcPeriod"/>
            </a:pPr>
            <a:r>
              <a:rPr lang="en-US" sz="2400" i="1" smtClean="0"/>
              <a:t>Access</a:t>
            </a:r>
            <a:endParaRPr lang="en-US" sz="2400" i="1"/>
          </a:p>
          <a:p>
            <a:pPr marL="863600" indent="-520700" algn="l">
              <a:buClr>
                <a:schemeClr val="bg2"/>
              </a:buClr>
              <a:buFont typeface="+mj-lt"/>
              <a:buAutoNum type="alphaLcPeriod"/>
            </a:pPr>
            <a:endParaRPr lang="vi-VN" sz="2400" i="1"/>
          </a:p>
        </p:txBody>
      </p:sp>
    </p:spTree>
    <p:extLst>
      <p:ext uri="{BB962C8B-B14F-4D97-AF65-F5344CB8AC3E}">
        <p14:creationId xmlns:p14="http://schemas.microsoft.com/office/powerpoint/2010/main" val="2300301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5">
                                            <p:txEl>
                                              <p:pRg st="1" end="1"/>
                                            </p:txEl>
                                          </p:spTgt>
                                        </p:tgtEl>
                                        <p:attrNameLst>
                                          <p:attrName>ppt_w</p:attrName>
                                        </p:attrNameLst>
                                      </p:cBhvr>
                                      <p:tavLst>
                                        <p:tav tm="0">
                                          <p:val>
                                            <p:strVal val="ppt_w"/>
                                          </p:val>
                                        </p:tav>
                                        <p:tav tm="100000">
                                          <p:val>
                                            <p:fltVal val="0"/>
                                          </p:val>
                                        </p:tav>
                                      </p:tavLst>
                                    </p:anim>
                                    <p:anim calcmode="lin" valueType="num">
                                      <p:cBhvr>
                                        <p:cTn id="7" dur="1000"/>
                                        <p:tgtEl>
                                          <p:spTgt spid="5">
                                            <p:txEl>
                                              <p:pRg st="1" end="1"/>
                                            </p:txEl>
                                          </p:spTgt>
                                        </p:tgtEl>
                                        <p:attrNameLst>
                                          <p:attrName>ppt_h</p:attrName>
                                        </p:attrNameLst>
                                      </p:cBhvr>
                                      <p:tavLst>
                                        <p:tav tm="0">
                                          <p:val>
                                            <p:strVal val="ppt_h"/>
                                          </p:val>
                                        </p:tav>
                                        <p:tav tm="100000">
                                          <p:val>
                                            <p:fltVal val="0"/>
                                          </p:val>
                                        </p:tav>
                                      </p:tavLst>
                                    </p:anim>
                                    <p:anim calcmode="lin" valueType="num">
                                      <p:cBhvr>
                                        <p:cTn id="8" dur="1000"/>
                                        <p:tgtEl>
                                          <p:spTgt spid="5">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5">
                                            <p:txEl>
                                              <p:pRg st="1" end="1"/>
                                            </p:txEl>
                                          </p:spTgt>
                                        </p:tgtEl>
                                      </p:cBhvr>
                                    </p:animEffect>
                                    <p:set>
                                      <p:cBhvr>
                                        <p:cTn id="10" dur="1" fill="hold">
                                          <p:stCondLst>
                                            <p:cond delay="999"/>
                                          </p:stCondLst>
                                        </p:cTn>
                                        <p:tgtEl>
                                          <p:spTgt spid="5">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5">
                                            <p:txEl>
                                              <p:pRg st="2" end="2"/>
                                            </p:txEl>
                                          </p:spTgt>
                                        </p:tgtEl>
                                        <p:attrNameLst>
                                          <p:attrName>ppt_w</p:attrName>
                                        </p:attrNameLst>
                                      </p:cBhvr>
                                      <p:tavLst>
                                        <p:tav tm="0">
                                          <p:val>
                                            <p:strVal val="ppt_w"/>
                                          </p:val>
                                        </p:tav>
                                        <p:tav tm="100000">
                                          <p:val>
                                            <p:fltVal val="0"/>
                                          </p:val>
                                        </p:tav>
                                      </p:tavLst>
                                    </p:anim>
                                    <p:anim calcmode="lin" valueType="num">
                                      <p:cBhvr>
                                        <p:cTn id="13" dur="1000"/>
                                        <p:tgtEl>
                                          <p:spTgt spid="5">
                                            <p:txEl>
                                              <p:pRg st="2" end="2"/>
                                            </p:txEl>
                                          </p:spTgt>
                                        </p:tgtEl>
                                        <p:attrNameLst>
                                          <p:attrName>ppt_h</p:attrName>
                                        </p:attrNameLst>
                                      </p:cBhvr>
                                      <p:tavLst>
                                        <p:tav tm="0">
                                          <p:val>
                                            <p:strVal val="ppt_h"/>
                                          </p:val>
                                        </p:tav>
                                        <p:tav tm="100000">
                                          <p:val>
                                            <p:fltVal val="0"/>
                                          </p:val>
                                        </p:tav>
                                      </p:tavLst>
                                    </p:anim>
                                    <p:anim calcmode="lin" valueType="num">
                                      <p:cBhvr>
                                        <p:cTn id="14" dur="1000"/>
                                        <p:tgtEl>
                                          <p:spTgt spid="5">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5">
                                            <p:txEl>
                                              <p:pRg st="2" end="2"/>
                                            </p:txEl>
                                          </p:spTgt>
                                        </p:tgtEl>
                                      </p:cBhvr>
                                    </p:animEffect>
                                    <p:set>
                                      <p:cBhvr>
                                        <p:cTn id="16" dur="1" fill="hold">
                                          <p:stCondLst>
                                            <p:cond delay="999"/>
                                          </p:stCondLst>
                                        </p:cTn>
                                        <p:tgtEl>
                                          <p:spTgt spid="5">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5">
                                            <p:txEl>
                                              <p:pRg st="4" end="4"/>
                                            </p:txEl>
                                          </p:spTgt>
                                        </p:tgtEl>
                                        <p:attrNameLst>
                                          <p:attrName>ppt_w</p:attrName>
                                        </p:attrNameLst>
                                      </p:cBhvr>
                                      <p:tavLst>
                                        <p:tav tm="0">
                                          <p:val>
                                            <p:strVal val="ppt_w"/>
                                          </p:val>
                                        </p:tav>
                                        <p:tav tm="100000">
                                          <p:val>
                                            <p:fltVal val="0"/>
                                          </p:val>
                                        </p:tav>
                                      </p:tavLst>
                                    </p:anim>
                                    <p:anim calcmode="lin" valueType="num">
                                      <p:cBhvr>
                                        <p:cTn id="19" dur="1000"/>
                                        <p:tgtEl>
                                          <p:spTgt spid="5">
                                            <p:txEl>
                                              <p:pRg st="4" end="4"/>
                                            </p:txEl>
                                          </p:spTgt>
                                        </p:tgtEl>
                                        <p:attrNameLst>
                                          <p:attrName>ppt_h</p:attrName>
                                        </p:attrNameLst>
                                      </p:cBhvr>
                                      <p:tavLst>
                                        <p:tav tm="0">
                                          <p:val>
                                            <p:strVal val="ppt_h"/>
                                          </p:val>
                                        </p:tav>
                                        <p:tav tm="100000">
                                          <p:val>
                                            <p:fltVal val="0"/>
                                          </p:val>
                                        </p:tav>
                                      </p:tavLst>
                                    </p:anim>
                                    <p:anim calcmode="lin" valueType="num">
                                      <p:cBhvr>
                                        <p:cTn id="20" dur="1000"/>
                                        <p:tgtEl>
                                          <p:spTgt spid="5">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5">
                                            <p:txEl>
                                              <p:pRg st="4" end="4"/>
                                            </p:txEl>
                                          </p:spTgt>
                                        </p:tgtEl>
                                      </p:cBhvr>
                                    </p:animEffect>
                                    <p:set>
                                      <p:cBhvr>
                                        <p:cTn id="22" dur="1" fill="hold">
                                          <p:stCondLst>
                                            <p:cond delay="999"/>
                                          </p:stCondLst>
                                        </p:cTn>
                                        <p:tgtEl>
                                          <p:spTgt spid="5">
                                            <p:txEl>
                                              <p:pRg st="4" end="4"/>
                                            </p:txEl>
                                          </p:spTgt>
                                        </p:tgtEl>
                                        <p:attrNameLst>
                                          <p:attrName>style.visibility</p:attrName>
                                        </p:attrNameLst>
                                      </p:cBhvr>
                                      <p:to>
                                        <p:strVal val="hidden"/>
                                      </p:to>
                                    </p:set>
                                  </p:childTnLst>
                                </p:cTn>
                              </p:par>
                            </p:childTnLst>
                          </p:cTn>
                        </p:par>
                        <p:par>
                          <p:cTn id="23" fill="hold">
                            <p:stCondLst>
                              <p:cond delay="1000"/>
                            </p:stCondLst>
                            <p:childTnLst>
                              <p:par>
                                <p:cTn id="24" presetID="21" presetClass="emph" presetSubtype="0" repeatCount="indefinite" fill="hold" nodeType="afterEffect">
                                  <p:stCondLst>
                                    <p:cond delay="0"/>
                                  </p:stCondLst>
                                  <p:endCondLst>
                                    <p:cond evt="onNext" delay="0">
                                      <p:tgtEl>
                                        <p:sldTgt/>
                                      </p:tgtEl>
                                    </p:cond>
                                  </p:endCondLst>
                                  <p:childTnLst>
                                    <p:animClr clrSpc="hsl" dir="cw">
                                      <p:cBhvr override="childStyle">
                                        <p:cTn id="25" dur="500" fill="hold"/>
                                        <p:tgtEl>
                                          <p:spTgt spid="5">
                                            <p:txEl>
                                              <p:pRg st="3" end="3"/>
                                            </p:txEl>
                                          </p:spTgt>
                                        </p:tgtEl>
                                        <p:attrNameLst>
                                          <p:attrName>style.color</p:attrName>
                                        </p:attrNameLst>
                                      </p:cBhvr>
                                      <p:by>
                                        <p:hsl h="7200000" s="0" l="0"/>
                                      </p:by>
                                    </p:animClr>
                                    <p:animClr clrSpc="hsl" dir="cw">
                                      <p:cBhvr>
                                        <p:cTn id="26" dur="500" fill="hold"/>
                                        <p:tgtEl>
                                          <p:spTgt spid="5">
                                            <p:txEl>
                                              <p:pRg st="3" end="3"/>
                                            </p:txEl>
                                          </p:spTgt>
                                        </p:tgtEl>
                                        <p:attrNameLst>
                                          <p:attrName>fillcolor</p:attrName>
                                        </p:attrNameLst>
                                      </p:cBhvr>
                                      <p:by>
                                        <p:hsl h="7200000" s="0" l="0"/>
                                      </p:by>
                                    </p:animClr>
                                    <p:animClr clrSpc="hsl" dir="cw">
                                      <p:cBhvr>
                                        <p:cTn id="27" dur="500" fill="hold"/>
                                        <p:tgtEl>
                                          <p:spTgt spid="5">
                                            <p:txEl>
                                              <p:pRg st="3" end="3"/>
                                            </p:txEl>
                                          </p:spTgt>
                                        </p:tgtEl>
                                        <p:attrNameLst>
                                          <p:attrName>stroke.color</p:attrName>
                                        </p:attrNameLst>
                                      </p:cBhvr>
                                      <p:by>
                                        <p:hsl h="7200000" s="0" l="0"/>
                                      </p:by>
                                    </p:animClr>
                                    <p:set>
                                      <p:cBhvr>
                                        <p:cTn id="28" dur="500" fill="hold"/>
                                        <p:tgtEl>
                                          <p:spTgt spid="5">
                                            <p:txEl>
                                              <p:pRg st="3" end="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80252" y="1935162"/>
            <a:ext cx="4775200" cy="584775"/>
          </a:xfrm>
          <a:prstGeom prst="rect">
            <a:avLst/>
          </a:prstGeom>
          <a:noFill/>
        </p:spPr>
        <p:txBody>
          <a:bodyPr wrap="square" rtlCol="0">
            <a:spAutoFit/>
          </a:bodyPr>
          <a:lstStyle/>
          <a:p>
            <a:pPr algn="just"/>
            <a:r>
              <a:rPr lang="en-US" sz="1600" smtClean="0">
                <a:latin typeface="Times New Roman" panose="02020603050405020304" pitchFamily="18" charset="0"/>
                <a:cs typeface="Times New Roman" panose="02020603050405020304" pitchFamily="18" charset="0"/>
              </a:rPr>
              <a:t>Thư mục (folder) là nơi chứa các chương trình và các tp tin. Thư mục là phương tiện để sắp xếp thông tin</a:t>
            </a:r>
            <a:endParaRPr lang="en-US" sz="160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13"/>
          </p:nvPr>
        </p:nvSpPr>
        <p:spPr>
          <a:xfrm>
            <a:off x="242048" y="808931"/>
            <a:ext cx="11537576" cy="5080881"/>
          </a:xfrm>
        </p:spPr>
        <p:txBody>
          <a:bodyPr anchor="ctr"/>
          <a:lstStyle/>
          <a:p>
            <a:pPr marL="342900" indent="-342900" algn="l">
              <a:buBlip>
                <a:blip r:embed="rId2"/>
              </a:buBlip>
            </a:pPr>
            <a:r>
              <a:rPr lang="en-US" sz="2600" smtClean="0"/>
              <a:t>Em hãy cho biết c</a:t>
            </a:r>
            <a:r>
              <a:rPr lang="vi-VN" sz="2600" smtClean="0"/>
              <a:t>hương </a:t>
            </a:r>
            <a:r>
              <a:rPr lang="vi-VN" sz="2600"/>
              <a:t>trình nào </a:t>
            </a:r>
            <a:r>
              <a:rPr lang="en-US" sz="2600" smtClean="0"/>
              <a:t>dưới đây </a:t>
            </a:r>
            <a:r>
              <a:rPr lang="vi-VN" sz="2600" smtClean="0"/>
              <a:t>được </a:t>
            </a:r>
            <a:r>
              <a:rPr lang="vi-VN" sz="2600"/>
              <a:t>thiết kế để phát hiện, ngăn chặn, loại bỏ và phòng chống vi rút máy tính?</a:t>
            </a:r>
          </a:p>
          <a:p>
            <a:pPr marL="863600" indent="-520700" algn="l">
              <a:buClr>
                <a:schemeClr val="bg2"/>
              </a:buClr>
              <a:buFont typeface="+mj-lt"/>
              <a:buAutoNum type="alphaLcPeriod"/>
            </a:pPr>
            <a:r>
              <a:rPr lang="vi-VN" sz="2400" i="1" smtClean="0"/>
              <a:t>Malware</a:t>
            </a:r>
            <a:endParaRPr lang="vi-VN" sz="2400" i="1"/>
          </a:p>
          <a:p>
            <a:pPr marL="863600" indent="-520700" algn="l">
              <a:buClr>
                <a:schemeClr val="bg2"/>
              </a:buClr>
              <a:buFont typeface="+mj-lt"/>
              <a:buAutoNum type="alphaLcPeriod"/>
            </a:pPr>
            <a:r>
              <a:rPr lang="vi-VN" sz="2400" i="1" smtClean="0"/>
              <a:t>Worm</a:t>
            </a:r>
            <a:endParaRPr lang="vi-VN" sz="2400" i="1"/>
          </a:p>
          <a:p>
            <a:pPr marL="863600" indent="-520700" algn="l">
              <a:buClr>
                <a:schemeClr val="bg2"/>
              </a:buClr>
              <a:buFont typeface="+mj-lt"/>
              <a:buAutoNum type="alphaLcPeriod"/>
            </a:pPr>
            <a:r>
              <a:rPr lang="vi-VN" sz="2400" i="1" smtClean="0"/>
              <a:t>Antivirus</a:t>
            </a:r>
            <a:endParaRPr lang="vi-VN" sz="2400" i="1"/>
          </a:p>
          <a:p>
            <a:pPr marL="863600" indent="-520700" algn="l">
              <a:buClr>
                <a:schemeClr val="bg2"/>
              </a:buClr>
              <a:buFont typeface="+mj-lt"/>
              <a:buAutoNum type="alphaLcPeriod"/>
            </a:pPr>
            <a:r>
              <a:rPr lang="vi-VN" sz="2400" i="1" smtClean="0"/>
              <a:t>Spyware</a:t>
            </a:r>
            <a:endParaRPr lang="vi-VN" sz="2400" i="1"/>
          </a:p>
          <a:p>
            <a:pPr marL="863600" indent="-520700" algn="l">
              <a:buClr>
                <a:schemeClr val="bg2"/>
              </a:buClr>
              <a:buFont typeface="+mj-lt"/>
              <a:buAutoNum type="alphaLcPeriod"/>
            </a:pPr>
            <a:endParaRPr lang="vi-VN" sz="2400" i="1"/>
          </a:p>
        </p:txBody>
      </p:sp>
    </p:spTree>
    <p:extLst>
      <p:ext uri="{BB962C8B-B14F-4D97-AF65-F5344CB8AC3E}">
        <p14:creationId xmlns:p14="http://schemas.microsoft.com/office/powerpoint/2010/main" val="269495773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5">
                                            <p:txEl>
                                              <p:pRg st="1" end="1"/>
                                            </p:txEl>
                                          </p:spTgt>
                                        </p:tgtEl>
                                        <p:attrNameLst>
                                          <p:attrName>ppt_w</p:attrName>
                                        </p:attrNameLst>
                                      </p:cBhvr>
                                      <p:tavLst>
                                        <p:tav tm="0">
                                          <p:val>
                                            <p:strVal val="ppt_w"/>
                                          </p:val>
                                        </p:tav>
                                        <p:tav tm="100000">
                                          <p:val>
                                            <p:fltVal val="0"/>
                                          </p:val>
                                        </p:tav>
                                      </p:tavLst>
                                    </p:anim>
                                    <p:anim calcmode="lin" valueType="num">
                                      <p:cBhvr>
                                        <p:cTn id="7" dur="1000"/>
                                        <p:tgtEl>
                                          <p:spTgt spid="5">
                                            <p:txEl>
                                              <p:pRg st="1" end="1"/>
                                            </p:txEl>
                                          </p:spTgt>
                                        </p:tgtEl>
                                        <p:attrNameLst>
                                          <p:attrName>ppt_h</p:attrName>
                                        </p:attrNameLst>
                                      </p:cBhvr>
                                      <p:tavLst>
                                        <p:tav tm="0">
                                          <p:val>
                                            <p:strVal val="ppt_h"/>
                                          </p:val>
                                        </p:tav>
                                        <p:tav tm="100000">
                                          <p:val>
                                            <p:fltVal val="0"/>
                                          </p:val>
                                        </p:tav>
                                      </p:tavLst>
                                    </p:anim>
                                    <p:anim calcmode="lin" valueType="num">
                                      <p:cBhvr>
                                        <p:cTn id="8" dur="1000"/>
                                        <p:tgtEl>
                                          <p:spTgt spid="5">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5">
                                            <p:txEl>
                                              <p:pRg st="1" end="1"/>
                                            </p:txEl>
                                          </p:spTgt>
                                        </p:tgtEl>
                                      </p:cBhvr>
                                    </p:animEffect>
                                    <p:set>
                                      <p:cBhvr>
                                        <p:cTn id="10" dur="1" fill="hold">
                                          <p:stCondLst>
                                            <p:cond delay="999"/>
                                          </p:stCondLst>
                                        </p:cTn>
                                        <p:tgtEl>
                                          <p:spTgt spid="5">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5">
                                            <p:txEl>
                                              <p:pRg st="2" end="2"/>
                                            </p:txEl>
                                          </p:spTgt>
                                        </p:tgtEl>
                                        <p:attrNameLst>
                                          <p:attrName>ppt_w</p:attrName>
                                        </p:attrNameLst>
                                      </p:cBhvr>
                                      <p:tavLst>
                                        <p:tav tm="0">
                                          <p:val>
                                            <p:strVal val="ppt_w"/>
                                          </p:val>
                                        </p:tav>
                                        <p:tav tm="100000">
                                          <p:val>
                                            <p:fltVal val="0"/>
                                          </p:val>
                                        </p:tav>
                                      </p:tavLst>
                                    </p:anim>
                                    <p:anim calcmode="lin" valueType="num">
                                      <p:cBhvr>
                                        <p:cTn id="13" dur="1000"/>
                                        <p:tgtEl>
                                          <p:spTgt spid="5">
                                            <p:txEl>
                                              <p:pRg st="2" end="2"/>
                                            </p:txEl>
                                          </p:spTgt>
                                        </p:tgtEl>
                                        <p:attrNameLst>
                                          <p:attrName>ppt_h</p:attrName>
                                        </p:attrNameLst>
                                      </p:cBhvr>
                                      <p:tavLst>
                                        <p:tav tm="0">
                                          <p:val>
                                            <p:strVal val="ppt_h"/>
                                          </p:val>
                                        </p:tav>
                                        <p:tav tm="100000">
                                          <p:val>
                                            <p:fltVal val="0"/>
                                          </p:val>
                                        </p:tav>
                                      </p:tavLst>
                                    </p:anim>
                                    <p:anim calcmode="lin" valueType="num">
                                      <p:cBhvr>
                                        <p:cTn id="14" dur="1000"/>
                                        <p:tgtEl>
                                          <p:spTgt spid="5">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5">
                                            <p:txEl>
                                              <p:pRg st="2" end="2"/>
                                            </p:txEl>
                                          </p:spTgt>
                                        </p:tgtEl>
                                      </p:cBhvr>
                                    </p:animEffect>
                                    <p:set>
                                      <p:cBhvr>
                                        <p:cTn id="16" dur="1" fill="hold">
                                          <p:stCondLst>
                                            <p:cond delay="999"/>
                                          </p:stCondLst>
                                        </p:cTn>
                                        <p:tgtEl>
                                          <p:spTgt spid="5">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5">
                                            <p:txEl>
                                              <p:pRg st="4" end="4"/>
                                            </p:txEl>
                                          </p:spTgt>
                                        </p:tgtEl>
                                        <p:attrNameLst>
                                          <p:attrName>ppt_w</p:attrName>
                                        </p:attrNameLst>
                                      </p:cBhvr>
                                      <p:tavLst>
                                        <p:tav tm="0">
                                          <p:val>
                                            <p:strVal val="ppt_w"/>
                                          </p:val>
                                        </p:tav>
                                        <p:tav tm="100000">
                                          <p:val>
                                            <p:fltVal val="0"/>
                                          </p:val>
                                        </p:tav>
                                      </p:tavLst>
                                    </p:anim>
                                    <p:anim calcmode="lin" valueType="num">
                                      <p:cBhvr>
                                        <p:cTn id="19" dur="1000"/>
                                        <p:tgtEl>
                                          <p:spTgt spid="5">
                                            <p:txEl>
                                              <p:pRg st="4" end="4"/>
                                            </p:txEl>
                                          </p:spTgt>
                                        </p:tgtEl>
                                        <p:attrNameLst>
                                          <p:attrName>ppt_h</p:attrName>
                                        </p:attrNameLst>
                                      </p:cBhvr>
                                      <p:tavLst>
                                        <p:tav tm="0">
                                          <p:val>
                                            <p:strVal val="ppt_h"/>
                                          </p:val>
                                        </p:tav>
                                        <p:tav tm="100000">
                                          <p:val>
                                            <p:fltVal val="0"/>
                                          </p:val>
                                        </p:tav>
                                      </p:tavLst>
                                    </p:anim>
                                    <p:anim calcmode="lin" valueType="num">
                                      <p:cBhvr>
                                        <p:cTn id="20" dur="1000"/>
                                        <p:tgtEl>
                                          <p:spTgt spid="5">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5">
                                            <p:txEl>
                                              <p:pRg st="4" end="4"/>
                                            </p:txEl>
                                          </p:spTgt>
                                        </p:tgtEl>
                                      </p:cBhvr>
                                    </p:animEffect>
                                    <p:set>
                                      <p:cBhvr>
                                        <p:cTn id="22" dur="1" fill="hold">
                                          <p:stCondLst>
                                            <p:cond delay="999"/>
                                          </p:stCondLst>
                                        </p:cTn>
                                        <p:tgtEl>
                                          <p:spTgt spid="5">
                                            <p:txEl>
                                              <p:pRg st="4" end="4"/>
                                            </p:txEl>
                                          </p:spTgt>
                                        </p:tgtEl>
                                        <p:attrNameLst>
                                          <p:attrName>style.visibility</p:attrName>
                                        </p:attrNameLst>
                                      </p:cBhvr>
                                      <p:to>
                                        <p:strVal val="hidden"/>
                                      </p:to>
                                    </p:set>
                                  </p:childTnLst>
                                </p:cTn>
                              </p:par>
                            </p:childTnLst>
                          </p:cTn>
                        </p:par>
                        <p:par>
                          <p:cTn id="23" fill="hold">
                            <p:stCondLst>
                              <p:cond delay="1000"/>
                            </p:stCondLst>
                            <p:childTnLst>
                              <p:par>
                                <p:cTn id="24" presetID="21" presetClass="emph" presetSubtype="0" repeatCount="indefinite" fill="hold" nodeType="afterEffect">
                                  <p:stCondLst>
                                    <p:cond delay="0"/>
                                  </p:stCondLst>
                                  <p:endCondLst>
                                    <p:cond evt="onNext" delay="0">
                                      <p:tgtEl>
                                        <p:sldTgt/>
                                      </p:tgtEl>
                                    </p:cond>
                                  </p:endCondLst>
                                  <p:childTnLst>
                                    <p:animClr clrSpc="hsl" dir="cw">
                                      <p:cBhvr override="childStyle">
                                        <p:cTn id="25" dur="500" fill="hold"/>
                                        <p:tgtEl>
                                          <p:spTgt spid="5">
                                            <p:txEl>
                                              <p:pRg st="3" end="3"/>
                                            </p:txEl>
                                          </p:spTgt>
                                        </p:tgtEl>
                                        <p:attrNameLst>
                                          <p:attrName>style.color</p:attrName>
                                        </p:attrNameLst>
                                      </p:cBhvr>
                                      <p:by>
                                        <p:hsl h="7200000" s="0" l="0"/>
                                      </p:by>
                                    </p:animClr>
                                    <p:animClr clrSpc="hsl" dir="cw">
                                      <p:cBhvr>
                                        <p:cTn id="26" dur="500" fill="hold"/>
                                        <p:tgtEl>
                                          <p:spTgt spid="5">
                                            <p:txEl>
                                              <p:pRg st="3" end="3"/>
                                            </p:txEl>
                                          </p:spTgt>
                                        </p:tgtEl>
                                        <p:attrNameLst>
                                          <p:attrName>fillcolor</p:attrName>
                                        </p:attrNameLst>
                                      </p:cBhvr>
                                      <p:by>
                                        <p:hsl h="7200000" s="0" l="0"/>
                                      </p:by>
                                    </p:animClr>
                                    <p:animClr clrSpc="hsl" dir="cw">
                                      <p:cBhvr>
                                        <p:cTn id="27" dur="500" fill="hold"/>
                                        <p:tgtEl>
                                          <p:spTgt spid="5">
                                            <p:txEl>
                                              <p:pRg st="3" end="3"/>
                                            </p:txEl>
                                          </p:spTgt>
                                        </p:tgtEl>
                                        <p:attrNameLst>
                                          <p:attrName>stroke.color</p:attrName>
                                        </p:attrNameLst>
                                      </p:cBhvr>
                                      <p:by>
                                        <p:hsl h="7200000" s="0" l="0"/>
                                      </p:by>
                                    </p:animClr>
                                    <p:set>
                                      <p:cBhvr>
                                        <p:cTn id="28" dur="500" fill="hold"/>
                                        <p:tgtEl>
                                          <p:spTgt spid="5">
                                            <p:txEl>
                                              <p:pRg st="3" end="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80252" y="1935162"/>
            <a:ext cx="4775200" cy="584775"/>
          </a:xfrm>
          <a:prstGeom prst="rect">
            <a:avLst/>
          </a:prstGeom>
          <a:noFill/>
        </p:spPr>
        <p:txBody>
          <a:bodyPr wrap="square" rtlCol="0">
            <a:spAutoFit/>
          </a:bodyPr>
          <a:lstStyle/>
          <a:p>
            <a:pPr algn="just"/>
            <a:r>
              <a:rPr lang="en-US" sz="1600" smtClean="0">
                <a:latin typeface="Times New Roman" panose="02020603050405020304" pitchFamily="18" charset="0"/>
                <a:cs typeface="Times New Roman" panose="02020603050405020304" pitchFamily="18" charset="0"/>
              </a:rPr>
              <a:t>Thư mục (folder) là nơi chứa các chương trình và các tp tin. Thư mục là phương tiện để sắp xếp thông tin</a:t>
            </a:r>
            <a:endParaRPr lang="en-US" sz="160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13"/>
          </p:nvPr>
        </p:nvSpPr>
        <p:spPr>
          <a:xfrm>
            <a:off x="242048" y="808931"/>
            <a:ext cx="11537576" cy="5080881"/>
          </a:xfrm>
        </p:spPr>
        <p:txBody>
          <a:bodyPr anchor="ctr"/>
          <a:lstStyle/>
          <a:p>
            <a:pPr marL="342900" indent="-342900" algn="l">
              <a:buBlip>
                <a:blip r:embed="rId2"/>
              </a:buBlip>
            </a:pPr>
            <a:r>
              <a:rPr lang="en-US" sz="2600" smtClean="0"/>
              <a:t>Em hãy cho biết ứ</a:t>
            </a:r>
            <a:r>
              <a:rPr lang="vi-VN" sz="2600" smtClean="0"/>
              <a:t>ng </a:t>
            </a:r>
            <a:r>
              <a:rPr lang="vi-VN" sz="2600"/>
              <a:t>dụng nào </a:t>
            </a:r>
            <a:r>
              <a:rPr lang="en-US" sz="2600" smtClean="0"/>
              <a:t>dưới đây </a:t>
            </a:r>
            <a:r>
              <a:rPr lang="vi-VN" sz="2600" smtClean="0"/>
              <a:t>được </a:t>
            </a:r>
            <a:r>
              <a:rPr lang="vi-VN" sz="2600"/>
              <a:t>sử dụng để xem nội dung của tập tin Reports.zip?</a:t>
            </a:r>
          </a:p>
          <a:p>
            <a:pPr marL="863600" indent="-520700" algn="l">
              <a:buClr>
                <a:schemeClr val="bg2"/>
              </a:buClr>
              <a:buFont typeface="+mj-lt"/>
              <a:buAutoNum type="alphaLcPeriod"/>
            </a:pPr>
            <a:r>
              <a:rPr lang="vi-VN" sz="2400" i="1" smtClean="0"/>
              <a:t>Trình </a:t>
            </a:r>
            <a:r>
              <a:rPr lang="vi-VN" sz="2400" i="1"/>
              <a:t>xử lý văn bản word</a:t>
            </a:r>
          </a:p>
          <a:p>
            <a:pPr marL="863600" indent="-520700" algn="l">
              <a:buClr>
                <a:schemeClr val="bg2"/>
              </a:buClr>
              <a:buFont typeface="+mj-lt"/>
              <a:buAutoNum type="alphaLcPeriod"/>
            </a:pPr>
            <a:r>
              <a:rPr lang="vi-VN" sz="2400" i="1" smtClean="0"/>
              <a:t>Chương </a:t>
            </a:r>
            <a:r>
              <a:rPr lang="vi-VN" sz="2400" i="1"/>
              <a:t>trình nén và giải nén</a:t>
            </a:r>
          </a:p>
          <a:p>
            <a:pPr marL="863600" indent="-520700" algn="l">
              <a:buClr>
                <a:schemeClr val="bg2"/>
              </a:buClr>
              <a:buFont typeface="+mj-lt"/>
              <a:buAutoNum type="alphaLcPeriod"/>
            </a:pPr>
            <a:r>
              <a:rPr lang="vi-VN" sz="2400" i="1" smtClean="0"/>
              <a:t>Trình </a:t>
            </a:r>
            <a:r>
              <a:rPr lang="vi-VN" sz="2400" i="1"/>
              <a:t>duyệt web</a:t>
            </a:r>
          </a:p>
          <a:p>
            <a:pPr marL="863600" indent="-520700" algn="l">
              <a:buClr>
                <a:schemeClr val="bg2"/>
              </a:buClr>
              <a:buFont typeface="+mj-lt"/>
              <a:buAutoNum type="alphaLcPeriod"/>
            </a:pPr>
            <a:r>
              <a:rPr lang="vi-VN" sz="2400" i="1" smtClean="0"/>
              <a:t>Ứng </a:t>
            </a:r>
            <a:r>
              <a:rPr lang="vi-VN" sz="2400" i="1"/>
              <a:t>dụng trang </a:t>
            </a:r>
            <a:r>
              <a:rPr lang="vi-VN" sz="2400" i="1" smtClean="0"/>
              <a:t>tính</a:t>
            </a:r>
            <a:endParaRPr lang="vi-VN" sz="2400" i="1"/>
          </a:p>
        </p:txBody>
      </p:sp>
    </p:spTree>
    <p:extLst>
      <p:ext uri="{BB962C8B-B14F-4D97-AF65-F5344CB8AC3E}">
        <p14:creationId xmlns:p14="http://schemas.microsoft.com/office/powerpoint/2010/main" val="202072344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5">
                                            <p:txEl>
                                              <p:pRg st="1" end="1"/>
                                            </p:txEl>
                                          </p:spTgt>
                                        </p:tgtEl>
                                        <p:attrNameLst>
                                          <p:attrName>ppt_w</p:attrName>
                                        </p:attrNameLst>
                                      </p:cBhvr>
                                      <p:tavLst>
                                        <p:tav tm="0">
                                          <p:val>
                                            <p:strVal val="ppt_w"/>
                                          </p:val>
                                        </p:tav>
                                        <p:tav tm="100000">
                                          <p:val>
                                            <p:fltVal val="0"/>
                                          </p:val>
                                        </p:tav>
                                      </p:tavLst>
                                    </p:anim>
                                    <p:anim calcmode="lin" valueType="num">
                                      <p:cBhvr>
                                        <p:cTn id="7" dur="1000"/>
                                        <p:tgtEl>
                                          <p:spTgt spid="5">
                                            <p:txEl>
                                              <p:pRg st="1" end="1"/>
                                            </p:txEl>
                                          </p:spTgt>
                                        </p:tgtEl>
                                        <p:attrNameLst>
                                          <p:attrName>ppt_h</p:attrName>
                                        </p:attrNameLst>
                                      </p:cBhvr>
                                      <p:tavLst>
                                        <p:tav tm="0">
                                          <p:val>
                                            <p:strVal val="ppt_h"/>
                                          </p:val>
                                        </p:tav>
                                        <p:tav tm="100000">
                                          <p:val>
                                            <p:fltVal val="0"/>
                                          </p:val>
                                        </p:tav>
                                      </p:tavLst>
                                    </p:anim>
                                    <p:anim calcmode="lin" valueType="num">
                                      <p:cBhvr>
                                        <p:cTn id="8" dur="1000"/>
                                        <p:tgtEl>
                                          <p:spTgt spid="5">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5">
                                            <p:txEl>
                                              <p:pRg st="1" end="1"/>
                                            </p:txEl>
                                          </p:spTgt>
                                        </p:tgtEl>
                                      </p:cBhvr>
                                    </p:animEffect>
                                    <p:set>
                                      <p:cBhvr>
                                        <p:cTn id="10" dur="1" fill="hold">
                                          <p:stCondLst>
                                            <p:cond delay="999"/>
                                          </p:stCondLst>
                                        </p:cTn>
                                        <p:tgtEl>
                                          <p:spTgt spid="5">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5">
                                            <p:txEl>
                                              <p:pRg st="3" end="3"/>
                                            </p:txEl>
                                          </p:spTgt>
                                        </p:tgtEl>
                                        <p:attrNameLst>
                                          <p:attrName>ppt_w</p:attrName>
                                        </p:attrNameLst>
                                      </p:cBhvr>
                                      <p:tavLst>
                                        <p:tav tm="0">
                                          <p:val>
                                            <p:strVal val="ppt_w"/>
                                          </p:val>
                                        </p:tav>
                                        <p:tav tm="100000">
                                          <p:val>
                                            <p:fltVal val="0"/>
                                          </p:val>
                                        </p:tav>
                                      </p:tavLst>
                                    </p:anim>
                                    <p:anim calcmode="lin" valueType="num">
                                      <p:cBhvr>
                                        <p:cTn id="13" dur="1000"/>
                                        <p:tgtEl>
                                          <p:spTgt spid="5">
                                            <p:txEl>
                                              <p:pRg st="3" end="3"/>
                                            </p:txEl>
                                          </p:spTgt>
                                        </p:tgtEl>
                                        <p:attrNameLst>
                                          <p:attrName>ppt_h</p:attrName>
                                        </p:attrNameLst>
                                      </p:cBhvr>
                                      <p:tavLst>
                                        <p:tav tm="0">
                                          <p:val>
                                            <p:strVal val="ppt_h"/>
                                          </p:val>
                                        </p:tav>
                                        <p:tav tm="100000">
                                          <p:val>
                                            <p:fltVal val="0"/>
                                          </p:val>
                                        </p:tav>
                                      </p:tavLst>
                                    </p:anim>
                                    <p:anim calcmode="lin" valueType="num">
                                      <p:cBhvr>
                                        <p:cTn id="14" dur="1000"/>
                                        <p:tgtEl>
                                          <p:spTgt spid="5">
                                            <p:txEl>
                                              <p:pRg st="3" end="3"/>
                                            </p:txEl>
                                          </p:spTgt>
                                        </p:tgtEl>
                                        <p:attrNameLst>
                                          <p:attrName>style.rotation</p:attrName>
                                        </p:attrNameLst>
                                      </p:cBhvr>
                                      <p:tavLst>
                                        <p:tav tm="0">
                                          <p:val>
                                            <p:fltVal val="0"/>
                                          </p:val>
                                        </p:tav>
                                        <p:tav tm="100000">
                                          <p:val>
                                            <p:fltVal val="90"/>
                                          </p:val>
                                        </p:tav>
                                      </p:tavLst>
                                    </p:anim>
                                    <p:animEffect transition="out" filter="fade">
                                      <p:cBhvr>
                                        <p:cTn id="15" dur="1000"/>
                                        <p:tgtEl>
                                          <p:spTgt spid="5">
                                            <p:txEl>
                                              <p:pRg st="3" end="3"/>
                                            </p:txEl>
                                          </p:spTgt>
                                        </p:tgtEl>
                                      </p:cBhvr>
                                    </p:animEffect>
                                    <p:set>
                                      <p:cBhvr>
                                        <p:cTn id="16" dur="1" fill="hold">
                                          <p:stCondLst>
                                            <p:cond delay="999"/>
                                          </p:stCondLst>
                                        </p:cTn>
                                        <p:tgtEl>
                                          <p:spTgt spid="5">
                                            <p:txEl>
                                              <p:pRg st="3" end="3"/>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5">
                                            <p:txEl>
                                              <p:pRg st="4" end="4"/>
                                            </p:txEl>
                                          </p:spTgt>
                                        </p:tgtEl>
                                        <p:attrNameLst>
                                          <p:attrName>ppt_w</p:attrName>
                                        </p:attrNameLst>
                                      </p:cBhvr>
                                      <p:tavLst>
                                        <p:tav tm="0">
                                          <p:val>
                                            <p:strVal val="ppt_w"/>
                                          </p:val>
                                        </p:tav>
                                        <p:tav tm="100000">
                                          <p:val>
                                            <p:fltVal val="0"/>
                                          </p:val>
                                        </p:tav>
                                      </p:tavLst>
                                    </p:anim>
                                    <p:anim calcmode="lin" valueType="num">
                                      <p:cBhvr>
                                        <p:cTn id="19" dur="1000"/>
                                        <p:tgtEl>
                                          <p:spTgt spid="5">
                                            <p:txEl>
                                              <p:pRg st="4" end="4"/>
                                            </p:txEl>
                                          </p:spTgt>
                                        </p:tgtEl>
                                        <p:attrNameLst>
                                          <p:attrName>ppt_h</p:attrName>
                                        </p:attrNameLst>
                                      </p:cBhvr>
                                      <p:tavLst>
                                        <p:tav tm="0">
                                          <p:val>
                                            <p:strVal val="ppt_h"/>
                                          </p:val>
                                        </p:tav>
                                        <p:tav tm="100000">
                                          <p:val>
                                            <p:fltVal val="0"/>
                                          </p:val>
                                        </p:tav>
                                      </p:tavLst>
                                    </p:anim>
                                    <p:anim calcmode="lin" valueType="num">
                                      <p:cBhvr>
                                        <p:cTn id="20" dur="1000"/>
                                        <p:tgtEl>
                                          <p:spTgt spid="5">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5">
                                            <p:txEl>
                                              <p:pRg st="4" end="4"/>
                                            </p:txEl>
                                          </p:spTgt>
                                        </p:tgtEl>
                                      </p:cBhvr>
                                    </p:animEffect>
                                    <p:set>
                                      <p:cBhvr>
                                        <p:cTn id="22" dur="1" fill="hold">
                                          <p:stCondLst>
                                            <p:cond delay="999"/>
                                          </p:stCondLst>
                                        </p:cTn>
                                        <p:tgtEl>
                                          <p:spTgt spid="5">
                                            <p:txEl>
                                              <p:pRg st="4" end="4"/>
                                            </p:txEl>
                                          </p:spTgt>
                                        </p:tgtEl>
                                        <p:attrNameLst>
                                          <p:attrName>style.visibility</p:attrName>
                                        </p:attrNameLst>
                                      </p:cBhvr>
                                      <p:to>
                                        <p:strVal val="hidden"/>
                                      </p:to>
                                    </p:set>
                                  </p:childTnLst>
                                </p:cTn>
                              </p:par>
                            </p:childTnLst>
                          </p:cTn>
                        </p:par>
                        <p:par>
                          <p:cTn id="23" fill="hold">
                            <p:stCondLst>
                              <p:cond delay="1000"/>
                            </p:stCondLst>
                            <p:childTnLst>
                              <p:par>
                                <p:cTn id="24" presetID="21" presetClass="emph" presetSubtype="0" repeatCount="indefinite" fill="hold" nodeType="afterEffect">
                                  <p:stCondLst>
                                    <p:cond delay="0"/>
                                  </p:stCondLst>
                                  <p:endCondLst>
                                    <p:cond evt="onNext" delay="0">
                                      <p:tgtEl>
                                        <p:sldTgt/>
                                      </p:tgtEl>
                                    </p:cond>
                                  </p:endCondLst>
                                  <p:childTnLst>
                                    <p:animClr clrSpc="hsl" dir="cw">
                                      <p:cBhvr override="childStyle">
                                        <p:cTn id="25" dur="500" fill="hold"/>
                                        <p:tgtEl>
                                          <p:spTgt spid="5">
                                            <p:txEl>
                                              <p:pRg st="2" end="2"/>
                                            </p:txEl>
                                          </p:spTgt>
                                        </p:tgtEl>
                                        <p:attrNameLst>
                                          <p:attrName>style.color</p:attrName>
                                        </p:attrNameLst>
                                      </p:cBhvr>
                                      <p:by>
                                        <p:hsl h="7200000" s="0" l="0"/>
                                      </p:by>
                                    </p:animClr>
                                    <p:animClr clrSpc="hsl" dir="cw">
                                      <p:cBhvr>
                                        <p:cTn id="26" dur="500" fill="hold"/>
                                        <p:tgtEl>
                                          <p:spTgt spid="5">
                                            <p:txEl>
                                              <p:pRg st="2" end="2"/>
                                            </p:txEl>
                                          </p:spTgt>
                                        </p:tgtEl>
                                        <p:attrNameLst>
                                          <p:attrName>fillcolor</p:attrName>
                                        </p:attrNameLst>
                                      </p:cBhvr>
                                      <p:by>
                                        <p:hsl h="7200000" s="0" l="0"/>
                                      </p:by>
                                    </p:animClr>
                                    <p:animClr clrSpc="hsl" dir="cw">
                                      <p:cBhvr>
                                        <p:cTn id="27" dur="500" fill="hold"/>
                                        <p:tgtEl>
                                          <p:spTgt spid="5">
                                            <p:txEl>
                                              <p:pRg st="2" end="2"/>
                                            </p:txEl>
                                          </p:spTgt>
                                        </p:tgtEl>
                                        <p:attrNameLst>
                                          <p:attrName>stroke.color</p:attrName>
                                        </p:attrNameLst>
                                      </p:cBhvr>
                                      <p:by>
                                        <p:hsl h="7200000" s="0" l="0"/>
                                      </p:by>
                                    </p:animClr>
                                    <p:set>
                                      <p:cBhvr>
                                        <p:cTn id="28" dur="500" fill="hold"/>
                                        <p:tgtEl>
                                          <p:spTgt spid="5">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266701" y="795485"/>
            <a:ext cx="11480800" cy="4678215"/>
          </a:xfrm>
        </p:spPr>
        <p:txBody>
          <a:bodyPr anchor="t"/>
          <a:lstStyle/>
          <a:p>
            <a:pPr marL="342900" indent="-342900" algn="l">
              <a:buBlip>
                <a:blip r:embed="rId2"/>
              </a:buBlip>
            </a:pPr>
            <a:r>
              <a:rPr lang="en-US" sz="2600" smtClean="0"/>
              <a:t>Em </a:t>
            </a:r>
            <a:r>
              <a:rPr lang="en-US" sz="2600" err="1" smtClean="0"/>
              <a:t>hãy</a:t>
            </a:r>
            <a:r>
              <a:rPr lang="en-US" sz="2600" smtClean="0"/>
              <a:t> </a:t>
            </a:r>
            <a:r>
              <a:rPr lang="en-US" sz="2600" err="1" smtClean="0"/>
              <a:t>sắp</a:t>
            </a:r>
            <a:r>
              <a:rPr lang="en-US" sz="2600" smtClean="0"/>
              <a:t> </a:t>
            </a:r>
            <a:r>
              <a:rPr lang="en-US" sz="2600" err="1" smtClean="0"/>
              <a:t>xếp</a:t>
            </a:r>
            <a:r>
              <a:rPr lang="en-US" sz="2600" smtClean="0"/>
              <a:t> </a:t>
            </a:r>
            <a:r>
              <a:rPr lang="vi-VN" sz="2600" smtClean="0"/>
              <a:t>các </a:t>
            </a:r>
            <a:r>
              <a:rPr lang="vi-VN" sz="2600"/>
              <a:t>loại thiết bị vào các nhóm tương ứng</a:t>
            </a:r>
          </a:p>
        </p:txBody>
      </p:sp>
      <p:graphicFrame>
        <p:nvGraphicFramePr>
          <p:cNvPr id="3" name="Table 2"/>
          <p:cNvGraphicFramePr>
            <a:graphicFrameLocks noGrp="1"/>
          </p:cNvGraphicFramePr>
          <p:nvPr>
            <p:extLst/>
          </p:nvPr>
        </p:nvGraphicFramePr>
        <p:xfrm>
          <a:off x="965200" y="1435103"/>
          <a:ext cx="10515600" cy="4038596"/>
        </p:xfrm>
        <a:graphic>
          <a:graphicData uri="http://schemas.openxmlformats.org/drawingml/2006/table">
            <a:tbl>
              <a:tblPr firstRow="1">
                <a:tableStyleId>{8799B23B-EC83-4686-B30A-512413B5E67A}</a:tableStyleId>
              </a:tblPr>
              <a:tblGrid>
                <a:gridCol w="5183624"/>
                <a:gridCol w="5331976"/>
              </a:tblGrid>
              <a:tr h="399346">
                <a:tc>
                  <a:txBody>
                    <a:bodyPr/>
                    <a:lstStyle/>
                    <a:p>
                      <a:pPr marL="0" marR="0" algn="ctr">
                        <a:lnSpc>
                          <a:spcPct val="115000"/>
                        </a:lnSpc>
                        <a:spcBef>
                          <a:spcPts val="0"/>
                        </a:spcBef>
                        <a:spcAft>
                          <a:spcPts val="0"/>
                        </a:spcAft>
                      </a:pPr>
                      <a:r>
                        <a:rPr lang="en-US" sz="2000" err="1">
                          <a:solidFill>
                            <a:srgbClr val="0070C0"/>
                          </a:solidFill>
                          <a:effectLst/>
                        </a:rPr>
                        <a:t>Loại</a:t>
                      </a:r>
                      <a:r>
                        <a:rPr lang="en-US" sz="2000">
                          <a:solidFill>
                            <a:srgbClr val="0070C0"/>
                          </a:solidFill>
                          <a:effectLst/>
                        </a:rPr>
                        <a:t> </a:t>
                      </a:r>
                      <a:r>
                        <a:rPr lang="en-US" sz="2000" err="1">
                          <a:solidFill>
                            <a:srgbClr val="0070C0"/>
                          </a:solidFill>
                          <a:effectLst/>
                        </a:rPr>
                        <a:t>thiết</a:t>
                      </a:r>
                      <a:r>
                        <a:rPr lang="en-US" sz="2000">
                          <a:solidFill>
                            <a:srgbClr val="0070C0"/>
                          </a:solidFill>
                          <a:effectLst/>
                        </a:rPr>
                        <a:t> </a:t>
                      </a:r>
                      <a:r>
                        <a:rPr lang="en-US" sz="2000" err="1">
                          <a:solidFill>
                            <a:srgbClr val="0070C0"/>
                          </a:solidFill>
                          <a:effectLst/>
                        </a:rPr>
                        <a:t>bị</a:t>
                      </a:r>
                      <a:endParaRPr lang="en-US" sz="20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err="1">
                          <a:solidFill>
                            <a:srgbClr val="0070C0"/>
                          </a:solidFill>
                          <a:effectLst/>
                        </a:rPr>
                        <a:t>Nhóm</a:t>
                      </a:r>
                      <a:r>
                        <a:rPr lang="en-US" sz="2000">
                          <a:solidFill>
                            <a:srgbClr val="0070C0"/>
                          </a:solidFill>
                          <a:effectLst/>
                        </a:rPr>
                        <a:t> </a:t>
                      </a:r>
                      <a:r>
                        <a:rPr lang="en-US" sz="2000" err="1">
                          <a:solidFill>
                            <a:srgbClr val="0070C0"/>
                          </a:solidFill>
                          <a:effectLst/>
                        </a:rPr>
                        <a:t>thiết</a:t>
                      </a:r>
                      <a:r>
                        <a:rPr lang="en-US" sz="2000">
                          <a:solidFill>
                            <a:srgbClr val="0070C0"/>
                          </a:solidFill>
                          <a:effectLst/>
                        </a:rPr>
                        <a:t> </a:t>
                      </a:r>
                      <a:r>
                        <a:rPr lang="en-US" sz="2000" err="1">
                          <a:solidFill>
                            <a:srgbClr val="0070C0"/>
                          </a:solidFill>
                          <a:effectLst/>
                        </a:rPr>
                        <a:t>bị</a:t>
                      </a:r>
                      <a:endParaRPr lang="en-US" sz="20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99346">
                <a:tc>
                  <a:txBody>
                    <a:bodyPr/>
                    <a:lstStyle/>
                    <a:p>
                      <a:pPr marL="0" marR="0">
                        <a:lnSpc>
                          <a:spcPct val="115000"/>
                        </a:lnSpc>
                        <a:spcBef>
                          <a:spcPts val="0"/>
                        </a:spcBef>
                        <a:spcAft>
                          <a:spcPts val="0"/>
                        </a:spcAft>
                      </a:pPr>
                      <a:endParaRPr lang="en-US" sz="20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rowSpan="3">
                  <a:txBody>
                    <a:bodyPr/>
                    <a:lstStyle/>
                    <a:p>
                      <a:pPr marL="0" marR="0" algn="l">
                        <a:lnSpc>
                          <a:spcPct val="115000"/>
                        </a:lnSpc>
                        <a:spcBef>
                          <a:spcPts val="0"/>
                        </a:spcBef>
                        <a:spcAft>
                          <a:spcPts val="0"/>
                        </a:spcAft>
                      </a:pPr>
                      <a:r>
                        <a:rPr lang="en-US" sz="2000" err="1">
                          <a:solidFill>
                            <a:schemeClr val="bg1"/>
                          </a:solidFill>
                          <a:effectLst/>
                        </a:rPr>
                        <a:t>Nhập</a:t>
                      </a:r>
                      <a:endParaRPr lang="en-US" sz="20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99346">
                <a:tc>
                  <a:txBody>
                    <a:bodyPr/>
                    <a:lstStyle/>
                    <a:p>
                      <a:pPr marL="0" marR="0">
                        <a:lnSpc>
                          <a:spcPct val="115000"/>
                        </a:lnSpc>
                        <a:spcBef>
                          <a:spcPts val="0"/>
                        </a:spcBef>
                        <a:spcAft>
                          <a:spcPts val="0"/>
                        </a:spcAft>
                      </a:pPr>
                      <a:endParaRPr lang="en-US" sz="20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vMerge="1">
                  <a:txBody>
                    <a:bodyPr/>
                    <a:lstStyle/>
                    <a:p>
                      <a:endParaRPr lang="en-US"/>
                    </a:p>
                  </a:txBody>
                  <a:tcPr/>
                </a:tc>
              </a:tr>
              <a:tr h="399346">
                <a:tc>
                  <a:txBody>
                    <a:bodyPr/>
                    <a:lstStyle/>
                    <a:p>
                      <a:pPr marL="0" marR="0">
                        <a:lnSpc>
                          <a:spcPct val="115000"/>
                        </a:lnSpc>
                        <a:spcBef>
                          <a:spcPts val="0"/>
                        </a:spcBef>
                        <a:spcAft>
                          <a:spcPts val="0"/>
                        </a:spcAft>
                      </a:pPr>
                      <a:endParaRPr lang="en-US" sz="20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vMerge="1">
                  <a:txBody>
                    <a:bodyPr/>
                    <a:lstStyle/>
                    <a:p>
                      <a:endParaRPr lang="en-US"/>
                    </a:p>
                  </a:txBody>
                  <a:tcPr/>
                </a:tc>
              </a:tr>
              <a:tr h="399346">
                <a:tc>
                  <a:txBody>
                    <a:bodyPr/>
                    <a:lstStyle/>
                    <a:p>
                      <a:pPr marL="0" marR="0">
                        <a:lnSpc>
                          <a:spcPct val="115000"/>
                        </a:lnSpc>
                        <a:spcBef>
                          <a:spcPts val="0"/>
                        </a:spcBef>
                        <a:spcAft>
                          <a:spcPts val="0"/>
                        </a:spcAft>
                      </a:pPr>
                      <a:endParaRPr lang="en-US" sz="20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rowSpan="3">
                  <a:txBody>
                    <a:bodyPr/>
                    <a:lstStyle/>
                    <a:p>
                      <a:pPr marL="0" marR="0" algn="l">
                        <a:lnSpc>
                          <a:spcPct val="115000"/>
                        </a:lnSpc>
                        <a:spcBef>
                          <a:spcPts val="0"/>
                        </a:spcBef>
                        <a:spcAft>
                          <a:spcPts val="0"/>
                        </a:spcAft>
                      </a:pPr>
                      <a:r>
                        <a:rPr lang="en-US" sz="2000" err="1">
                          <a:solidFill>
                            <a:schemeClr val="bg1"/>
                          </a:solidFill>
                          <a:effectLst/>
                        </a:rPr>
                        <a:t>Xuất</a:t>
                      </a:r>
                      <a:endParaRPr lang="en-US" sz="20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99346">
                <a:tc>
                  <a:txBody>
                    <a:bodyPr/>
                    <a:lstStyle/>
                    <a:p>
                      <a:pPr marL="0" marR="0">
                        <a:lnSpc>
                          <a:spcPct val="115000"/>
                        </a:lnSpc>
                        <a:spcBef>
                          <a:spcPts val="0"/>
                        </a:spcBef>
                        <a:spcAft>
                          <a:spcPts val="0"/>
                        </a:spcAft>
                      </a:pPr>
                      <a:endParaRPr lang="en-US" sz="20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vMerge="1">
                  <a:txBody>
                    <a:bodyPr/>
                    <a:lstStyle/>
                    <a:p>
                      <a:endParaRPr lang="en-US"/>
                    </a:p>
                  </a:txBody>
                  <a:tcPr/>
                </a:tc>
              </a:tr>
              <a:tr h="399346">
                <a:tc>
                  <a:txBody>
                    <a:bodyPr/>
                    <a:lstStyle/>
                    <a:p>
                      <a:pPr marL="0" marR="0">
                        <a:lnSpc>
                          <a:spcPct val="115000"/>
                        </a:lnSpc>
                        <a:spcBef>
                          <a:spcPts val="0"/>
                        </a:spcBef>
                        <a:spcAft>
                          <a:spcPts val="0"/>
                        </a:spcAft>
                      </a:pPr>
                      <a:endParaRPr lang="en-US" sz="20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vMerge="1">
                  <a:txBody>
                    <a:bodyPr/>
                    <a:lstStyle/>
                    <a:p>
                      <a:endParaRPr lang="en-US"/>
                    </a:p>
                  </a:txBody>
                  <a:tcPr/>
                </a:tc>
              </a:tr>
              <a:tr h="399346">
                <a:tc>
                  <a:txBody>
                    <a:bodyPr/>
                    <a:lstStyle/>
                    <a:p>
                      <a:pPr marL="0" marR="0">
                        <a:lnSpc>
                          <a:spcPct val="115000"/>
                        </a:lnSpc>
                        <a:spcBef>
                          <a:spcPts val="0"/>
                        </a:spcBef>
                        <a:spcAft>
                          <a:spcPts val="0"/>
                        </a:spcAft>
                      </a:pPr>
                      <a:endParaRPr lang="en-US" sz="20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rowSpan="3">
                  <a:txBody>
                    <a:bodyPr/>
                    <a:lstStyle/>
                    <a:p>
                      <a:pPr marL="0" marR="0" algn="l">
                        <a:lnSpc>
                          <a:spcPct val="115000"/>
                        </a:lnSpc>
                        <a:spcBef>
                          <a:spcPts val="0"/>
                        </a:spcBef>
                        <a:spcAft>
                          <a:spcPts val="0"/>
                        </a:spcAft>
                      </a:pPr>
                      <a:r>
                        <a:rPr lang="en-US" sz="2000" err="1">
                          <a:solidFill>
                            <a:schemeClr val="bg1"/>
                          </a:solidFill>
                          <a:effectLst/>
                        </a:rPr>
                        <a:t>Nhập</a:t>
                      </a:r>
                      <a:r>
                        <a:rPr lang="en-US" sz="2000">
                          <a:solidFill>
                            <a:schemeClr val="bg1"/>
                          </a:solidFill>
                          <a:effectLst/>
                        </a:rPr>
                        <a:t>/</a:t>
                      </a:r>
                      <a:r>
                        <a:rPr lang="en-US" sz="2000" err="1">
                          <a:solidFill>
                            <a:schemeClr val="bg1"/>
                          </a:solidFill>
                          <a:effectLst/>
                        </a:rPr>
                        <a:t>Xuất</a:t>
                      </a:r>
                      <a:endParaRPr lang="en-US" sz="20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99346">
                <a:tc>
                  <a:txBody>
                    <a:bodyPr/>
                    <a:lstStyle/>
                    <a:p>
                      <a:pPr marL="0" marR="0">
                        <a:lnSpc>
                          <a:spcPct val="115000"/>
                        </a:lnSpc>
                        <a:spcBef>
                          <a:spcPts val="0"/>
                        </a:spcBef>
                        <a:spcAft>
                          <a:spcPts val="0"/>
                        </a:spcAft>
                      </a:pPr>
                      <a:endParaRPr lang="en-US" sz="20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vMerge="1">
                  <a:txBody>
                    <a:bodyPr/>
                    <a:lstStyle/>
                    <a:p>
                      <a:endParaRPr lang="en-US"/>
                    </a:p>
                  </a:txBody>
                  <a:tcPr/>
                </a:tc>
              </a:tr>
              <a:tr h="444482">
                <a:tc>
                  <a:txBody>
                    <a:bodyPr/>
                    <a:lstStyle/>
                    <a:p>
                      <a:pPr marL="0" marR="0">
                        <a:lnSpc>
                          <a:spcPct val="115000"/>
                        </a:lnSpc>
                        <a:spcBef>
                          <a:spcPts val="0"/>
                        </a:spcBef>
                        <a:spcAft>
                          <a:spcPts val="0"/>
                        </a:spcAft>
                      </a:pPr>
                      <a:endParaRPr lang="en-US" sz="20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vMerge="1">
                  <a:txBody>
                    <a:bodyPr/>
                    <a:lstStyle/>
                    <a:p>
                      <a:endParaRPr lang="en-US"/>
                    </a:p>
                  </a:txBody>
                  <a:tcPr/>
                </a:tc>
              </a:tr>
            </a:tbl>
          </a:graphicData>
        </a:graphic>
      </p:graphicFrame>
      <p:sp>
        <p:nvSpPr>
          <p:cNvPr id="4" name="TextBox 3"/>
          <p:cNvSpPr txBox="1"/>
          <p:nvPr/>
        </p:nvSpPr>
        <p:spPr>
          <a:xfrm>
            <a:off x="952500" y="1854200"/>
            <a:ext cx="2197100" cy="369332"/>
          </a:xfrm>
          <a:prstGeom prst="rect">
            <a:avLst/>
          </a:prstGeom>
          <a:noFill/>
        </p:spPr>
        <p:txBody>
          <a:bodyPr wrap="square" rtlCol="0">
            <a:spAutoFit/>
          </a:bodyPr>
          <a:lstStyle/>
          <a:p>
            <a:r>
              <a:rPr lang="en-US" err="1" smtClean="0">
                <a:solidFill>
                  <a:srgbClr val="0070C0"/>
                </a:solidFill>
                <a:effectLst/>
              </a:rPr>
              <a:t>Màn</a:t>
            </a:r>
            <a:r>
              <a:rPr lang="en-US" smtClean="0">
                <a:solidFill>
                  <a:srgbClr val="0070C0"/>
                </a:solidFill>
                <a:effectLst/>
              </a:rPr>
              <a:t> </a:t>
            </a:r>
            <a:r>
              <a:rPr lang="en-US" err="1" smtClean="0">
                <a:solidFill>
                  <a:srgbClr val="0070C0"/>
                </a:solidFill>
                <a:effectLst/>
              </a:rPr>
              <a:t>hình</a:t>
            </a:r>
            <a:r>
              <a:rPr lang="en-US" smtClean="0">
                <a:solidFill>
                  <a:srgbClr val="0070C0"/>
                </a:solidFill>
                <a:effectLst/>
              </a:rPr>
              <a:t> (Monitor)</a:t>
            </a:r>
            <a:endParaRPr lang="en-US" smtClean="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TextBox 4"/>
          <p:cNvSpPr txBox="1"/>
          <p:nvPr/>
        </p:nvSpPr>
        <p:spPr>
          <a:xfrm>
            <a:off x="952500" y="2974686"/>
            <a:ext cx="1765300" cy="423514"/>
          </a:xfrm>
          <a:prstGeom prst="rect">
            <a:avLst/>
          </a:prstGeom>
          <a:noFill/>
        </p:spPr>
        <p:txBody>
          <a:bodyPr wrap="square" rtlCol="0">
            <a:spAutoFit/>
          </a:bodyPr>
          <a:lstStyle/>
          <a:p>
            <a:pPr>
              <a:lnSpc>
                <a:spcPct val="115000"/>
              </a:lnSpc>
            </a:pPr>
            <a:r>
              <a:rPr lang="en-US" err="1" smtClean="0">
                <a:solidFill>
                  <a:srgbClr val="0070C0"/>
                </a:solidFill>
                <a:effectLst/>
              </a:rPr>
              <a:t>Máy</a:t>
            </a:r>
            <a:r>
              <a:rPr lang="en-US" smtClean="0">
                <a:solidFill>
                  <a:srgbClr val="0070C0"/>
                </a:solidFill>
                <a:effectLst/>
              </a:rPr>
              <a:t> in (Printer)</a:t>
            </a:r>
            <a:endParaRPr lang="en-US">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TextBox 5"/>
          <p:cNvSpPr txBox="1"/>
          <p:nvPr/>
        </p:nvSpPr>
        <p:spPr>
          <a:xfrm>
            <a:off x="952500" y="2220685"/>
            <a:ext cx="2387600" cy="369332"/>
          </a:xfrm>
          <a:prstGeom prst="rect">
            <a:avLst/>
          </a:prstGeom>
          <a:noFill/>
        </p:spPr>
        <p:txBody>
          <a:bodyPr wrap="square" rtlCol="0">
            <a:spAutoFit/>
          </a:bodyPr>
          <a:lstStyle/>
          <a:p>
            <a:r>
              <a:rPr lang="en-US" err="1" smtClean="0">
                <a:solidFill>
                  <a:srgbClr val="0070C0"/>
                </a:solidFill>
                <a:effectLst/>
              </a:rPr>
              <a:t>Bàn</a:t>
            </a:r>
            <a:r>
              <a:rPr lang="en-US" smtClean="0">
                <a:solidFill>
                  <a:srgbClr val="0070C0"/>
                </a:solidFill>
                <a:effectLst/>
              </a:rPr>
              <a:t> </a:t>
            </a:r>
            <a:r>
              <a:rPr lang="en-US" err="1" smtClean="0">
                <a:solidFill>
                  <a:srgbClr val="0070C0"/>
                </a:solidFill>
                <a:effectLst/>
              </a:rPr>
              <a:t>phím</a:t>
            </a:r>
            <a:r>
              <a:rPr lang="en-US" smtClean="0">
                <a:solidFill>
                  <a:srgbClr val="0070C0"/>
                </a:solidFill>
                <a:effectLst/>
              </a:rPr>
              <a:t> (Keyboard)</a:t>
            </a:r>
            <a:endParaRPr lang="en-US" smtClean="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p:cNvSpPr txBox="1"/>
          <p:nvPr/>
        </p:nvSpPr>
        <p:spPr>
          <a:xfrm>
            <a:off x="952500" y="3395353"/>
            <a:ext cx="1676400" cy="423514"/>
          </a:xfrm>
          <a:prstGeom prst="rect">
            <a:avLst/>
          </a:prstGeom>
          <a:noFill/>
        </p:spPr>
        <p:txBody>
          <a:bodyPr wrap="square" rtlCol="0">
            <a:spAutoFit/>
          </a:bodyPr>
          <a:lstStyle/>
          <a:p>
            <a:pPr>
              <a:lnSpc>
                <a:spcPct val="115000"/>
              </a:lnSpc>
            </a:pPr>
            <a:r>
              <a:rPr lang="en-US" err="1" smtClean="0">
                <a:solidFill>
                  <a:srgbClr val="0070C0"/>
                </a:solidFill>
                <a:effectLst/>
              </a:rPr>
              <a:t>Bút</a:t>
            </a:r>
            <a:r>
              <a:rPr lang="en-US" smtClean="0">
                <a:solidFill>
                  <a:srgbClr val="0070C0"/>
                </a:solidFill>
                <a:effectLst/>
              </a:rPr>
              <a:t> </a:t>
            </a:r>
            <a:r>
              <a:rPr lang="en-US" err="1" smtClean="0">
                <a:solidFill>
                  <a:srgbClr val="0070C0"/>
                </a:solidFill>
                <a:effectLst/>
              </a:rPr>
              <a:t>từ</a:t>
            </a:r>
            <a:r>
              <a:rPr lang="en-US" smtClean="0">
                <a:solidFill>
                  <a:srgbClr val="0070C0"/>
                </a:solidFill>
                <a:effectLst/>
              </a:rPr>
              <a:t> (Stylus)</a:t>
            </a:r>
            <a:endParaRPr lang="en-US">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TextBox 7"/>
          <p:cNvSpPr txBox="1"/>
          <p:nvPr/>
        </p:nvSpPr>
        <p:spPr>
          <a:xfrm>
            <a:off x="952500" y="3816020"/>
            <a:ext cx="1536700" cy="410882"/>
          </a:xfrm>
          <a:prstGeom prst="rect">
            <a:avLst/>
          </a:prstGeom>
          <a:noFill/>
        </p:spPr>
        <p:txBody>
          <a:bodyPr wrap="square" rtlCol="0">
            <a:spAutoFit/>
          </a:bodyPr>
          <a:lstStyle/>
          <a:p>
            <a:pPr>
              <a:lnSpc>
                <a:spcPct val="115000"/>
              </a:lnSpc>
            </a:pPr>
            <a:r>
              <a:rPr lang="en-US" smtClean="0">
                <a:solidFill>
                  <a:srgbClr val="0070C0"/>
                </a:solidFill>
                <a:effectLst/>
              </a:rPr>
              <a:t>Microphone</a:t>
            </a:r>
            <a:endParaRPr lang="en-US">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9" name="TextBox 8"/>
          <p:cNvSpPr txBox="1"/>
          <p:nvPr/>
        </p:nvSpPr>
        <p:spPr>
          <a:xfrm>
            <a:off x="952500" y="4224055"/>
            <a:ext cx="1765300" cy="410882"/>
          </a:xfrm>
          <a:prstGeom prst="rect">
            <a:avLst/>
          </a:prstGeom>
          <a:noFill/>
        </p:spPr>
        <p:txBody>
          <a:bodyPr wrap="square" rtlCol="0">
            <a:spAutoFit/>
          </a:bodyPr>
          <a:lstStyle/>
          <a:p>
            <a:pPr>
              <a:lnSpc>
                <a:spcPct val="115000"/>
              </a:lnSpc>
            </a:pPr>
            <a:r>
              <a:rPr lang="en-US" smtClean="0">
                <a:solidFill>
                  <a:srgbClr val="0070C0"/>
                </a:solidFill>
                <a:effectLst/>
              </a:rPr>
              <a:t>Loa (Speakers)</a:t>
            </a:r>
            <a:endParaRPr lang="en-US">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0" name="TextBox 9"/>
          <p:cNvSpPr txBox="1"/>
          <p:nvPr/>
        </p:nvSpPr>
        <p:spPr>
          <a:xfrm>
            <a:off x="952500" y="4632090"/>
            <a:ext cx="2387600" cy="410882"/>
          </a:xfrm>
          <a:prstGeom prst="rect">
            <a:avLst/>
          </a:prstGeom>
          <a:noFill/>
        </p:spPr>
        <p:txBody>
          <a:bodyPr wrap="square" rtlCol="0">
            <a:spAutoFit/>
          </a:bodyPr>
          <a:lstStyle/>
          <a:p>
            <a:pPr>
              <a:lnSpc>
                <a:spcPct val="115000"/>
              </a:lnSpc>
            </a:pPr>
            <a:r>
              <a:rPr lang="en-US" err="1" smtClean="0">
                <a:solidFill>
                  <a:srgbClr val="0070C0"/>
                </a:solidFill>
                <a:effectLst/>
              </a:rPr>
              <a:t>Máy</a:t>
            </a:r>
            <a:r>
              <a:rPr lang="en-US" smtClean="0">
                <a:solidFill>
                  <a:srgbClr val="0070C0"/>
                </a:solidFill>
                <a:effectLst/>
              </a:rPr>
              <a:t> </a:t>
            </a:r>
            <a:r>
              <a:rPr lang="en-US" err="1" smtClean="0">
                <a:solidFill>
                  <a:srgbClr val="0070C0"/>
                </a:solidFill>
                <a:effectLst/>
              </a:rPr>
              <a:t>chiếu</a:t>
            </a:r>
            <a:r>
              <a:rPr lang="en-US" smtClean="0">
                <a:solidFill>
                  <a:srgbClr val="0070C0"/>
                </a:solidFill>
                <a:effectLst/>
              </a:rPr>
              <a:t> (Projector)</a:t>
            </a:r>
            <a:endParaRPr lang="en-US">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1" name="TextBox 10"/>
          <p:cNvSpPr txBox="1"/>
          <p:nvPr/>
        </p:nvSpPr>
        <p:spPr>
          <a:xfrm>
            <a:off x="952500" y="5040124"/>
            <a:ext cx="3708400" cy="410882"/>
          </a:xfrm>
          <a:prstGeom prst="rect">
            <a:avLst/>
          </a:prstGeom>
          <a:noFill/>
        </p:spPr>
        <p:txBody>
          <a:bodyPr wrap="square" rtlCol="0">
            <a:spAutoFit/>
          </a:bodyPr>
          <a:lstStyle/>
          <a:p>
            <a:pPr>
              <a:lnSpc>
                <a:spcPct val="115000"/>
              </a:lnSpc>
            </a:pPr>
            <a:r>
              <a:rPr lang="en-US" err="1" smtClean="0">
                <a:solidFill>
                  <a:srgbClr val="0070C0"/>
                </a:solidFill>
                <a:effectLst/>
              </a:rPr>
              <a:t>Hệ</a:t>
            </a:r>
            <a:r>
              <a:rPr lang="en-US" smtClean="0">
                <a:solidFill>
                  <a:srgbClr val="0070C0"/>
                </a:solidFill>
                <a:effectLst/>
              </a:rPr>
              <a:t> </a:t>
            </a:r>
            <a:r>
              <a:rPr lang="en-US" err="1" smtClean="0">
                <a:solidFill>
                  <a:srgbClr val="0070C0"/>
                </a:solidFill>
                <a:effectLst/>
              </a:rPr>
              <a:t>thống</a:t>
            </a:r>
            <a:r>
              <a:rPr lang="en-US" smtClean="0">
                <a:solidFill>
                  <a:srgbClr val="0070C0"/>
                </a:solidFill>
                <a:effectLst/>
              </a:rPr>
              <a:t> </a:t>
            </a:r>
            <a:r>
              <a:rPr lang="en-US" err="1" smtClean="0">
                <a:solidFill>
                  <a:srgbClr val="0070C0"/>
                </a:solidFill>
                <a:effectLst/>
              </a:rPr>
              <a:t>mạng</a:t>
            </a:r>
            <a:r>
              <a:rPr lang="en-US" smtClean="0">
                <a:solidFill>
                  <a:srgbClr val="0070C0"/>
                </a:solidFill>
                <a:effectLst/>
              </a:rPr>
              <a:t> (Network System)</a:t>
            </a:r>
            <a:endParaRPr lang="en-US">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2" name="TextBox 11"/>
          <p:cNvSpPr txBox="1"/>
          <p:nvPr/>
        </p:nvSpPr>
        <p:spPr>
          <a:xfrm>
            <a:off x="952500" y="2587170"/>
            <a:ext cx="2641600" cy="390363"/>
          </a:xfrm>
          <a:prstGeom prst="rect">
            <a:avLst/>
          </a:prstGeom>
          <a:noFill/>
        </p:spPr>
        <p:txBody>
          <a:bodyPr wrap="square" rtlCol="0">
            <a:spAutoFit/>
          </a:bodyPr>
          <a:lstStyle/>
          <a:p>
            <a:pPr>
              <a:lnSpc>
                <a:spcPct val="115000"/>
              </a:lnSpc>
            </a:pPr>
            <a:r>
              <a:rPr lang="en-US" err="1" smtClean="0">
                <a:solidFill>
                  <a:srgbClr val="0070C0"/>
                </a:solidFill>
                <a:effectLst/>
              </a:rPr>
              <a:t>Chuột</a:t>
            </a:r>
            <a:r>
              <a:rPr lang="en-US" smtClean="0">
                <a:solidFill>
                  <a:srgbClr val="0070C0"/>
                </a:solidFill>
                <a:effectLst/>
              </a:rPr>
              <a:t> </a:t>
            </a:r>
            <a:r>
              <a:rPr lang="en-US" err="1" smtClean="0">
                <a:solidFill>
                  <a:srgbClr val="0070C0"/>
                </a:solidFill>
                <a:effectLst/>
              </a:rPr>
              <a:t>máy</a:t>
            </a:r>
            <a:r>
              <a:rPr lang="en-US" smtClean="0">
                <a:solidFill>
                  <a:srgbClr val="0070C0"/>
                </a:solidFill>
                <a:effectLst/>
              </a:rPr>
              <a:t> </a:t>
            </a:r>
            <a:r>
              <a:rPr lang="en-US" err="1" smtClean="0">
                <a:solidFill>
                  <a:srgbClr val="0070C0"/>
                </a:solidFill>
                <a:effectLst/>
              </a:rPr>
              <a:t>tính</a:t>
            </a:r>
            <a:r>
              <a:rPr lang="en-US" smtClean="0">
                <a:solidFill>
                  <a:srgbClr val="0070C0"/>
                </a:solidFill>
                <a:effectLst/>
              </a:rPr>
              <a:t> (Mouse)</a:t>
            </a:r>
            <a:endParaRPr lang="en-US">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0627284"/>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8.33333E-7 -2.22222E-6 L 0.48854 0.20162 " pathEditMode="relative" rAng="0" ptsTypes="AA">
                                      <p:cBhvr>
                                        <p:cTn id="6" dur="2000" fill="hold"/>
                                        <p:tgtEl>
                                          <p:spTgt spid="4"/>
                                        </p:tgtEl>
                                        <p:attrNameLst>
                                          <p:attrName>ppt_x</p:attrName>
                                          <p:attrName>ppt_y</p:attrName>
                                        </p:attrNameLst>
                                      </p:cBhvr>
                                      <p:rCtr x="24427" y="10069"/>
                                    </p:animMotion>
                                  </p:childTnLst>
                                </p:cTn>
                              </p:par>
                              <p:par>
                                <p:cTn id="7" presetID="42" presetClass="path" presetSubtype="0" accel="50000" decel="50000" fill="hold" grpId="0" nodeType="withEffect">
                                  <p:stCondLst>
                                    <p:cond delay="0"/>
                                  </p:stCondLst>
                                  <p:childTnLst>
                                    <p:animMotion origin="layout" path="M -8.33333E-7 -3.33333E-6 L 0.69219 0.10764 " pathEditMode="relative" rAng="0" ptsTypes="AA">
                                      <p:cBhvr>
                                        <p:cTn id="8" dur="2000" fill="hold"/>
                                        <p:tgtEl>
                                          <p:spTgt spid="5"/>
                                        </p:tgtEl>
                                        <p:attrNameLst>
                                          <p:attrName>ppt_x</p:attrName>
                                          <p:attrName>ppt_y</p:attrName>
                                        </p:attrNameLst>
                                      </p:cBhvr>
                                      <p:rCtr x="34609" y="5370"/>
                                    </p:animMotion>
                                  </p:childTnLst>
                                </p:cTn>
                              </p:par>
                              <p:par>
                                <p:cTn id="9" presetID="42" presetClass="path" presetSubtype="0" accel="50000" decel="50000" fill="hold" grpId="0" nodeType="withEffect">
                                  <p:stCondLst>
                                    <p:cond delay="0"/>
                                  </p:stCondLst>
                                  <p:childTnLst>
                                    <p:animMotion origin="layout" path="M -1.66667E-6 -4.44444E-6 L 0.49167 -0.02685 " pathEditMode="relative" rAng="0" ptsTypes="AA">
                                      <p:cBhvr>
                                        <p:cTn id="10" dur="2000" fill="hold"/>
                                        <p:tgtEl>
                                          <p:spTgt spid="6"/>
                                        </p:tgtEl>
                                        <p:attrNameLst>
                                          <p:attrName>ppt_x</p:attrName>
                                          <p:attrName>ppt_y</p:attrName>
                                        </p:attrNameLst>
                                      </p:cBhvr>
                                      <p:rCtr x="24583" y="-1343"/>
                                    </p:animMotion>
                                  </p:childTnLst>
                                </p:cTn>
                              </p:par>
                              <p:par>
                                <p:cTn id="11" presetID="42" presetClass="path" presetSubtype="0" accel="50000" decel="50000" fill="hold" grpId="0" nodeType="withEffect">
                                  <p:stCondLst>
                                    <p:cond delay="0"/>
                                  </p:stCondLst>
                                  <p:childTnLst>
                                    <p:animMotion origin="layout" path="M 5E-6 4.07407E-6 L 0.72813 -0.20209 " pathEditMode="relative" rAng="0" ptsTypes="AA">
                                      <p:cBhvr>
                                        <p:cTn id="12" dur="2000" fill="hold"/>
                                        <p:tgtEl>
                                          <p:spTgt spid="7"/>
                                        </p:tgtEl>
                                        <p:attrNameLst>
                                          <p:attrName>ppt_x</p:attrName>
                                          <p:attrName>ppt_y</p:attrName>
                                        </p:attrNameLst>
                                      </p:cBhvr>
                                      <p:rCtr x="36406" y="-10116"/>
                                    </p:animMotion>
                                  </p:childTnLst>
                                </p:cTn>
                              </p:par>
                              <p:par>
                                <p:cTn id="13" presetID="42" presetClass="path" presetSubtype="0" accel="50000" decel="50000" fill="hold" grpId="0" nodeType="withEffect">
                                  <p:stCondLst>
                                    <p:cond delay="0"/>
                                  </p:stCondLst>
                                  <p:childTnLst>
                                    <p:animMotion origin="layout" path="M 4.16667E-6 -2.59259E-6 L 0.72656 -0.1919 " pathEditMode="relative" rAng="0" ptsTypes="AA">
                                      <p:cBhvr>
                                        <p:cTn id="14" dur="2000" fill="hold"/>
                                        <p:tgtEl>
                                          <p:spTgt spid="8"/>
                                        </p:tgtEl>
                                        <p:attrNameLst>
                                          <p:attrName>ppt_x</p:attrName>
                                          <p:attrName>ppt_y</p:attrName>
                                        </p:attrNameLst>
                                      </p:cBhvr>
                                      <p:rCtr x="36328" y="-9606"/>
                                    </p:animMotion>
                                  </p:childTnLst>
                                </p:cTn>
                              </p:par>
                              <p:par>
                                <p:cTn id="15" presetID="42" presetClass="path" presetSubtype="0" accel="50000" decel="50000" fill="hold" grpId="0" nodeType="withEffect">
                                  <p:stCondLst>
                                    <p:cond delay="0"/>
                                  </p:stCondLst>
                                  <p:childTnLst>
                                    <p:animMotion origin="layout" path="M -8.33333E-7 -3.33333E-6 L 0.69115 -0.15069 " pathEditMode="relative" rAng="0" ptsTypes="AA">
                                      <p:cBhvr>
                                        <p:cTn id="16" dur="2000" fill="hold"/>
                                        <p:tgtEl>
                                          <p:spTgt spid="9"/>
                                        </p:tgtEl>
                                        <p:attrNameLst>
                                          <p:attrName>ppt_x</p:attrName>
                                          <p:attrName>ppt_y</p:attrName>
                                        </p:attrNameLst>
                                      </p:cBhvr>
                                      <p:rCtr x="34557" y="-7546"/>
                                    </p:animMotion>
                                  </p:childTnLst>
                                </p:cTn>
                              </p:par>
                              <p:par>
                                <p:cTn id="17" presetID="42" presetClass="path" presetSubtype="0" accel="50000" decel="50000" fill="hold" grpId="0" nodeType="withEffect">
                                  <p:stCondLst>
                                    <p:cond delay="0"/>
                                  </p:stCondLst>
                                  <p:childTnLst>
                                    <p:animMotion origin="layout" path="M -1.66667E-6 -4.07407E-6 L 0.48854 -0.13125 " pathEditMode="relative" rAng="0" ptsTypes="AA">
                                      <p:cBhvr>
                                        <p:cTn id="18" dur="2000" fill="hold"/>
                                        <p:tgtEl>
                                          <p:spTgt spid="10"/>
                                        </p:tgtEl>
                                        <p:attrNameLst>
                                          <p:attrName>ppt_x</p:attrName>
                                          <p:attrName>ppt_y</p:attrName>
                                        </p:attrNameLst>
                                      </p:cBhvr>
                                      <p:rCtr x="24427" y="-6574"/>
                                    </p:animMotion>
                                  </p:childTnLst>
                                </p:cTn>
                              </p:par>
                              <p:par>
                                <p:cTn id="19" presetID="42" presetClass="path" presetSubtype="0" accel="50000" decel="50000" fill="hold" grpId="0" nodeType="withEffect">
                                  <p:stCondLst>
                                    <p:cond delay="0"/>
                                  </p:stCondLst>
                                  <p:childTnLst>
                                    <p:animMotion origin="layout" path="M 1.66667E-6 -4.81481E-6 L 0.53646 -0.05185 " pathEditMode="relative" rAng="0" ptsTypes="AA">
                                      <p:cBhvr>
                                        <p:cTn id="20" dur="2000" fill="hold"/>
                                        <p:tgtEl>
                                          <p:spTgt spid="11"/>
                                        </p:tgtEl>
                                        <p:attrNameLst>
                                          <p:attrName>ppt_x</p:attrName>
                                          <p:attrName>ppt_y</p:attrName>
                                        </p:attrNameLst>
                                      </p:cBhvr>
                                      <p:rCtr x="26823" y="-2593"/>
                                    </p:animMotion>
                                  </p:childTnLst>
                                </p:cTn>
                              </p:par>
                              <p:par>
                                <p:cTn id="21" presetID="42" presetClass="path" presetSubtype="0" accel="50000" decel="50000" fill="hold" grpId="0" nodeType="withEffect">
                                  <p:stCondLst>
                                    <p:cond delay="0"/>
                                  </p:stCondLst>
                                  <p:childTnLst>
                                    <p:animMotion origin="layout" path="M 1.66667E-6 2.96296E-6 L 0.49167 -0.01135 " pathEditMode="relative" rAng="0" ptsTypes="AA">
                                      <p:cBhvr>
                                        <p:cTn id="22" dur="2000" fill="hold"/>
                                        <p:tgtEl>
                                          <p:spTgt spid="12"/>
                                        </p:tgtEl>
                                        <p:attrNameLst>
                                          <p:attrName>ppt_x</p:attrName>
                                          <p:attrName>ppt_y</p:attrName>
                                        </p:attrNameLst>
                                      </p:cBhvr>
                                      <p:rCtr x="24583" y="-57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80252" y="1935162"/>
            <a:ext cx="4775200" cy="584775"/>
          </a:xfrm>
          <a:prstGeom prst="rect">
            <a:avLst/>
          </a:prstGeom>
          <a:noFill/>
        </p:spPr>
        <p:txBody>
          <a:bodyPr wrap="square" rtlCol="0">
            <a:spAutoFit/>
          </a:bodyPr>
          <a:lstStyle/>
          <a:p>
            <a:pPr algn="just"/>
            <a:r>
              <a:rPr lang="en-US" sz="1600" smtClean="0">
                <a:latin typeface="Times New Roman" panose="02020603050405020304" pitchFamily="18" charset="0"/>
                <a:cs typeface="Times New Roman" panose="02020603050405020304" pitchFamily="18" charset="0"/>
              </a:rPr>
              <a:t>Thư mục (folder) là nơi chứa các chương trình và các tp tin. Thư mục là phương tiện để sắp xếp thông tin</a:t>
            </a:r>
            <a:endParaRPr lang="en-US" sz="160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13"/>
          </p:nvPr>
        </p:nvSpPr>
        <p:spPr>
          <a:xfrm>
            <a:off x="242048" y="808931"/>
            <a:ext cx="11537576" cy="5080881"/>
          </a:xfrm>
        </p:spPr>
        <p:txBody>
          <a:bodyPr anchor="t"/>
          <a:lstStyle/>
          <a:p>
            <a:pPr marL="342900" indent="-342900" algn="l">
              <a:buBlip>
                <a:blip r:embed="rId2"/>
              </a:buBlip>
            </a:pPr>
            <a:r>
              <a:rPr lang="en-US" sz="2600" smtClean="0"/>
              <a:t>Em hãy sắp xếp </a:t>
            </a:r>
            <a:r>
              <a:rPr lang="vi-VN" sz="2600" smtClean="0"/>
              <a:t>mỗi </a:t>
            </a:r>
            <a:r>
              <a:rPr lang="vi-VN" sz="2600"/>
              <a:t>kiểu tài liệu tương ứng với ứng dụng của Office 2010. </a:t>
            </a:r>
            <a:endParaRPr lang="vi-VN" sz="2400" i="1"/>
          </a:p>
        </p:txBody>
      </p:sp>
      <p:graphicFrame>
        <p:nvGraphicFramePr>
          <p:cNvPr id="2" name="Table 1"/>
          <p:cNvGraphicFramePr>
            <a:graphicFrameLocks noGrp="1"/>
          </p:cNvGraphicFramePr>
          <p:nvPr>
            <p:extLst>
              <p:ext uri="{D42A27DB-BD31-4B8C-83A1-F6EECF244321}">
                <p14:modId xmlns:p14="http://schemas.microsoft.com/office/powerpoint/2010/main" val="4250198575"/>
              </p:ext>
            </p:extLst>
          </p:nvPr>
        </p:nvGraphicFramePr>
        <p:xfrm>
          <a:off x="1207364" y="1935158"/>
          <a:ext cx="9779084" cy="3128160"/>
        </p:xfrm>
        <a:graphic>
          <a:graphicData uri="http://schemas.openxmlformats.org/drawingml/2006/table">
            <a:tbl>
              <a:tblPr firstRow="1">
                <a:tableStyleId>{5C22544A-7EE6-4342-B048-85BDC9FD1C3A}</a:tableStyleId>
              </a:tblPr>
              <a:tblGrid>
                <a:gridCol w="6055775"/>
                <a:gridCol w="3723309"/>
              </a:tblGrid>
              <a:tr h="521360">
                <a:tc>
                  <a:txBody>
                    <a:bodyPr/>
                    <a:lstStyle/>
                    <a:p>
                      <a:pPr marL="0" marR="0" algn="ctr">
                        <a:lnSpc>
                          <a:spcPct val="115000"/>
                        </a:lnSpc>
                        <a:spcBef>
                          <a:spcPts val="1200"/>
                        </a:spcBef>
                        <a:spcAft>
                          <a:spcPts val="0"/>
                        </a:spcAft>
                      </a:pPr>
                      <a:r>
                        <a:rPr lang="en-US" sz="2200">
                          <a:solidFill>
                            <a:schemeClr val="tx1"/>
                          </a:solidFill>
                          <a:effectLst/>
                        </a:rPr>
                        <a:t>Ứng dụng Office 2010</a:t>
                      </a:r>
                      <a:endParaRPr lang="en-US" sz="2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algn="ctr">
                        <a:lnSpc>
                          <a:spcPct val="115000"/>
                        </a:lnSpc>
                        <a:spcBef>
                          <a:spcPts val="1200"/>
                        </a:spcBef>
                        <a:spcAft>
                          <a:spcPts val="0"/>
                        </a:spcAft>
                      </a:pPr>
                      <a:r>
                        <a:rPr lang="en-US" sz="2200">
                          <a:solidFill>
                            <a:schemeClr val="tx1"/>
                          </a:solidFill>
                          <a:effectLst/>
                        </a:rPr>
                        <a:t>Kiểu tài liệu</a:t>
                      </a:r>
                      <a:endParaRPr lang="en-US" sz="2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521360">
                <a:tc>
                  <a:txBody>
                    <a:bodyPr/>
                    <a:lstStyle/>
                    <a:p>
                      <a:pPr marL="0" marR="0" algn="just">
                        <a:lnSpc>
                          <a:spcPct val="115000"/>
                        </a:lnSpc>
                        <a:spcBef>
                          <a:spcPts val="0"/>
                        </a:spcBef>
                        <a:spcAft>
                          <a:spcPts val="0"/>
                        </a:spcAft>
                      </a:pPr>
                      <a:r>
                        <a:rPr lang="en-US" sz="2200">
                          <a:solidFill>
                            <a:schemeClr val="tx1"/>
                          </a:solidFill>
                          <a:effectLst/>
                        </a:rPr>
                        <a:t>The world of books.docx</a:t>
                      </a:r>
                      <a:endParaRPr lang="en-US" sz="2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algn="ctr">
                        <a:lnSpc>
                          <a:spcPct val="115000"/>
                        </a:lnSpc>
                        <a:spcBef>
                          <a:spcPts val="0"/>
                        </a:spcBef>
                        <a:spcAft>
                          <a:spcPts val="0"/>
                        </a:spcAft>
                      </a:pPr>
                      <a:endParaRPr lang="en-US" sz="2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521360">
                <a:tc>
                  <a:txBody>
                    <a:bodyPr/>
                    <a:lstStyle/>
                    <a:p>
                      <a:pPr marL="0" marR="0" algn="just">
                        <a:lnSpc>
                          <a:spcPct val="115000"/>
                        </a:lnSpc>
                        <a:spcBef>
                          <a:spcPts val="0"/>
                        </a:spcBef>
                        <a:spcAft>
                          <a:spcPts val="0"/>
                        </a:spcAft>
                      </a:pPr>
                      <a:r>
                        <a:rPr lang="en-US" sz="2200">
                          <a:solidFill>
                            <a:schemeClr val="tx1"/>
                          </a:solidFill>
                          <a:effectLst/>
                        </a:rPr>
                        <a:t>Talk outline.pptx</a:t>
                      </a:r>
                      <a:endParaRPr lang="en-US" sz="2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algn="ctr">
                        <a:lnSpc>
                          <a:spcPct val="115000"/>
                        </a:lnSpc>
                        <a:spcBef>
                          <a:spcPts val="0"/>
                        </a:spcBef>
                        <a:spcAft>
                          <a:spcPts val="0"/>
                        </a:spcAft>
                      </a:pPr>
                      <a:endParaRPr lang="en-US" sz="2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521360">
                <a:tc>
                  <a:txBody>
                    <a:bodyPr/>
                    <a:lstStyle/>
                    <a:p>
                      <a:pPr marL="0" marR="0" algn="just">
                        <a:lnSpc>
                          <a:spcPct val="115000"/>
                        </a:lnSpc>
                        <a:spcBef>
                          <a:spcPts val="0"/>
                        </a:spcBef>
                        <a:spcAft>
                          <a:spcPts val="0"/>
                        </a:spcAft>
                      </a:pPr>
                      <a:r>
                        <a:rPr lang="en-US" sz="2200">
                          <a:solidFill>
                            <a:schemeClr val="tx1"/>
                          </a:solidFill>
                          <a:effectLst/>
                        </a:rPr>
                        <a:t>Meeting notes.one</a:t>
                      </a:r>
                      <a:endParaRPr lang="en-US" sz="2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algn="ctr">
                        <a:lnSpc>
                          <a:spcPct val="115000"/>
                        </a:lnSpc>
                        <a:spcBef>
                          <a:spcPts val="0"/>
                        </a:spcBef>
                        <a:spcAft>
                          <a:spcPts val="0"/>
                        </a:spcAft>
                      </a:pPr>
                      <a:r>
                        <a:rPr lang="en-US" sz="2200">
                          <a:solidFill>
                            <a:schemeClr val="tx1"/>
                          </a:solidFill>
                          <a:effectLst/>
                        </a:rPr>
                        <a:t>One Note</a:t>
                      </a:r>
                      <a:endParaRPr lang="en-US" sz="2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521360">
                <a:tc>
                  <a:txBody>
                    <a:bodyPr/>
                    <a:lstStyle/>
                    <a:p>
                      <a:pPr marL="0" marR="0" algn="just">
                        <a:lnSpc>
                          <a:spcPct val="115000"/>
                        </a:lnSpc>
                        <a:spcBef>
                          <a:spcPts val="0"/>
                        </a:spcBef>
                        <a:spcAft>
                          <a:spcPts val="0"/>
                        </a:spcAft>
                      </a:pPr>
                      <a:r>
                        <a:rPr lang="en-US" sz="2200">
                          <a:solidFill>
                            <a:schemeClr val="tx1"/>
                          </a:solidFill>
                          <a:effectLst/>
                        </a:rPr>
                        <a:t>Videoclub.accdb</a:t>
                      </a:r>
                      <a:endParaRPr lang="en-US" sz="2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algn="ctr">
                        <a:lnSpc>
                          <a:spcPct val="115000"/>
                        </a:lnSpc>
                        <a:spcBef>
                          <a:spcPts val="0"/>
                        </a:spcBef>
                        <a:spcAft>
                          <a:spcPts val="0"/>
                        </a:spcAft>
                      </a:pPr>
                      <a:endParaRPr lang="en-US" sz="2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521360">
                <a:tc>
                  <a:txBody>
                    <a:bodyPr/>
                    <a:lstStyle/>
                    <a:p>
                      <a:pPr marL="0" marR="0" algn="just">
                        <a:lnSpc>
                          <a:spcPct val="115000"/>
                        </a:lnSpc>
                        <a:spcBef>
                          <a:spcPts val="0"/>
                        </a:spcBef>
                        <a:spcAft>
                          <a:spcPts val="0"/>
                        </a:spcAft>
                      </a:pPr>
                      <a:r>
                        <a:rPr lang="en-US" sz="2200">
                          <a:solidFill>
                            <a:schemeClr val="tx1"/>
                          </a:solidFill>
                          <a:effectLst/>
                        </a:rPr>
                        <a:t>Car expenses 2011.xlsx</a:t>
                      </a:r>
                      <a:endParaRPr lang="en-US" sz="2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algn="ctr">
                        <a:lnSpc>
                          <a:spcPct val="115000"/>
                        </a:lnSpc>
                        <a:spcBef>
                          <a:spcPts val="0"/>
                        </a:spcBef>
                        <a:spcAft>
                          <a:spcPts val="0"/>
                        </a:spcAft>
                      </a:pPr>
                      <a:endParaRPr lang="en-US" sz="2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bl>
          </a:graphicData>
        </a:graphic>
      </p:graphicFrame>
      <p:sp>
        <p:nvSpPr>
          <p:cNvPr id="3" name="TextBox 2"/>
          <p:cNvSpPr txBox="1"/>
          <p:nvPr/>
        </p:nvSpPr>
        <p:spPr>
          <a:xfrm>
            <a:off x="7246961" y="2519937"/>
            <a:ext cx="3725839" cy="430887"/>
          </a:xfrm>
          <a:prstGeom prst="rect">
            <a:avLst/>
          </a:prstGeom>
          <a:noFill/>
        </p:spPr>
        <p:txBody>
          <a:bodyPr wrap="square" rtlCol="0">
            <a:spAutoFit/>
          </a:bodyPr>
          <a:lstStyle/>
          <a:p>
            <a:pPr algn="ctr"/>
            <a:r>
              <a:rPr lang="en-US" sz="2200" smtClean="0"/>
              <a:t>Excel</a:t>
            </a:r>
            <a:endParaRPr lang="en-US" sz="2200">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TextBox 5"/>
          <p:cNvSpPr txBox="1"/>
          <p:nvPr/>
        </p:nvSpPr>
        <p:spPr>
          <a:xfrm>
            <a:off x="7246961" y="3011256"/>
            <a:ext cx="3725839" cy="456663"/>
          </a:xfrm>
          <a:prstGeom prst="rect">
            <a:avLst/>
          </a:prstGeom>
          <a:noFill/>
        </p:spPr>
        <p:txBody>
          <a:bodyPr wrap="square" rtlCol="0">
            <a:spAutoFit/>
          </a:bodyPr>
          <a:lstStyle/>
          <a:p>
            <a:pPr algn="ctr">
              <a:lnSpc>
                <a:spcPct val="115000"/>
              </a:lnSpc>
            </a:pPr>
            <a:r>
              <a:rPr lang="en-US" sz="2200"/>
              <a:t>Word</a:t>
            </a:r>
            <a:endParaRPr lang="en-US" sz="2200">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p:cNvSpPr txBox="1"/>
          <p:nvPr/>
        </p:nvSpPr>
        <p:spPr>
          <a:xfrm>
            <a:off x="7246961" y="4075782"/>
            <a:ext cx="3725839" cy="456663"/>
          </a:xfrm>
          <a:prstGeom prst="rect">
            <a:avLst/>
          </a:prstGeom>
          <a:noFill/>
        </p:spPr>
        <p:txBody>
          <a:bodyPr wrap="square" rtlCol="0">
            <a:spAutoFit/>
          </a:bodyPr>
          <a:lstStyle/>
          <a:p>
            <a:pPr algn="ctr">
              <a:lnSpc>
                <a:spcPct val="115000"/>
              </a:lnSpc>
            </a:pPr>
            <a:r>
              <a:rPr lang="en-US" sz="2200"/>
              <a:t>PowerPoint</a:t>
            </a:r>
            <a:endParaRPr lang="en-US" sz="2200">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TextBox 7"/>
          <p:cNvSpPr txBox="1"/>
          <p:nvPr/>
        </p:nvSpPr>
        <p:spPr>
          <a:xfrm>
            <a:off x="7246961" y="4587978"/>
            <a:ext cx="3725839" cy="456663"/>
          </a:xfrm>
          <a:prstGeom prst="rect">
            <a:avLst/>
          </a:prstGeom>
          <a:noFill/>
        </p:spPr>
        <p:txBody>
          <a:bodyPr wrap="square" rtlCol="0">
            <a:spAutoFit/>
          </a:bodyPr>
          <a:lstStyle/>
          <a:p>
            <a:pPr algn="ctr">
              <a:lnSpc>
                <a:spcPct val="115000"/>
              </a:lnSpc>
            </a:pPr>
            <a:r>
              <a:rPr lang="en-US" sz="2200"/>
              <a:t>Access</a:t>
            </a:r>
            <a:endParaRPr lang="en-US" sz="220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918512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4.58333E-6 -2.59259E-6 L 4.58333E-6 0.29977 " pathEditMode="relative" rAng="0" ptsTypes="AA">
                                      <p:cBhvr>
                                        <p:cTn id="6" dur="2000" fill="hold"/>
                                        <p:tgtEl>
                                          <p:spTgt spid="3"/>
                                        </p:tgtEl>
                                        <p:attrNameLst>
                                          <p:attrName>ppt_x</p:attrName>
                                          <p:attrName>ppt_y</p:attrName>
                                        </p:attrNameLst>
                                      </p:cBhvr>
                                      <p:rCtr x="0" y="14977"/>
                                    </p:animMotion>
                                  </p:childTnLst>
                                </p:cTn>
                              </p:par>
                              <p:par>
                                <p:cTn id="7" presetID="64" presetClass="path" presetSubtype="0" accel="50000" decel="50000" fill="hold" grpId="0" nodeType="withEffect">
                                  <p:stCondLst>
                                    <p:cond delay="0"/>
                                  </p:stCondLst>
                                  <p:childTnLst>
                                    <p:animMotion origin="layout" path="M 4.58333E-6 -3.7037E-6 L 4.58333E-6 -0.07361 " pathEditMode="relative" rAng="0" ptsTypes="AA">
                                      <p:cBhvr>
                                        <p:cTn id="8" dur="2000" fill="hold"/>
                                        <p:tgtEl>
                                          <p:spTgt spid="6"/>
                                        </p:tgtEl>
                                        <p:attrNameLst>
                                          <p:attrName>ppt_x</p:attrName>
                                          <p:attrName>ppt_y</p:attrName>
                                        </p:attrNameLst>
                                      </p:cBhvr>
                                      <p:rCtr x="0" y="-3681"/>
                                    </p:animMotion>
                                  </p:childTnLst>
                                </p:cTn>
                              </p:par>
                              <p:par>
                                <p:cTn id="9" presetID="64" presetClass="path" presetSubtype="0" accel="50000" decel="50000" fill="hold" grpId="0" nodeType="withEffect">
                                  <p:stCondLst>
                                    <p:cond delay="0"/>
                                  </p:stCondLst>
                                  <p:childTnLst>
                                    <p:animMotion origin="layout" path="M 4.58333E-6 3.7037E-6 L 0.00118 -0.1551 " pathEditMode="relative" rAng="0" ptsTypes="AA">
                                      <p:cBhvr>
                                        <p:cTn id="10" dur="2000" fill="hold"/>
                                        <p:tgtEl>
                                          <p:spTgt spid="7"/>
                                        </p:tgtEl>
                                        <p:attrNameLst>
                                          <p:attrName>ppt_x</p:attrName>
                                          <p:attrName>ppt_y</p:attrName>
                                        </p:attrNameLst>
                                      </p:cBhvr>
                                      <p:rCtr x="0" y="-7755"/>
                                    </p:animMotion>
                                  </p:childTnLst>
                                </p:cTn>
                              </p:par>
                              <p:par>
                                <p:cTn id="11" presetID="64" presetClass="path" presetSubtype="0" accel="50000" decel="50000" fill="hold" grpId="0" nodeType="withEffect">
                                  <p:stCondLst>
                                    <p:cond delay="0"/>
                                  </p:stCondLst>
                                  <p:childTnLst>
                                    <p:animMotion origin="layout" path="M 4.58333E-6 -4.81481E-6 L 3.54167E-6 -0.07477 " pathEditMode="relative" rAng="0" ptsTypes="AA">
                                      <p:cBhvr>
                                        <p:cTn id="12" dur="2000" fill="hold"/>
                                        <p:tgtEl>
                                          <p:spTgt spid="8"/>
                                        </p:tgtEl>
                                        <p:attrNameLst>
                                          <p:attrName>ppt_x</p:attrName>
                                          <p:attrName>ppt_y</p:attrName>
                                        </p:attrNameLst>
                                      </p:cBhvr>
                                      <p:rCtr x="26" y="-3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80252" y="1935162"/>
            <a:ext cx="4775200" cy="584775"/>
          </a:xfrm>
          <a:prstGeom prst="rect">
            <a:avLst/>
          </a:prstGeom>
          <a:noFill/>
        </p:spPr>
        <p:txBody>
          <a:bodyPr wrap="square" rtlCol="0">
            <a:spAutoFit/>
          </a:bodyPr>
          <a:lstStyle/>
          <a:p>
            <a:pPr algn="just"/>
            <a:r>
              <a:rPr lang="en-US" sz="1600" smtClean="0">
                <a:latin typeface="Times New Roman" panose="02020603050405020304" pitchFamily="18" charset="0"/>
                <a:cs typeface="Times New Roman" panose="02020603050405020304" pitchFamily="18" charset="0"/>
              </a:rPr>
              <a:t>Thư mục (folder) là nơi chứa các chương trình và các tp tin. Thư mục là phương tiện để sắp xếp thông tin</a:t>
            </a:r>
            <a:endParaRPr lang="en-US" sz="160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13"/>
          </p:nvPr>
        </p:nvSpPr>
        <p:spPr>
          <a:xfrm>
            <a:off x="242048" y="808931"/>
            <a:ext cx="11537576" cy="5080881"/>
          </a:xfrm>
        </p:spPr>
        <p:txBody>
          <a:bodyPr anchor="ctr"/>
          <a:lstStyle/>
          <a:p>
            <a:pPr marL="342900" indent="-342900" algn="l">
              <a:buBlip>
                <a:blip r:embed="rId2"/>
              </a:buBlip>
            </a:pPr>
            <a:r>
              <a:rPr lang="en-US" sz="2600" smtClean="0"/>
              <a:t>Em hãy cho biết c</a:t>
            </a:r>
            <a:r>
              <a:rPr lang="vi-VN" sz="2600" smtClean="0"/>
              <a:t>ái </a:t>
            </a:r>
            <a:r>
              <a:rPr lang="vi-VN" sz="2600"/>
              <a:t>gì là duy nhất của một chương trình phần mềm máy tính nhằm ngăn chặn vi phạm bản quyền?</a:t>
            </a:r>
          </a:p>
          <a:p>
            <a:pPr marL="863600" indent="-520700" algn="l">
              <a:buClr>
                <a:schemeClr val="bg2"/>
              </a:buClr>
              <a:buFont typeface="+mj-lt"/>
              <a:buAutoNum type="alphaLcPeriod"/>
            </a:pPr>
            <a:r>
              <a:rPr lang="vi-VN" sz="2400" i="1" smtClean="0"/>
              <a:t>Product </a:t>
            </a:r>
            <a:r>
              <a:rPr lang="vi-VN" sz="2400" i="1"/>
              <a:t>keys</a:t>
            </a:r>
          </a:p>
          <a:p>
            <a:pPr marL="863600" indent="-520700" algn="l">
              <a:buClr>
                <a:schemeClr val="bg2"/>
              </a:buClr>
              <a:buFont typeface="+mj-lt"/>
              <a:buAutoNum type="alphaLcPeriod"/>
            </a:pPr>
            <a:r>
              <a:rPr lang="vi-VN" sz="2400" i="1" smtClean="0"/>
              <a:t>Security </a:t>
            </a:r>
            <a:r>
              <a:rPr lang="vi-VN" sz="2400" i="1"/>
              <a:t>updates</a:t>
            </a:r>
          </a:p>
          <a:p>
            <a:pPr marL="863600" indent="-520700" algn="l">
              <a:buClr>
                <a:schemeClr val="bg2"/>
              </a:buClr>
              <a:buFont typeface="+mj-lt"/>
              <a:buAutoNum type="alphaLcPeriod"/>
            </a:pPr>
            <a:r>
              <a:rPr lang="vi-VN" sz="2400" i="1" smtClean="0"/>
              <a:t>Design </a:t>
            </a:r>
            <a:r>
              <a:rPr lang="vi-VN" sz="2400" i="1"/>
              <a:t>updates</a:t>
            </a:r>
          </a:p>
          <a:p>
            <a:pPr marL="863600" indent="-520700" algn="l">
              <a:buClr>
                <a:schemeClr val="bg2"/>
              </a:buClr>
              <a:buFont typeface="+mj-lt"/>
              <a:buAutoNum type="alphaLcPeriod"/>
            </a:pPr>
            <a:r>
              <a:rPr lang="vi-VN" sz="2400" i="1" smtClean="0"/>
              <a:t>Privative </a:t>
            </a:r>
            <a:r>
              <a:rPr lang="vi-VN" sz="2400" i="1"/>
              <a:t>Software</a:t>
            </a:r>
          </a:p>
        </p:txBody>
      </p:sp>
    </p:spTree>
    <p:extLst>
      <p:ext uri="{BB962C8B-B14F-4D97-AF65-F5344CB8AC3E}">
        <p14:creationId xmlns:p14="http://schemas.microsoft.com/office/powerpoint/2010/main" val="301923114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5">
                                            <p:txEl>
                                              <p:pRg st="2" end="2"/>
                                            </p:txEl>
                                          </p:spTgt>
                                        </p:tgtEl>
                                        <p:attrNameLst>
                                          <p:attrName>ppt_w</p:attrName>
                                        </p:attrNameLst>
                                      </p:cBhvr>
                                      <p:tavLst>
                                        <p:tav tm="0">
                                          <p:val>
                                            <p:strVal val="ppt_w"/>
                                          </p:val>
                                        </p:tav>
                                        <p:tav tm="100000">
                                          <p:val>
                                            <p:fltVal val="0"/>
                                          </p:val>
                                        </p:tav>
                                      </p:tavLst>
                                    </p:anim>
                                    <p:anim calcmode="lin" valueType="num">
                                      <p:cBhvr>
                                        <p:cTn id="7" dur="1000"/>
                                        <p:tgtEl>
                                          <p:spTgt spid="5">
                                            <p:txEl>
                                              <p:pRg st="2" end="2"/>
                                            </p:txEl>
                                          </p:spTgt>
                                        </p:tgtEl>
                                        <p:attrNameLst>
                                          <p:attrName>ppt_h</p:attrName>
                                        </p:attrNameLst>
                                      </p:cBhvr>
                                      <p:tavLst>
                                        <p:tav tm="0">
                                          <p:val>
                                            <p:strVal val="ppt_h"/>
                                          </p:val>
                                        </p:tav>
                                        <p:tav tm="100000">
                                          <p:val>
                                            <p:fltVal val="0"/>
                                          </p:val>
                                        </p:tav>
                                      </p:tavLst>
                                    </p:anim>
                                    <p:anim calcmode="lin" valueType="num">
                                      <p:cBhvr>
                                        <p:cTn id="8" dur="1000"/>
                                        <p:tgtEl>
                                          <p:spTgt spid="5">
                                            <p:txEl>
                                              <p:pRg st="2" end="2"/>
                                            </p:txEl>
                                          </p:spTgt>
                                        </p:tgtEl>
                                        <p:attrNameLst>
                                          <p:attrName>style.rotation</p:attrName>
                                        </p:attrNameLst>
                                      </p:cBhvr>
                                      <p:tavLst>
                                        <p:tav tm="0">
                                          <p:val>
                                            <p:fltVal val="0"/>
                                          </p:val>
                                        </p:tav>
                                        <p:tav tm="100000">
                                          <p:val>
                                            <p:fltVal val="90"/>
                                          </p:val>
                                        </p:tav>
                                      </p:tavLst>
                                    </p:anim>
                                    <p:animEffect transition="out" filter="fade">
                                      <p:cBhvr>
                                        <p:cTn id="9" dur="1000"/>
                                        <p:tgtEl>
                                          <p:spTgt spid="5">
                                            <p:txEl>
                                              <p:pRg st="2" end="2"/>
                                            </p:txEl>
                                          </p:spTgt>
                                        </p:tgtEl>
                                      </p:cBhvr>
                                    </p:animEffect>
                                    <p:set>
                                      <p:cBhvr>
                                        <p:cTn id="10" dur="1" fill="hold">
                                          <p:stCondLst>
                                            <p:cond delay="999"/>
                                          </p:stCondLst>
                                        </p:cTn>
                                        <p:tgtEl>
                                          <p:spTgt spid="5">
                                            <p:txEl>
                                              <p:pRg st="2" end="2"/>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5">
                                            <p:txEl>
                                              <p:pRg st="3" end="3"/>
                                            </p:txEl>
                                          </p:spTgt>
                                        </p:tgtEl>
                                        <p:attrNameLst>
                                          <p:attrName>ppt_w</p:attrName>
                                        </p:attrNameLst>
                                      </p:cBhvr>
                                      <p:tavLst>
                                        <p:tav tm="0">
                                          <p:val>
                                            <p:strVal val="ppt_w"/>
                                          </p:val>
                                        </p:tav>
                                        <p:tav tm="100000">
                                          <p:val>
                                            <p:fltVal val="0"/>
                                          </p:val>
                                        </p:tav>
                                      </p:tavLst>
                                    </p:anim>
                                    <p:anim calcmode="lin" valueType="num">
                                      <p:cBhvr>
                                        <p:cTn id="13" dur="1000"/>
                                        <p:tgtEl>
                                          <p:spTgt spid="5">
                                            <p:txEl>
                                              <p:pRg st="3" end="3"/>
                                            </p:txEl>
                                          </p:spTgt>
                                        </p:tgtEl>
                                        <p:attrNameLst>
                                          <p:attrName>ppt_h</p:attrName>
                                        </p:attrNameLst>
                                      </p:cBhvr>
                                      <p:tavLst>
                                        <p:tav tm="0">
                                          <p:val>
                                            <p:strVal val="ppt_h"/>
                                          </p:val>
                                        </p:tav>
                                        <p:tav tm="100000">
                                          <p:val>
                                            <p:fltVal val="0"/>
                                          </p:val>
                                        </p:tav>
                                      </p:tavLst>
                                    </p:anim>
                                    <p:anim calcmode="lin" valueType="num">
                                      <p:cBhvr>
                                        <p:cTn id="14" dur="1000"/>
                                        <p:tgtEl>
                                          <p:spTgt spid="5">
                                            <p:txEl>
                                              <p:pRg st="3" end="3"/>
                                            </p:txEl>
                                          </p:spTgt>
                                        </p:tgtEl>
                                        <p:attrNameLst>
                                          <p:attrName>style.rotation</p:attrName>
                                        </p:attrNameLst>
                                      </p:cBhvr>
                                      <p:tavLst>
                                        <p:tav tm="0">
                                          <p:val>
                                            <p:fltVal val="0"/>
                                          </p:val>
                                        </p:tav>
                                        <p:tav tm="100000">
                                          <p:val>
                                            <p:fltVal val="90"/>
                                          </p:val>
                                        </p:tav>
                                      </p:tavLst>
                                    </p:anim>
                                    <p:animEffect transition="out" filter="fade">
                                      <p:cBhvr>
                                        <p:cTn id="15" dur="1000"/>
                                        <p:tgtEl>
                                          <p:spTgt spid="5">
                                            <p:txEl>
                                              <p:pRg st="3" end="3"/>
                                            </p:txEl>
                                          </p:spTgt>
                                        </p:tgtEl>
                                      </p:cBhvr>
                                    </p:animEffect>
                                    <p:set>
                                      <p:cBhvr>
                                        <p:cTn id="16" dur="1" fill="hold">
                                          <p:stCondLst>
                                            <p:cond delay="999"/>
                                          </p:stCondLst>
                                        </p:cTn>
                                        <p:tgtEl>
                                          <p:spTgt spid="5">
                                            <p:txEl>
                                              <p:pRg st="3" end="3"/>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5">
                                            <p:txEl>
                                              <p:pRg st="4" end="4"/>
                                            </p:txEl>
                                          </p:spTgt>
                                        </p:tgtEl>
                                        <p:attrNameLst>
                                          <p:attrName>ppt_w</p:attrName>
                                        </p:attrNameLst>
                                      </p:cBhvr>
                                      <p:tavLst>
                                        <p:tav tm="0">
                                          <p:val>
                                            <p:strVal val="ppt_w"/>
                                          </p:val>
                                        </p:tav>
                                        <p:tav tm="100000">
                                          <p:val>
                                            <p:fltVal val="0"/>
                                          </p:val>
                                        </p:tav>
                                      </p:tavLst>
                                    </p:anim>
                                    <p:anim calcmode="lin" valueType="num">
                                      <p:cBhvr>
                                        <p:cTn id="19" dur="1000"/>
                                        <p:tgtEl>
                                          <p:spTgt spid="5">
                                            <p:txEl>
                                              <p:pRg st="4" end="4"/>
                                            </p:txEl>
                                          </p:spTgt>
                                        </p:tgtEl>
                                        <p:attrNameLst>
                                          <p:attrName>ppt_h</p:attrName>
                                        </p:attrNameLst>
                                      </p:cBhvr>
                                      <p:tavLst>
                                        <p:tav tm="0">
                                          <p:val>
                                            <p:strVal val="ppt_h"/>
                                          </p:val>
                                        </p:tav>
                                        <p:tav tm="100000">
                                          <p:val>
                                            <p:fltVal val="0"/>
                                          </p:val>
                                        </p:tav>
                                      </p:tavLst>
                                    </p:anim>
                                    <p:anim calcmode="lin" valueType="num">
                                      <p:cBhvr>
                                        <p:cTn id="20" dur="1000"/>
                                        <p:tgtEl>
                                          <p:spTgt spid="5">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5">
                                            <p:txEl>
                                              <p:pRg st="4" end="4"/>
                                            </p:txEl>
                                          </p:spTgt>
                                        </p:tgtEl>
                                      </p:cBhvr>
                                    </p:animEffect>
                                    <p:set>
                                      <p:cBhvr>
                                        <p:cTn id="22" dur="1" fill="hold">
                                          <p:stCondLst>
                                            <p:cond delay="999"/>
                                          </p:stCondLst>
                                        </p:cTn>
                                        <p:tgtEl>
                                          <p:spTgt spid="5">
                                            <p:txEl>
                                              <p:pRg st="4" end="4"/>
                                            </p:txEl>
                                          </p:spTgt>
                                        </p:tgtEl>
                                        <p:attrNameLst>
                                          <p:attrName>style.visibility</p:attrName>
                                        </p:attrNameLst>
                                      </p:cBhvr>
                                      <p:to>
                                        <p:strVal val="hidden"/>
                                      </p:to>
                                    </p:set>
                                  </p:childTnLst>
                                </p:cTn>
                              </p:par>
                              <p:par>
                                <p:cTn id="23" presetID="21" presetClass="emph" presetSubtype="0" repeatCount="indefinite" fill="hold" nodeType="withEffect">
                                  <p:stCondLst>
                                    <p:cond delay="0"/>
                                  </p:stCondLst>
                                  <p:endCondLst>
                                    <p:cond evt="onNext" delay="0">
                                      <p:tgtEl>
                                        <p:sldTgt/>
                                      </p:tgtEl>
                                    </p:cond>
                                  </p:endCondLst>
                                  <p:childTnLst>
                                    <p:animClr clrSpc="hsl" dir="cw">
                                      <p:cBhvr override="childStyle">
                                        <p:cTn id="24" dur="500" fill="hold"/>
                                        <p:tgtEl>
                                          <p:spTgt spid="5">
                                            <p:txEl>
                                              <p:pRg st="1" end="1"/>
                                            </p:txEl>
                                          </p:spTgt>
                                        </p:tgtEl>
                                        <p:attrNameLst>
                                          <p:attrName>style.color</p:attrName>
                                        </p:attrNameLst>
                                      </p:cBhvr>
                                      <p:by>
                                        <p:hsl h="7200000" s="0" l="0"/>
                                      </p:by>
                                    </p:animClr>
                                    <p:animClr clrSpc="hsl" dir="cw">
                                      <p:cBhvr>
                                        <p:cTn id="25" dur="500" fill="hold"/>
                                        <p:tgtEl>
                                          <p:spTgt spid="5">
                                            <p:txEl>
                                              <p:pRg st="1" end="1"/>
                                            </p:txEl>
                                          </p:spTgt>
                                        </p:tgtEl>
                                        <p:attrNameLst>
                                          <p:attrName>fillcolor</p:attrName>
                                        </p:attrNameLst>
                                      </p:cBhvr>
                                      <p:by>
                                        <p:hsl h="7200000" s="0" l="0"/>
                                      </p:by>
                                    </p:animClr>
                                    <p:animClr clrSpc="hsl" dir="cw">
                                      <p:cBhvr>
                                        <p:cTn id="26" dur="500" fill="hold"/>
                                        <p:tgtEl>
                                          <p:spTgt spid="5">
                                            <p:txEl>
                                              <p:pRg st="1" end="1"/>
                                            </p:txEl>
                                          </p:spTgt>
                                        </p:tgtEl>
                                        <p:attrNameLst>
                                          <p:attrName>stroke.color</p:attrName>
                                        </p:attrNameLst>
                                      </p:cBhvr>
                                      <p:by>
                                        <p:hsl h="7200000" s="0" l="0"/>
                                      </p:by>
                                    </p:animClr>
                                    <p:set>
                                      <p:cBhvr>
                                        <p:cTn id="27" dur="500" fill="hold"/>
                                        <p:tgtEl>
                                          <p:spTgt spid="5">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80252" y="1935162"/>
            <a:ext cx="4775200" cy="584775"/>
          </a:xfrm>
          <a:prstGeom prst="rect">
            <a:avLst/>
          </a:prstGeom>
          <a:noFill/>
        </p:spPr>
        <p:txBody>
          <a:bodyPr wrap="square" rtlCol="0">
            <a:spAutoFit/>
          </a:bodyPr>
          <a:lstStyle/>
          <a:p>
            <a:pPr algn="just"/>
            <a:r>
              <a:rPr lang="en-US" sz="1600" smtClean="0">
                <a:latin typeface="Times New Roman" panose="02020603050405020304" pitchFamily="18" charset="0"/>
                <a:cs typeface="Times New Roman" panose="02020603050405020304" pitchFamily="18" charset="0"/>
              </a:rPr>
              <a:t>Thư mục (folder) là nơi chứa các chương trình và các tp tin. Thư mục là phương tiện để sắp xếp thông tin</a:t>
            </a:r>
            <a:endParaRPr lang="en-US" sz="160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13"/>
          </p:nvPr>
        </p:nvSpPr>
        <p:spPr>
          <a:xfrm>
            <a:off x="242048" y="808931"/>
            <a:ext cx="11537576" cy="5080881"/>
          </a:xfrm>
        </p:spPr>
        <p:txBody>
          <a:bodyPr anchor="ctr"/>
          <a:lstStyle/>
          <a:p>
            <a:pPr marL="342900" indent="-342900" algn="l">
              <a:buBlip>
                <a:blip r:embed="rId2"/>
              </a:buBlip>
            </a:pPr>
            <a:r>
              <a:rPr lang="en-US" sz="2600" smtClean="0"/>
              <a:t>Em hãy cho biết n</a:t>
            </a:r>
            <a:r>
              <a:rPr lang="vi-VN" sz="2600" smtClean="0"/>
              <a:t>hững </a:t>
            </a:r>
            <a:r>
              <a:rPr lang="vi-VN" sz="2600"/>
              <a:t>loại phần mềm nào cho phép người dùng tự do sao chép, phân phối, nghiên cứu, sửa đổi và cải thiện sản phẩm?</a:t>
            </a:r>
          </a:p>
          <a:p>
            <a:pPr marL="863600" indent="-520700" algn="l">
              <a:buClr>
                <a:schemeClr val="bg2"/>
              </a:buClr>
              <a:buFont typeface="+mj-lt"/>
              <a:buAutoNum type="alphaLcPeriod"/>
            </a:pPr>
            <a:r>
              <a:rPr lang="vi-VN" sz="2400" i="1" smtClean="0"/>
              <a:t>Free </a:t>
            </a:r>
            <a:r>
              <a:rPr lang="vi-VN" sz="2400" i="1"/>
              <a:t>Software</a:t>
            </a:r>
          </a:p>
          <a:p>
            <a:pPr marL="863600" indent="-520700" algn="l">
              <a:buClr>
                <a:schemeClr val="bg2"/>
              </a:buClr>
              <a:buFont typeface="+mj-lt"/>
              <a:buAutoNum type="alphaLcPeriod"/>
            </a:pPr>
            <a:r>
              <a:rPr lang="vi-VN" sz="2400" i="1" smtClean="0"/>
              <a:t>Owned </a:t>
            </a:r>
            <a:r>
              <a:rPr lang="vi-VN" sz="2400" i="1"/>
              <a:t>Software</a:t>
            </a:r>
          </a:p>
          <a:p>
            <a:pPr marL="863600" indent="-520700" algn="l">
              <a:buClr>
                <a:schemeClr val="bg2"/>
              </a:buClr>
              <a:buFont typeface="+mj-lt"/>
              <a:buAutoNum type="alphaLcPeriod"/>
            </a:pPr>
            <a:r>
              <a:rPr lang="vi-VN" sz="2400" i="1" smtClean="0"/>
              <a:t>Commercial </a:t>
            </a:r>
            <a:r>
              <a:rPr lang="vi-VN" sz="2400" i="1"/>
              <a:t>Software</a:t>
            </a:r>
          </a:p>
          <a:p>
            <a:pPr marL="863600" indent="-520700" algn="l">
              <a:buClr>
                <a:schemeClr val="bg2"/>
              </a:buClr>
              <a:buFont typeface="+mj-lt"/>
              <a:buAutoNum type="alphaLcPeriod"/>
            </a:pPr>
            <a:r>
              <a:rPr lang="vi-VN" sz="2400" i="1" smtClean="0"/>
              <a:t>Privative </a:t>
            </a:r>
            <a:r>
              <a:rPr lang="vi-VN" sz="2400" i="1"/>
              <a:t>Software</a:t>
            </a:r>
          </a:p>
        </p:txBody>
      </p:sp>
    </p:spTree>
    <p:extLst>
      <p:ext uri="{BB962C8B-B14F-4D97-AF65-F5344CB8AC3E}">
        <p14:creationId xmlns:p14="http://schemas.microsoft.com/office/powerpoint/2010/main" val="4189971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5">
                                            <p:txEl>
                                              <p:pRg st="2" end="2"/>
                                            </p:txEl>
                                          </p:spTgt>
                                        </p:tgtEl>
                                        <p:attrNameLst>
                                          <p:attrName>ppt_w</p:attrName>
                                        </p:attrNameLst>
                                      </p:cBhvr>
                                      <p:tavLst>
                                        <p:tav tm="0">
                                          <p:val>
                                            <p:strVal val="ppt_w"/>
                                          </p:val>
                                        </p:tav>
                                        <p:tav tm="100000">
                                          <p:val>
                                            <p:fltVal val="0"/>
                                          </p:val>
                                        </p:tav>
                                      </p:tavLst>
                                    </p:anim>
                                    <p:anim calcmode="lin" valueType="num">
                                      <p:cBhvr>
                                        <p:cTn id="7" dur="1000"/>
                                        <p:tgtEl>
                                          <p:spTgt spid="5">
                                            <p:txEl>
                                              <p:pRg st="2" end="2"/>
                                            </p:txEl>
                                          </p:spTgt>
                                        </p:tgtEl>
                                        <p:attrNameLst>
                                          <p:attrName>ppt_h</p:attrName>
                                        </p:attrNameLst>
                                      </p:cBhvr>
                                      <p:tavLst>
                                        <p:tav tm="0">
                                          <p:val>
                                            <p:strVal val="ppt_h"/>
                                          </p:val>
                                        </p:tav>
                                        <p:tav tm="100000">
                                          <p:val>
                                            <p:fltVal val="0"/>
                                          </p:val>
                                        </p:tav>
                                      </p:tavLst>
                                    </p:anim>
                                    <p:anim calcmode="lin" valueType="num">
                                      <p:cBhvr>
                                        <p:cTn id="8" dur="1000"/>
                                        <p:tgtEl>
                                          <p:spTgt spid="5">
                                            <p:txEl>
                                              <p:pRg st="2" end="2"/>
                                            </p:txEl>
                                          </p:spTgt>
                                        </p:tgtEl>
                                        <p:attrNameLst>
                                          <p:attrName>style.rotation</p:attrName>
                                        </p:attrNameLst>
                                      </p:cBhvr>
                                      <p:tavLst>
                                        <p:tav tm="0">
                                          <p:val>
                                            <p:fltVal val="0"/>
                                          </p:val>
                                        </p:tav>
                                        <p:tav tm="100000">
                                          <p:val>
                                            <p:fltVal val="90"/>
                                          </p:val>
                                        </p:tav>
                                      </p:tavLst>
                                    </p:anim>
                                    <p:animEffect transition="out" filter="fade">
                                      <p:cBhvr>
                                        <p:cTn id="9" dur="1000"/>
                                        <p:tgtEl>
                                          <p:spTgt spid="5">
                                            <p:txEl>
                                              <p:pRg st="2" end="2"/>
                                            </p:txEl>
                                          </p:spTgt>
                                        </p:tgtEl>
                                      </p:cBhvr>
                                    </p:animEffect>
                                    <p:set>
                                      <p:cBhvr>
                                        <p:cTn id="10" dur="1" fill="hold">
                                          <p:stCondLst>
                                            <p:cond delay="999"/>
                                          </p:stCondLst>
                                        </p:cTn>
                                        <p:tgtEl>
                                          <p:spTgt spid="5">
                                            <p:txEl>
                                              <p:pRg st="2" end="2"/>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5">
                                            <p:txEl>
                                              <p:pRg st="3" end="3"/>
                                            </p:txEl>
                                          </p:spTgt>
                                        </p:tgtEl>
                                        <p:attrNameLst>
                                          <p:attrName>ppt_w</p:attrName>
                                        </p:attrNameLst>
                                      </p:cBhvr>
                                      <p:tavLst>
                                        <p:tav tm="0">
                                          <p:val>
                                            <p:strVal val="ppt_w"/>
                                          </p:val>
                                        </p:tav>
                                        <p:tav tm="100000">
                                          <p:val>
                                            <p:fltVal val="0"/>
                                          </p:val>
                                        </p:tav>
                                      </p:tavLst>
                                    </p:anim>
                                    <p:anim calcmode="lin" valueType="num">
                                      <p:cBhvr>
                                        <p:cTn id="13" dur="1000"/>
                                        <p:tgtEl>
                                          <p:spTgt spid="5">
                                            <p:txEl>
                                              <p:pRg st="3" end="3"/>
                                            </p:txEl>
                                          </p:spTgt>
                                        </p:tgtEl>
                                        <p:attrNameLst>
                                          <p:attrName>ppt_h</p:attrName>
                                        </p:attrNameLst>
                                      </p:cBhvr>
                                      <p:tavLst>
                                        <p:tav tm="0">
                                          <p:val>
                                            <p:strVal val="ppt_h"/>
                                          </p:val>
                                        </p:tav>
                                        <p:tav tm="100000">
                                          <p:val>
                                            <p:fltVal val="0"/>
                                          </p:val>
                                        </p:tav>
                                      </p:tavLst>
                                    </p:anim>
                                    <p:anim calcmode="lin" valueType="num">
                                      <p:cBhvr>
                                        <p:cTn id="14" dur="1000"/>
                                        <p:tgtEl>
                                          <p:spTgt spid="5">
                                            <p:txEl>
                                              <p:pRg st="3" end="3"/>
                                            </p:txEl>
                                          </p:spTgt>
                                        </p:tgtEl>
                                        <p:attrNameLst>
                                          <p:attrName>style.rotation</p:attrName>
                                        </p:attrNameLst>
                                      </p:cBhvr>
                                      <p:tavLst>
                                        <p:tav tm="0">
                                          <p:val>
                                            <p:fltVal val="0"/>
                                          </p:val>
                                        </p:tav>
                                        <p:tav tm="100000">
                                          <p:val>
                                            <p:fltVal val="90"/>
                                          </p:val>
                                        </p:tav>
                                      </p:tavLst>
                                    </p:anim>
                                    <p:animEffect transition="out" filter="fade">
                                      <p:cBhvr>
                                        <p:cTn id="15" dur="1000"/>
                                        <p:tgtEl>
                                          <p:spTgt spid="5">
                                            <p:txEl>
                                              <p:pRg st="3" end="3"/>
                                            </p:txEl>
                                          </p:spTgt>
                                        </p:tgtEl>
                                      </p:cBhvr>
                                    </p:animEffect>
                                    <p:set>
                                      <p:cBhvr>
                                        <p:cTn id="16" dur="1" fill="hold">
                                          <p:stCondLst>
                                            <p:cond delay="999"/>
                                          </p:stCondLst>
                                        </p:cTn>
                                        <p:tgtEl>
                                          <p:spTgt spid="5">
                                            <p:txEl>
                                              <p:pRg st="3" end="3"/>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5">
                                            <p:txEl>
                                              <p:pRg st="4" end="4"/>
                                            </p:txEl>
                                          </p:spTgt>
                                        </p:tgtEl>
                                        <p:attrNameLst>
                                          <p:attrName>ppt_w</p:attrName>
                                        </p:attrNameLst>
                                      </p:cBhvr>
                                      <p:tavLst>
                                        <p:tav tm="0">
                                          <p:val>
                                            <p:strVal val="ppt_w"/>
                                          </p:val>
                                        </p:tav>
                                        <p:tav tm="100000">
                                          <p:val>
                                            <p:fltVal val="0"/>
                                          </p:val>
                                        </p:tav>
                                      </p:tavLst>
                                    </p:anim>
                                    <p:anim calcmode="lin" valueType="num">
                                      <p:cBhvr>
                                        <p:cTn id="19" dur="1000"/>
                                        <p:tgtEl>
                                          <p:spTgt spid="5">
                                            <p:txEl>
                                              <p:pRg st="4" end="4"/>
                                            </p:txEl>
                                          </p:spTgt>
                                        </p:tgtEl>
                                        <p:attrNameLst>
                                          <p:attrName>ppt_h</p:attrName>
                                        </p:attrNameLst>
                                      </p:cBhvr>
                                      <p:tavLst>
                                        <p:tav tm="0">
                                          <p:val>
                                            <p:strVal val="ppt_h"/>
                                          </p:val>
                                        </p:tav>
                                        <p:tav tm="100000">
                                          <p:val>
                                            <p:fltVal val="0"/>
                                          </p:val>
                                        </p:tav>
                                      </p:tavLst>
                                    </p:anim>
                                    <p:anim calcmode="lin" valueType="num">
                                      <p:cBhvr>
                                        <p:cTn id="20" dur="1000"/>
                                        <p:tgtEl>
                                          <p:spTgt spid="5">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5">
                                            <p:txEl>
                                              <p:pRg st="4" end="4"/>
                                            </p:txEl>
                                          </p:spTgt>
                                        </p:tgtEl>
                                      </p:cBhvr>
                                    </p:animEffect>
                                    <p:set>
                                      <p:cBhvr>
                                        <p:cTn id="22" dur="1" fill="hold">
                                          <p:stCondLst>
                                            <p:cond delay="999"/>
                                          </p:stCondLst>
                                        </p:cTn>
                                        <p:tgtEl>
                                          <p:spTgt spid="5">
                                            <p:txEl>
                                              <p:pRg st="4" end="4"/>
                                            </p:txEl>
                                          </p:spTgt>
                                        </p:tgtEl>
                                        <p:attrNameLst>
                                          <p:attrName>style.visibility</p:attrName>
                                        </p:attrNameLst>
                                      </p:cBhvr>
                                      <p:to>
                                        <p:strVal val="hidden"/>
                                      </p:to>
                                    </p:set>
                                  </p:childTnLst>
                                </p:cTn>
                              </p:par>
                              <p:par>
                                <p:cTn id="23" presetID="21" presetClass="emph" presetSubtype="0" repeatCount="indefinite" fill="hold" nodeType="withEffect">
                                  <p:stCondLst>
                                    <p:cond delay="0"/>
                                  </p:stCondLst>
                                  <p:endCondLst>
                                    <p:cond evt="onNext" delay="0">
                                      <p:tgtEl>
                                        <p:sldTgt/>
                                      </p:tgtEl>
                                    </p:cond>
                                  </p:endCondLst>
                                  <p:childTnLst>
                                    <p:animClr clrSpc="hsl" dir="cw">
                                      <p:cBhvr override="childStyle">
                                        <p:cTn id="24" dur="500" fill="hold"/>
                                        <p:tgtEl>
                                          <p:spTgt spid="5">
                                            <p:txEl>
                                              <p:pRg st="1" end="1"/>
                                            </p:txEl>
                                          </p:spTgt>
                                        </p:tgtEl>
                                        <p:attrNameLst>
                                          <p:attrName>style.color</p:attrName>
                                        </p:attrNameLst>
                                      </p:cBhvr>
                                      <p:by>
                                        <p:hsl h="7200000" s="0" l="0"/>
                                      </p:by>
                                    </p:animClr>
                                    <p:animClr clrSpc="hsl" dir="cw">
                                      <p:cBhvr>
                                        <p:cTn id="25" dur="500" fill="hold"/>
                                        <p:tgtEl>
                                          <p:spTgt spid="5">
                                            <p:txEl>
                                              <p:pRg st="1" end="1"/>
                                            </p:txEl>
                                          </p:spTgt>
                                        </p:tgtEl>
                                        <p:attrNameLst>
                                          <p:attrName>fillcolor</p:attrName>
                                        </p:attrNameLst>
                                      </p:cBhvr>
                                      <p:by>
                                        <p:hsl h="7200000" s="0" l="0"/>
                                      </p:by>
                                    </p:animClr>
                                    <p:animClr clrSpc="hsl" dir="cw">
                                      <p:cBhvr>
                                        <p:cTn id="26" dur="500" fill="hold"/>
                                        <p:tgtEl>
                                          <p:spTgt spid="5">
                                            <p:txEl>
                                              <p:pRg st="1" end="1"/>
                                            </p:txEl>
                                          </p:spTgt>
                                        </p:tgtEl>
                                        <p:attrNameLst>
                                          <p:attrName>stroke.color</p:attrName>
                                        </p:attrNameLst>
                                      </p:cBhvr>
                                      <p:by>
                                        <p:hsl h="7200000" s="0" l="0"/>
                                      </p:by>
                                    </p:animClr>
                                    <p:set>
                                      <p:cBhvr>
                                        <p:cTn id="27" dur="500" fill="hold"/>
                                        <p:tgtEl>
                                          <p:spTgt spid="5">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80252" y="1935162"/>
            <a:ext cx="4775200" cy="584775"/>
          </a:xfrm>
          <a:prstGeom prst="rect">
            <a:avLst/>
          </a:prstGeom>
          <a:noFill/>
        </p:spPr>
        <p:txBody>
          <a:bodyPr wrap="square" rtlCol="0">
            <a:spAutoFit/>
          </a:bodyPr>
          <a:lstStyle/>
          <a:p>
            <a:pPr algn="just"/>
            <a:r>
              <a:rPr lang="en-US" sz="1600" smtClean="0">
                <a:latin typeface="Times New Roman" panose="02020603050405020304" pitchFamily="18" charset="0"/>
                <a:cs typeface="Times New Roman" panose="02020603050405020304" pitchFamily="18" charset="0"/>
              </a:rPr>
              <a:t>Thư mục (folder) là nơi chứa các chương trình và các tp tin. Thư mục là phương tiện để sắp xếp thông tin</a:t>
            </a:r>
            <a:endParaRPr lang="en-US" sz="160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13"/>
          </p:nvPr>
        </p:nvSpPr>
        <p:spPr>
          <a:xfrm>
            <a:off x="242048" y="808931"/>
            <a:ext cx="11537576" cy="5080881"/>
          </a:xfrm>
        </p:spPr>
        <p:txBody>
          <a:bodyPr anchor="ctr"/>
          <a:lstStyle/>
          <a:p>
            <a:pPr marL="342900" indent="-342900" algn="l">
              <a:buBlip>
                <a:blip r:embed="rId2"/>
              </a:buBlip>
            </a:pPr>
            <a:r>
              <a:rPr lang="en-US" sz="2600" smtClean="0"/>
              <a:t>Em hãy cho biết tùy chọn nào dưới đây là q</a:t>
            </a:r>
            <a:r>
              <a:rPr lang="vi-VN" sz="2600" smtClean="0"/>
              <a:t>uyền của </a:t>
            </a:r>
            <a:r>
              <a:rPr lang="vi-VN" sz="2600"/>
              <a:t>tác giả </a:t>
            </a:r>
            <a:r>
              <a:rPr lang="en-US" sz="2600" smtClean="0"/>
              <a:t>bao gồm</a:t>
            </a:r>
            <a:r>
              <a:rPr lang="vi-VN" sz="2600" smtClean="0"/>
              <a:t> </a:t>
            </a:r>
            <a:r>
              <a:rPr lang="vi-VN" sz="2600"/>
              <a:t>một loạt các quy tắc pháp lý và nguyên tắc được quy định bởi pháp luật hiện hành dành cho nội dung của họ, cho cả 2 loại ấn phẩm đã xuất bản và chờ xuất bản.</a:t>
            </a:r>
          </a:p>
          <a:p>
            <a:pPr marL="863600" indent="-520700" algn="l">
              <a:buClr>
                <a:schemeClr val="bg2"/>
              </a:buClr>
              <a:buFont typeface="+mj-lt"/>
              <a:buAutoNum type="alphaLcPeriod"/>
            </a:pPr>
            <a:r>
              <a:rPr lang="vi-VN" sz="2400" i="1" smtClean="0"/>
              <a:t>Copyleft</a:t>
            </a:r>
            <a:endParaRPr lang="vi-VN" sz="2400" i="1"/>
          </a:p>
          <a:p>
            <a:pPr marL="863600" indent="-520700" algn="l">
              <a:buClr>
                <a:schemeClr val="bg2"/>
              </a:buClr>
              <a:buFont typeface="+mj-lt"/>
              <a:buAutoNum type="alphaLcPeriod"/>
            </a:pPr>
            <a:r>
              <a:rPr lang="vi-VN" sz="2400" i="1" smtClean="0"/>
              <a:t>Intellectual </a:t>
            </a:r>
            <a:r>
              <a:rPr lang="vi-VN" sz="2400" i="1"/>
              <a:t>property</a:t>
            </a:r>
          </a:p>
          <a:p>
            <a:pPr marL="863600" indent="-520700" algn="l">
              <a:buClr>
                <a:schemeClr val="bg2"/>
              </a:buClr>
              <a:buFont typeface="+mj-lt"/>
              <a:buAutoNum type="alphaLcPeriod"/>
            </a:pPr>
            <a:r>
              <a:rPr lang="vi-VN" sz="2400" i="1" smtClean="0"/>
              <a:t>Copyright</a:t>
            </a:r>
            <a:endParaRPr lang="vi-VN" sz="2400" i="1"/>
          </a:p>
          <a:p>
            <a:pPr marL="863600" indent="-520700" algn="l">
              <a:buClr>
                <a:schemeClr val="bg2"/>
              </a:buClr>
              <a:buFont typeface="+mj-lt"/>
              <a:buAutoNum type="alphaLcPeriod"/>
            </a:pPr>
            <a:r>
              <a:rPr lang="vi-VN" sz="2400" i="1" smtClean="0"/>
              <a:t>Public </a:t>
            </a:r>
            <a:r>
              <a:rPr lang="vi-VN" sz="2400" i="1"/>
              <a:t>domain</a:t>
            </a:r>
          </a:p>
        </p:txBody>
      </p:sp>
    </p:spTree>
    <p:extLst>
      <p:ext uri="{BB962C8B-B14F-4D97-AF65-F5344CB8AC3E}">
        <p14:creationId xmlns:p14="http://schemas.microsoft.com/office/powerpoint/2010/main" val="313323659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5">
                                            <p:txEl>
                                              <p:pRg st="1" end="1"/>
                                            </p:txEl>
                                          </p:spTgt>
                                        </p:tgtEl>
                                        <p:attrNameLst>
                                          <p:attrName>ppt_w</p:attrName>
                                        </p:attrNameLst>
                                      </p:cBhvr>
                                      <p:tavLst>
                                        <p:tav tm="0">
                                          <p:val>
                                            <p:strVal val="ppt_w"/>
                                          </p:val>
                                        </p:tav>
                                        <p:tav tm="100000">
                                          <p:val>
                                            <p:fltVal val="0"/>
                                          </p:val>
                                        </p:tav>
                                      </p:tavLst>
                                    </p:anim>
                                    <p:anim calcmode="lin" valueType="num">
                                      <p:cBhvr>
                                        <p:cTn id="7" dur="1000"/>
                                        <p:tgtEl>
                                          <p:spTgt spid="5">
                                            <p:txEl>
                                              <p:pRg st="1" end="1"/>
                                            </p:txEl>
                                          </p:spTgt>
                                        </p:tgtEl>
                                        <p:attrNameLst>
                                          <p:attrName>ppt_h</p:attrName>
                                        </p:attrNameLst>
                                      </p:cBhvr>
                                      <p:tavLst>
                                        <p:tav tm="0">
                                          <p:val>
                                            <p:strVal val="ppt_h"/>
                                          </p:val>
                                        </p:tav>
                                        <p:tav tm="100000">
                                          <p:val>
                                            <p:fltVal val="0"/>
                                          </p:val>
                                        </p:tav>
                                      </p:tavLst>
                                    </p:anim>
                                    <p:anim calcmode="lin" valueType="num">
                                      <p:cBhvr>
                                        <p:cTn id="8" dur="1000"/>
                                        <p:tgtEl>
                                          <p:spTgt spid="5">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5">
                                            <p:txEl>
                                              <p:pRg st="1" end="1"/>
                                            </p:txEl>
                                          </p:spTgt>
                                        </p:tgtEl>
                                      </p:cBhvr>
                                    </p:animEffect>
                                    <p:set>
                                      <p:cBhvr>
                                        <p:cTn id="10" dur="1" fill="hold">
                                          <p:stCondLst>
                                            <p:cond delay="999"/>
                                          </p:stCondLst>
                                        </p:cTn>
                                        <p:tgtEl>
                                          <p:spTgt spid="5">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5">
                                            <p:txEl>
                                              <p:pRg st="2" end="2"/>
                                            </p:txEl>
                                          </p:spTgt>
                                        </p:tgtEl>
                                        <p:attrNameLst>
                                          <p:attrName>ppt_w</p:attrName>
                                        </p:attrNameLst>
                                      </p:cBhvr>
                                      <p:tavLst>
                                        <p:tav tm="0">
                                          <p:val>
                                            <p:strVal val="ppt_w"/>
                                          </p:val>
                                        </p:tav>
                                        <p:tav tm="100000">
                                          <p:val>
                                            <p:fltVal val="0"/>
                                          </p:val>
                                        </p:tav>
                                      </p:tavLst>
                                    </p:anim>
                                    <p:anim calcmode="lin" valueType="num">
                                      <p:cBhvr>
                                        <p:cTn id="13" dur="1000"/>
                                        <p:tgtEl>
                                          <p:spTgt spid="5">
                                            <p:txEl>
                                              <p:pRg st="2" end="2"/>
                                            </p:txEl>
                                          </p:spTgt>
                                        </p:tgtEl>
                                        <p:attrNameLst>
                                          <p:attrName>ppt_h</p:attrName>
                                        </p:attrNameLst>
                                      </p:cBhvr>
                                      <p:tavLst>
                                        <p:tav tm="0">
                                          <p:val>
                                            <p:strVal val="ppt_h"/>
                                          </p:val>
                                        </p:tav>
                                        <p:tav tm="100000">
                                          <p:val>
                                            <p:fltVal val="0"/>
                                          </p:val>
                                        </p:tav>
                                      </p:tavLst>
                                    </p:anim>
                                    <p:anim calcmode="lin" valueType="num">
                                      <p:cBhvr>
                                        <p:cTn id="14" dur="1000"/>
                                        <p:tgtEl>
                                          <p:spTgt spid="5">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5">
                                            <p:txEl>
                                              <p:pRg st="2" end="2"/>
                                            </p:txEl>
                                          </p:spTgt>
                                        </p:tgtEl>
                                      </p:cBhvr>
                                    </p:animEffect>
                                    <p:set>
                                      <p:cBhvr>
                                        <p:cTn id="16" dur="1" fill="hold">
                                          <p:stCondLst>
                                            <p:cond delay="999"/>
                                          </p:stCondLst>
                                        </p:cTn>
                                        <p:tgtEl>
                                          <p:spTgt spid="5">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5">
                                            <p:txEl>
                                              <p:pRg st="4" end="4"/>
                                            </p:txEl>
                                          </p:spTgt>
                                        </p:tgtEl>
                                        <p:attrNameLst>
                                          <p:attrName>ppt_w</p:attrName>
                                        </p:attrNameLst>
                                      </p:cBhvr>
                                      <p:tavLst>
                                        <p:tav tm="0">
                                          <p:val>
                                            <p:strVal val="ppt_w"/>
                                          </p:val>
                                        </p:tav>
                                        <p:tav tm="100000">
                                          <p:val>
                                            <p:fltVal val="0"/>
                                          </p:val>
                                        </p:tav>
                                      </p:tavLst>
                                    </p:anim>
                                    <p:anim calcmode="lin" valueType="num">
                                      <p:cBhvr>
                                        <p:cTn id="19" dur="1000"/>
                                        <p:tgtEl>
                                          <p:spTgt spid="5">
                                            <p:txEl>
                                              <p:pRg st="4" end="4"/>
                                            </p:txEl>
                                          </p:spTgt>
                                        </p:tgtEl>
                                        <p:attrNameLst>
                                          <p:attrName>ppt_h</p:attrName>
                                        </p:attrNameLst>
                                      </p:cBhvr>
                                      <p:tavLst>
                                        <p:tav tm="0">
                                          <p:val>
                                            <p:strVal val="ppt_h"/>
                                          </p:val>
                                        </p:tav>
                                        <p:tav tm="100000">
                                          <p:val>
                                            <p:fltVal val="0"/>
                                          </p:val>
                                        </p:tav>
                                      </p:tavLst>
                                    </p:anim>
                                    <p:anim calcmode="lin" valueType="num">
                                      <p:cBhvr>
                                        <p:cTn id="20" dur="1000"/>
                                        <p:tgtEl>
                                          <p:spTgt spid="5">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5">
                                            <p:txEl>
                                              <p:pRg st="4" end="4"/>
                                            </p:txEl>
                                          </p:spTgt>
                                        </p:tgtEl>
                                      </p:cBhvr>
                                    </p:animEffect>
                                    <p:set>
                                      <p:cBhvr>
                                        <p:cTn id="22" dur="1" fill="hold">
                                          <p:stCondLst>
                                            <p:cond delay="999"/>
                                          </p:stCondLst>
                                        </p:cTn>
                                        <p:tgtEl>
                                          <p:spTgt spid="5">
                                            <p:txEl>
                                              <p:pRg st="4" end="4"/>
                                            </p:txEl>
                                          </p:spTgt>
                                        </p:tgtEl>
                                        <p:attrNameLst>
                                          <p:attrName>style.visibility</p:attrName>
                                        </p:attrNameLst>
                                      </p:cBhvr>
                                      <p:to>
                                        <p:strVal val="hidden"/>
                                      </p:to>
                                    </p:set>
                                  </p:childTnLst>
                                </p:cTn>
                              </p:par>
                              <p:par>
                                <p:cTn id="23" presetID="21" presetClass="emph" presetSubtype="0" repeatCount="indefinite" fill="hold" nodeType="withEffect">
                                  <p:stCondLst>
                                    <p:cond delay="0"/>
                                  </p:stCondLst>
                                  <p:endCondLst>
                                    <p:cond evt="onNext" delay="0">
                                      <p:tgtEl>
                                        <p:sldTgt/>
                                      </p:tgtEl>
                                    </p:cond>
                                  </p:endCondLst>
                                  <p:childTnLst>
                                    <p:animClr clrSpc="hsl" dir="cw">
                                      <p:cBhvr override="childStyle">
                                        <p:cTn id="24" dur="500" fill="hold"/>
                                        <p:tgtEl>
                                          <p:spTgt spid="5">
                                            <p:txEl>
                                              <p:pRg st="3" end="3"/>
                                            </p:txEl>
                                          </p:spTgt>
                                        </p:tgtEl>
                                        <p:attrNameLst>
                                          <p:attrName>style.color</p:attrName>
                                        </p:attrNameLst>
                                      </p:cBhvr>
                                      <p:by>
                                        <p:hsl h="7200000" s="0" l="0"/>
                                      </p:by>
                                    </p:animClr>
                                    <p:animClr clrSpc="hsl" dir="cw">
                                      <p:cBhvr>
                                        <p:cTn id="25" dur="500" fill="hold"/>
                                        <p:tgtEl>
                                          <p:spTgt spid="5">
                                            <p:txEl>
                                              <p:pRg st="3" end="3"/>
                                            </p:txEl>
                                          </p:spTgt>
                                        </p:tgtEl>
                                        <p:attrNameLst>
                                          <p:attrName>fillcolor</p:attrName>
                                        </p:attrNameLst>
                                      </p:cBhvr>
                                      <p:by>
                                        <p:hsl h="7200000" s="0" l="0"/>
                                      </p:by>
                                    </p:animClr>
                                    <p:animClr clrSpc="hsl" dir="cw">
                                      <p:cBhvr>
                                        <p:cTn id="26" dur="500" fill="hold"/>
                                        <p:tgtEl>
                                          <p:spTgt spid="5">
                                            <p:txEl>
                                              <p:pRg st="3" end="3"/>
                                            </p:txEl>
                                          </p:spTgt>
                                        </p:tgtEl>
                                        <p:attrNameLst>
                                          <p:attrName>stroke.color</p:attrName>
                                        </p:attrNameLst>
                                      </p:cBhvr>
                                      <p:by>
                                        <p:hsl h="7200000" s="0" l="0"/>
                                      </p:by>
                                    </p:animClr>
                                    <p:set>
                                      <p:cBhvr>
                                        <p:cTn id="27" dur="500" fill="hold"/>
                                        <p:tgtEl>
                                          <p:spTgt spid="5">
                                            <p:txEl>
                                              <p:pRg st="3" end="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266701" y="795485"/>
            <a:ext cx="11480800" cy="4678215"/>
          </a:xfrm>
        </p:spPr>
        <p:txBody>
          <a:bodyPr anchor="ctr"/>
          <a:lstStyle/>
          <a:p>
            <a:pPr marL="342900" indent="-342900" algn="l">
              <a:buBlip>
                <a:blip r:embed="rId2"/>
              </a:buBlip>
            </a:pPr>
            <a:r>
              <a:rPr lang="en-US" sz="2600" smtClean="0"/>
              <a:t>Em hãy cho biết p</a:t>
            </a:r>
            <a:r>
              <a:rPr lang="vi-VN" sz="2600" smtClean="0"/>
              <a:t>hát </a:t>
            </a:r>
            <a:r>
              <a:rPr lang="vi-VN" sz="2600"/>
              <a:t>biểu nào </a:t>
            </a:r>
            <a:r>
              <a:rPr lang="en-US" sz="2600" smtClean="0"/>
              <a:t>dưới đây </a:t>
            </a:r>
            <a:r>
              <a:rPr lang="vi-VN" sz="2600" smtClean="0"/>
              <a:t>là </a:t>
            </a:r>
            <a:r>
              <a:rPr lang="vi-VN" sz="2600"/>
              <a:t>đúng khi nói đến bộ nhớ RAM và ROM?</a:t>
            </a:r>
          </a:p>
          <a:p>
            <a:pPr marL="863600" indent="-520700" algn="l">
              <a:buClr>
                <a:schemeClr val="bg2"/>
              </a:buClr>
              <a:buFont typeface="+mj-lt"/>
              <a:buAutoNum type="alphaLcPeriod"/>
            </a:pPr>
            <a:r>
              <a:rPr lang="vi-VN" sz="2400" i="1" smtClean="0"/>
              <a:t>RAM </a:t>
            </a:r>
            <a:r>
              <a:rPr lang="vi-VN" sz="2400" i="1"/>
              <a:t>là bộ nhớ không biến động. Nói cách khác, bộ nhớ RAM không bị xóa khi máy tính đã tắt. Bộ nhớ ROM bị xóa khi máy tính tắt.</a:t>
            </a:r>
          </a:p>
          <a:p>
            <a:pPr marL="863600" indent="-520700" algn="l">
              <a:buClr>
                <a:schemeClr val="bg2"/>
              </a:buClr>
              <a:buFont typeface="+mj-lt"/>
              <a:buAutoNum type="alphaLcPeriod"/>
            </a:pPr>
            <a:r>
              <a:rPr lang="vi-VN" sz="2400" i="1" smtClean="0"/>
              <a:t>Bộ </a:t>
            </a:r>
            <a:r>
              <a:rPr lang="vi-VN" sz="2400" i="1"/>
              <a:t>nhớ ROM thường được dùng bởi các chương trình và ứng dụng để lưu trữ tạm thời các kết quả của quá trình thực hiện. Bộ nhớ RAM được dùng để lưu các phần mềm cơ sở trên các thiết bị máy tính.</a:t>
            </a:r>
          </a:p>
          <a:p>
            <a:pPr marL="863600" indent="-520700" algn="l">
              <a:buClr>
                <a:schemeClr val="bg2"/>
              </a:buClr>
              <a:buFont typeface="+mj-lt"/>
              <a:buAutoNum type="alphaLcPeriod"/>
            </a:pPr>
            <a:r>
              <a:rPr lang="vi-VN" sz="2400" i="1" smtClean="0"/>
              <a:t>Bộ </a:t>
            </a:r>
            <a:r>
              <a:rPr lang="vi-VN" sz="2400" i="1"/>
              <a:t>nhớ RAM là bộ nhớ đọc và ghi, trong khi ROM là bộ nhớ chỉ đọc</a:t>
            </a:r>
          </a:p>
          <a:p>
            <a:pPr marL="863600" indent="-520700" algn="l">
              <a:buClr>
                <a:schemeClr val="bg2"/>
              </a:buClr>
              <a:buFont typeface="+mj-lt"/>
              <a:buAutoNum type="alphaLcPeriod"/>
            </a:pPr>
            <a:r>
              <a:rPr lang="vi-VN" sz="2400" i="1" smtClean="0"/>
              <a:t>RAM </a:t>
            </a:r>
            <a:r>
              <a:rPr lang="vi-VN" sz="2400" i="1"/>
              <a:t>và ROM là hai bộ nhớ truy cập ngẫu nhiên.</a:t>
            </a:r>
          </a:p>
        </p:txBody>
      </p:sp>
    </p:spTree>
    <p:extLst>
      <p:ext uri="{BB962C8B-B14F-4D97-AF65-F5344CB8AC3E}">
        <p14:creationId xmlns:p14="http://schemas.microsoft.com/office/powerpoint/2010/main" val="2749654848"/>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2">
                                            <p:txEl>
                                              <p:pRg st="1" end="1"/>
                                            </p:txEl>
                                          </p:spTgt>
                                        </p:tgtEl>
                                        <p:attrNameLst>
                                          <p:attrName>ppt_w</p:attrName>
                                        </p:attrNameLst>
                                      </p:cBhvr>
                                      <p:tavLst>
                                        <p:tav tm="0">
                                          <p:val>
                                            <p:strVal val="ppt_w"/>
                                          </p:val>
                                        </p:tav>
                                        <p:tav tm="100000">
                                          <p:val>
                                            <p:fltVal val="0"/>
                                          </p:val>
                                        </p:tav>
                                      </p:tavLst>
                                    </p:anim>
                                    <p:anim calcmode="lin" valueType="num">
                                      <p:cBhvr>
                                        <p:cTn id="7" dur="1000"/>
                                        <p:tgtEl>
                                          <p:spTgt spid="2">
                                            <p:txEl>
                                              <p:pRg st="1" end="1"/>
                                            </p:txEl>
                                          </p:spTgt>
                                        </p:tgtEl>
                                        <p:attrNameLst>
                                          <p:attrName>ppt_h</p:attrName>
                                        </p:attrNameLst>
                                      </p:cBhvr>
                                      <p:tavLst>
                                        <p:tav tm="0">
                                          <p:val>
                                            <p:strVal val="ppt_h"/>
                                          </p:val>
                                        </p:tav>
                                        <p:tav tm="100000">
                                          <p:val>
                                            <p:fltVal val="0"/>
                                          </p:val>
                                        </p:tav>
                                      </p:tavLst>
                                    </p:anim>
                                    <p:anim calcmode="lin" valueType="num">
                                      <p:cBhvr>
                                        <p:cTn id="8" dur="1000"/>
                                        <p:tgtEl>
                                          <p:spTgt spid="2">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2">
                                            <p:txEl>
                                              <p:pRg st="1" end="1"/>
                                            </p:txEl>
                                          </p:spTgt>
                                        </p:tgtEl>
                                      </p:cBhvr>
                                    </p:animEffect>
                                    <p:set>
                                      <p:cBhvr>
                                        <p:cTn id="10" dur="1" fill="hold">
                                          <p:stCondLst>
                                            <p:cond delay="999"/>
                                          </p:stCondLst>
                                        </p:cTn>
                                        <p:tgtEl>
                                          <p:spTgt spid="2">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2">
                                            <p:txEl>
                                              <p:pRg st="2" end="2"/>
                                            </p:txEl>
                                          </p:spTgt>
                                        </p:tgtEl>
                                        <p:attrNameLst>
                                          <p:attrName>ppt_w</p:attrName>
                                        </p:attrNameLst>
                                      </p:cBhvr>
                                      <p:tavLst>
                                        <p:tav tm="0">
                                          <p:val>
                                            <p:strVal val="ppt_w"/>
                                          </p:val>
                                        </p:tav>
                                        <p:tav tm="100000">
                                          <p:val>
                                            <p:fltVal val="0"/>
                                          </p:val>
                                        </p:tav>
                                      </p:tavLst>
                                    </p:anim>
                                    <p:anim calcmode="lin" valueType="num">
                                      <p:cBhvr>
                                        <p:cTn id="13" dur="1000"/>
                                        <p:tgtEl>
                                          <p:spTgt spid="2">
                                            <p:txEl>
                                              <p:pRg st="2" end="2"/>
                                            </p:txEl>
                                          </p:spTgt>
                                        </p:tgtEl>
                                        <p:attrNameLst>
                                          <p:attrName>ppt_h</p:attrName>
                                        </p:attrNameLst>
                                      </p:cBhvr>
                                      <p:tavLst>
                                        <p:tav tm="0">
                                          <p:val>
                                            <p:strVal val="ppt_h"/>
                                          </p:val>
                                        </p:tav>
                                        <p:tav tm="100000">
                                          <p:val>
                                            <p:fltVal val="0"/>
                                          </p:val>
                                        </p:tav>
                                      </p:tavLst>
                                    </p:anim>
                                    <p:anim calcmode="lin" valueType="num">
                                      <p:cBhvr>
                                        <p:cTn id="14" dur="1000"/>
                                        <p:tgtEl>
                                          <p:spTgt spid="2">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2">
                                            <p:txEl>
                                              <p:pRg st="2" end="2"/>
                                            </p:txEl>
                                          </p:spTgt>
                                        </p:tgtEl>
                                      </p:cBhvr>
                                    </p:animEffect>
                                    <p:set>
                                      <p:cBhvr>
                                        <p:cTn id="16" dur="1" fill="hold">
                                          <p:stCondLst>
                                            <p:cond delay="999"/>
                                          </p:stCondLst>
                                        </p:cTn>
                                        <p:tgtEl>
                                          <p:spTgt spid="2">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2">
                                            <p:txEl>
                                              <p:pRg st="4" end="4"/>
                                            </p:txEl>
                                          </p:spTgt>
                                        </p:tgtEl>
                                        <p:attrNameLst>
                                          <p:attrName>ppt_w</p:attrName>
                                        </p:attrNameLst>
                                      </p:cBhvr>
                                      <p:tavLst>
                                        <p:tav tm="0">
                                          <p:val>
                                            <p:strVal val="ppt_w"/>
                                          </p:val>
                                        </p:tav>
                                        <p:tav tm="100000">
                                          <p:val>
                                            <p:fltVal val="0"/>
                                          </p:val>
                                        </p:tav>
                                      </p:tavLst>
                                    </p:anim>
                                    <p:anim calcmode="lin" valueType="num">
                                      <p:cBhvr>
                                        <p:cTn id="19" dur="1000"/>
                                        <p:tgtEl>
                                          <p:spTgt spid="2">
                                            <p:txEl>
                                              <p:pRg st="4" end="4"/>
                                            </p:txEl>
                                          </p:spTgt>
                                        </p:tgtEl>
                                        <p:attrNameLst>
                                          <p:attrName>ppt_h</p:attrName>
                                        </p:attrNameLst>
                                      </p:cBhvr>
                                      <p:tavLst>
                                        <p:tav tm="0">
                                          <p:val>
                                            <p:strVal val="ppt_h"/>
                                          </p:val>
                                        </p:tav>
                                        <p:tav tm="100000">
                                          <p:val>
                                            <p:fltVal val="0"/>
                                          </p:val>
                                        </p:tav>
                                      </p:tavLst>
                                    </p:anim>
                                    <p:anim calcmode="lin" valueType="num">
                                      <p:cBhvr>
                                        <p:cTn id="20" dur="1000"/>
                                        <p:tgtEl>
                                          <p:spTgt spid="2">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2">
                                            <p:txEl>
                                              <p:pRg st="4" end="4"/>
                                            </p:txEl>
                                          </p:spTgt>
                                        </p:tgtEl>
                                      </p:cBhvr>
                                    </p:animEffect>
                                    <p:set>
                                      <p:cBhvr>
                                        <p:cTn id="22" dur="1" fill="hold">
                                          <p:stCondLst>
                                            <p:cond delay="999"/>
                                          </p:stCondLst>
                                        </p:cTn>
                                        <p:tgtEl>
                                          <p:spTgt spid="2">
                                            <p:txEl>
                                              <p:pRg st="4" end="4"/>
                                            </p:txEl>
                                          </p:spTgt>
                                        </p:tgtEl>
                                        <p:attrNameLst>
                                          <p:attrName>style.visibility</p:attrName>
                                        </p:attrNameLst>
                                      </p:cBhvr>
                                      <p:to>
                                        <p:strVal val="hidden"/>
                                      </p:to>
                                    </p:set>
                                  </p:childTnLst>
                                </p:cTn>
                              </p:par>
                            </p:childTnLst>
                          </p:cTn>
                        </p:par>
                        <p:par>
                          <p:cTn id="23" fill="hold">
                            <p:stCondLst>
                              <p:cond delay="1000"/>
                            </p:stCondLst>
                            <p:childTnLst>
                              <p:par>
                                <p:cTn id="24" presetID="21" presetClass="emph" presetSubtype="0" repeatCount="indefinite" fill="hold" nodeType="afterEffect">
                                  <p:stCondLst>
                                    <p:cond delay="0"/>
                                  </p:stCondLst>
                                  <p:endCondLst>
                                    <p:cond evt="onNext" delay="0">
                                      <p:tgtEl>
                                        <p:sldTgt/>
                                      </p:tgtEl>
                                    </p:cond>
                                  </p:endCondLst>
                                  <p:childTnLst>
                                    <p:animClr clrSpc="hsl" dir="cw">
                                      <p:cBhvr override="childStyle">
                                        <p:cTn id="25" dur="500" fill="hold"/>
                                        <p:tgtEl>
                                          <p:spTgt spid="2">
                                            <p:txEl>
                                              <p:pRg st="3" end="3"/>
                                            </p:txEl>
                                          </p:spTgt>
                                        </p:tgtEl>
                                        <p:attrNameLst>
                                          <p:attrName>style.color</p:attrName>
                                        </p:attrNameLst>
                                      </p:cBhvr>
                                      <p:by>
                                        <p:hsl h="7200000" s="0" l="0"/>
                                      </p:by>
                                    </p:animClr>
                                    <p:animClr clrSpc="hsl" dir="cw">
                                      <p:cBhvr>
                                        <p:cTn id="26" dur="500" fill="hold"/>
                                        <p:tgtEl>
                                          <p:spTgt spid="2">
                                            <p:txEl>
                                              <p:pRg st="3" end="3"/>
                                            </p:txEl>
                                          </p:spTgt>
                                        </p:tgtEl>
                                        <p:attrNameLst>
                                          <p:attrName>fillcolor</p:attrName>
                                        </p:attrNameLst>
                                      </p:cBhvr>
                                      <p:by>
                                        <p:hsl h="7200000" s="0" l="0"/>
                                      </p:by>
                                    </p:animClr>
                                    <p:animClr clrSpc="hsl" dir="cw">
                                      <p:cBhvr>
                                        <p:cTn id="27" dur="500" fill="hold"/>
                                        <p:tgtEl>
                                          <p:spTgt spid="2">
                                            <p:txEl>
                                              <p:pRg st="3" end="3"/>
                                            </p:txEl>
                                          </p:spTgt>
                                        </p:tgtEl>
                                        <p:attrNameLst>
                                          <p:attrName>stroke.color</p:attrName>
                                        </p:attrNameLst>
                                      </p:cBhvr>
                                      <p:by>
                                        <p:hsl h="7200000" s="0" l="0"/>
                                      </p:by>
                                    </p:animClr>
                                    <p:set>
                                      <p:cBhvr>
                                        <p:cTn id="28" dur="500" fill="hold"/>
                                        <p:tgtEl>
                                          <p:spTgt spid="2">
                                            <p:txEl>
                                              <p:pRg st="3" end="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266701" y="795485"/>
            <a:ext cx="11480800" cy="4678215"/>
          </a:xfrm>
        </p:spPr>
        <p:txBody>
          <a:bodyPr anchor="ctr"/>
          <a:lstStyle/>
          <a:p>
            <a:pPr marL="342900" indent="-342900" algn="l">
              <a:buBlip>
                <a:blip r:embed="rId2"/>
              </a:buBlip>
            </a:pPr>
            <a:r>
              <a:rPr lang="en-US" sz="2600" smtClean="0"/>
              <a:t>Em hãy cho biết h</a:t>
            </a:r>
            <a:r>
              <a:rPr lang="vi-VN" sz="2600" smtClean="0"/>
              <a:t>ai </a:t>
            </a:r>
            <a:r>
              <a:rPr lang="vi-VN" sz="2600"/>
              <a:t>thiết bị nào được thay thế khi dùng màn hình cảm ứng? (Chọn hai.)</a:t>
            </a:r>
          </a:p>
          <a:p>
            <a:pPr marL="863600" indent="-520700" algn="l">
              <a:buClr>
                <a:schemeClr val="bg2"/>
              </a:buClr>
              <a:buFont typeface="+mj-lt"/>
              <a:buAutoNum type="alphaLcPeriod"/>
            </a:pPr>
            <a:r>
              <a:rPr lang="vi-VN" sz="2400" i="1" smtClean="0"/>
              <a:t>Bàn </a:t>
            </a:r>
            <a:r>
              <a:rPr lang="vi-VN" sz="2400" i="1"/>
              <a:t>phím</a:t>
            </a:r>
          </a:p>
          <a:p>
            <a:pPr marL="863600" indent="-520700" algn="l">
              <a:buClr>
                <a:schemeClr val="bg2"/>
              </a:buClr>
              <a:buFont typeface="+mj-lt"/>
              <a:buAutoNum type="alphaLcPeriod"/>
            </a:pPr>
            <a:r>
              <a:rPr lang="vi-VN" sz="2400" i="1" smtClean="0"/>
              <a:t>Chuột</a:t>
            </a:r>
            <a:endParaRPr lang="vi-VN" sz="2400" i="1"/>
          </a:p>
          <a:p>
            <a:pPr marL="863600" indent="-520700" algn="l">
              <a:buClr>
                <a:schemeClr val="bg2"/>
              </a:buClr>
              <a:buFont typeface="+mj-lt"/>
              <a:buAutoNum type="alphaLcPeriod"/>
            </a:pPr>
            <a:r>
              <a:rPr lang="vi-VN" sz="2400" i="1" smtClean="0"/>
              <a:t>Máy </a:t>
            </a:r>
            <a:r>
              <a:rPr lang="vi-VN" sz="2400" i="1"/>
              <a:t>in</a:t>
            </a:r>
          </a:p>
          <a:p>
            <a:pPr marL="863600" indent="-520700" algn="l">
              <a:buClr>
                <a:schemeClr val="bg2"/>
              </a:buClr>
              <a:buFont typeface="+mj-lt"/>
              <a:buAutoNum type="alphaLcPeriod"/>
            </a:pPr>
            <a:r>
              <a:rPr lang="vi-VN" sz="2400" i="1" smtClean="0"/>
              <a:t>Microphone</a:t>
            </a:r>
            <a:endParaRPr lang="vi-VN" sz="2400" i="1"/>
          </a:p>
          <a:p>
            <a:pPr marL="863600" indent="-520700" algn="l">
              <a:buClr>
                <a:schemeClr val="bg2"/>
              </a:buClr>
              <a:buFont typeface="+mj-lt"/>
              <a:buAutoNum type="alphaLcPeriod"/>
            </a:pPr>
            <a:r>
              <a:rPr lang="vi-VN" sz="2400" i="1" smtClean="0"/>
              <a:t>Máy </a:t>
            </a:r>
            <a:r>
              <a:rPr lang="vi-VN" sz="2400" i="1"/>
              <a:t>quét</a:t>
            </a:r>
          </a:p>
        </p:txBody>
      </p:sp>
    </p:spTree>
    <p:extLst>
      <p:ext uri="{BB962C8B-B14F-4D97-AF65-F5344CB8AC3E}">
        <p14:creationId xmlns:p14="http://schemas.microsoft.com/office/powerpoint/2010/main" val="120592172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2">
                                            <p:txEl>
                                              <p:pRg st="3" end="3"/>
                                            </p:txEl>
                                          </p:spTgt>
                                        </p:tgtEl>
                                        <p:attrNameLst>
                                          <p:attrName>ppt_w</p:attrName>
                                        </p:attrNameLst>
                                      </p:cBhvr>
                                      <p:tavLst>
                                        <p:tav tm="0">
                                          <p:val>
                                            <p:strVal val="ppt_w"/>
                                          </p:val>
                                        </p:tav>
                                        <p:tav tm="100000">
                                          <p:val>
                                            <p:fltVal val="0"/>
                                          </p:val>
                                        </p:tav>
                                      </p:tavLst>
                                    </p:anim>
                                    <p:anim calcmode="lin" valueType="num">
                                      <p:cBhvr>
                                        <p:cTn id="7" dur="1000"/>
                                        <p:tgtEl>
                                          <p:spTgt spid="2">
                                            <p:txEl>
                                              <p:pRg st="3" end="3"/>
                                            </p:txEl>
                                          </p:spTgt>
                                        </p:tgtEl>
                                        <p:attrNameLst>
                                          <p:attrName>ppt_h</p:attrName>
                                        </p:attrNameLst>
                                      </p:cBhvr>
                                      <p:tavLst>
                                        <p:tav tm="0">
                                          <p:val>
                                            <p:strVal val="ppt_h"/>
                                          </p:val>
                                        </p:tav>
                                        <p:tav tm="100000">
                                          <p:val>
                                            <p:fltVal val="0"/>
                                          </p:val>
                                        </p:tav>
                                      </p:tavLst>
                                    </p:anim>
                                    <p:anim calcmode="lin" valueType="num">
                                      <p:cBhvr>
                                        <p:cTn id="8" dur="1000"/>
                                        <p:tgtEl>
                                          <p:spTgt spid="2">
                                            <p:txEl>
                                              <p:pRg st="3" end="3"/>
                                            </p:txEl>
                                          </p:spTgt>
                                        </p:tgtEl>
                                        <p:attrNameLst>
                                          <p:attrName>style.rotation</p:attrName>
                                        </p:attrNameLst>
                                      </p:cBhvr>
                                      <p:tavLst>
                                        <p:tav tm="0">
                                          <p:val>
                                            <p:fltVal val="0"/>
                                          </p:val>
                                        </p:tav>
                                        <p:tav tm="100000">
                                          <p:val>
                                            <p:fltVal val="90"/>
                                          </p:val>
                                        </p:tav>
                                      </p:tavLst>
                                    </p:anim>
                                    <p:animEffect transition="out" filter="fade">
                                      <p:cBhvr>
                                        <p:cTn id="9" dur="1000"/>
                                        <p:tgtEl>
                                          <p:spTgt spid="2">
                                            <p:txEl>
                                              <p:pRg st="3" end="3"/>
                                            </p:txEl>
                                          </p:spTgt>
                                        </p:tgtEl>
                                      </p:cBhvr>
                                    </p:animEffect>
                                    <p:set>
                                      <p:cBhvr>
                                        <p:cTn id="10" dur="1" fill="hold">
                                          <p:stCondLst>
                                            <p:cond delay="999"/>
                                          </p:stCondLst>
                                        </p:cTn>
                                        <p:tgtEl>
                                          <p:spTgt spid="2">
                                            <p:txEl>
                                              <p:pRg st="3" end="3"/>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2">
                                            <p:txEl>
                                              <p:pRg st="4" end="4"/>
                                            </p:txEl>
                                          </p:spTgt>
                                        </p:tgtEl>
                                        <p:attrNameLst>
                                          <p:attrName>ppt_w</p:attrName>
                                        </p:attrNameLst>
                                      </p:cBhvr>
                                      <p:tavLst>
                                        <p:tav tm="0">
                                          <p:val>
                                            <p:strVal val="ppt_w"/>
                                          </p:val>
                                        </p:tav>
                                        <p:tav tm="100000">
                                          <p:val>
                                            <p:fltVal val="0"/>
                                          </p:val>
                                        </p:tav>
                                      </p:tavLst>
                                    </p:anim>
                                    <p:anim calcmode="lin" valueType="num">
                                      <p:cBhvr>
                                        <p:cTn id="13" dur="1000"/>
                                        <p:tgtEl>
                                          <p:spTgt spid="2">
                                            <p:txEl>
                                              <p:pRg st="4" end="4"/>
                                            </p:txEl>
                                          </p:spTgt>
                                        </p:tgtEl>
                                        <p:attrNameLst>
                                          <p:attrName>ppt_h</p:attrName>
                                        </p:attrNameLst>
                                      </p:cBhvr>
                                      <p:tavLst>
                                        <p:tav tm="0">
                                          <p:val>
                                            <p:strVal val="ppt_h"/>
                                          </p:val>
                                        </p:tav>
                                        <p:tav tm="100000">
                                          <p:val>
                                            <p:fltVal val="0"/>
                                          </p:val>
                                        </p:tav>
                                      </p:tavLst>
                                    </p:anim>
                                    <p:anim calcmode="lin" valueType="num">
                                      <p:cBhvr>
                                        <p:cTn id="14" dur="1000"/>
                                        <p:tgtEl>
                                          <p:spTgt spid="2">
                                            <p:txEl>
                                              <p:pRg st="4" end="4"/>
                                            </p:txEl>
                                          </p:spTgt>
                                        </p:tgtEl>
                                        <p:attrNameLst>
                                          <p:attrName>style.rotation</p:attrName>
                                        </p:attrNameLst>
                                      </p:cBhvr>
                                      <p:tavLst>
                                        <p:tav tm="0">
                                          <p:val>
                                            <p:fltVal val="0"/>
                                          </p:val>
                                        </p:tav>
                                        <p:tav tm="100000">
                                          <p:val>
                                            <p:fltVal val="90"/>
                                          </p:val>
                                        </p:tav>
                                      </p:tavLst>
                                    </p:anim>
                                    <p:animEffect transition="out" filter="fade">
                                      <p:cBhvr>
                                        <p:cTn id="15" dur="1000"/>
                                        <p:tgtEl>
                                          <p:spTgt spid="2">
                                            <p:txEl>
                                              <p:pRg st="4" end="4"/>
                                            </p:txEl>
                                          </p:spTgt>
                                        </p:tgtEl>
                                      </p:cBhvr>
                                    </p:animEffect>
                                    <p:set>
                                      <p:cBhvr>
                                        <p:cTn id="16" dur="1" fill="hold">
                                          <p:stCondLst>
                                            <p:cond delay="999"/>
                                          </p:stCondLst>
                                        </p:cTn>
                                        <p:tgtEl>
                                          <p:spTgt spid="2">
                                            <p:txEl>
                                              <p:pRg st="4" end="4"/>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2">
                                            <p:txEl>
                                              <p:pRg st="5" end="5"/>
                                            </p:txEl>
                                          </p:spTgt>
                                        </p:tgtEl>
                                        <p:attrNameLst>
                                          <p:attrName>ppt_w</p:attrName>
                                        </p:attrNameLst>
                                      </p:cBhvr>
                                      <p:tavLst>
                                        <p:tav tm="0">
                                          <p:val>
                                            <p:strVal val="ppt_w"/>
                                          </p:val>
                                        </p:tav>
                                        <p:tav tm="100000">
                                          <p:val>
                                            <p:fltVal val="0"/>
                                          </p:val>
                                        </p:tav>
                                      </p:tavLst>
                                    </p:anim>
                                    <p:anim calcmode="lin" valueType="num">
                                      <p:cBhvr>
                                        <p:cTn id="19" dur="1000"/>
                                        <p:tgtEl>
                                          <p:spTgt spid="2">
                                            <p:txEl>
                                              <p:pRg st="5" end="5"/>
                                            </p:txEl>
                                          </p:spTgt>
                                        </p:tgtEl>
                                        <p:attrNameLst>
                                          <p:attrName>ppt_h</p:attrName>
                                        </p:attrNameLst>
                                      </p:cBhvr>
                                      <p:tavLst>
                                        <p:tav tm="0">
                                          <p:val>
                                            <p:strVal val="ppt_h"/>
                                          </p:val>
                                        </p:tav>
                                        <p:tav tm="100000">
                                          <p:val>
                                            <p:fltVal val="0"/>
                                          </p:val>
                                        </p:tav>
                                      </p:tavLst>
                                    </p:anim>
                                    <p:anim calcmode="lin" valueType="num">
                                      <p:cBhvr>
                                        <p:cTn id="20" dur="1000"/>
                                        <p:tgtEl>
                                          <p:spTgt spid="2">
                                            <p:txEl>
                                              <p:pRg st="5" end="5"/>
                                            </p:txEl>
                                          </p:spTgt>
                                        </p:tgtEl>
                                        <p:attrNameLst>
                                          <p:attrName>style.rotation</p:attrName>
                                        </p:attrNameLst>
                                      </p:cBhvr>
                                      <p:tavLst>
                                        <p:tav tm="0">
                                          <p:val>
                                            <p:fltVal val="0"/>
                                          </p:val>
                                        </p:tav>
                                        <p:tav tm="100000">
                                          <p:val>
                                            <p:fltVal val="90"/>
                                          </p:val>
                                        </p:tav>
                                      </p:tavLst>
                                    </p:anim>
                                    <p:animEffect transition="out" filter="fade">
                                      <p:cBhvr>
                                        <p:cTn id="21" dur="1000"/>
                                        <p:tgtEl>
                                          <p:spTgt spid="2">
                                            <p:txEl>
                                              <p:pRg st="5" end="5"/>
                                            </p:txEl>
                                          </p:spTgt>
                                        </p:tgtEl>
                                      </p:cBhvr>
                                    </p:animEffect>
                                    <p:set>
                                      <p:cBhvr>
                                        <p:cTn id="22" dur="1" fill="hold">
                                          <p:stCondLst>
                                            <p:cond delay="999"/>
                                          </p:stCondLst>
                                        </p:cTn>
                                        <p:tgtEl>
                                          <p:spTgt spid="2">
                                            <p:txEl>
                                              <p:pRg st="5" end="5"/>
                                            </p:txEl>
                                          </p:spTgt>
                                        </p:tgtEl>
                                        <p:attrNameLst>
                                          <p:attrName>style.visibility</p:attrName>
                                        </p:attrNameLst>
                                      </p:cBhvr>
                                      <p:to>
                                        <p:strVal val="hidden"/>
                                      </p:to>
                                    </p:set>
                                  </p:childTnLst>
                                </p:cTn>
                              </p:par>
                            </p:childTnLst>
                          </p:cTn>
                        </p:par>
                        <p:par>
                          <p:cTn id="23" fill="hold">
                            <p:stCondLst>
                              <p:cond delay="1000"/>
                            </p:stCondLst>
                            <p:childTnLst>
                              <p:par>
                                <p:cTn id="24" presetID="21" presetClass="emph" presetSubtype="0" repeatCount="indefinite" fill="hold" nodeType="afterEffect">
                                  <p:stCondLst>
                                    <p:cond delay="0"/>
                                  </p:stCondLst>
                                  <p:endCondLst>
                                    <p:cond evt="onNext" delay="0">
                                      <p:tgtEl>
                                        <p:sldTgt/>
                                      </p:tgtEl>
                                    </p:cond>
                                  </p:endCondLst>
                                  <p:childTnLst>
                                    <p:animClr clrSpc="hsl" dir="cw">
                                      <p:cBhvr override="childStyle">
                                        <p:cTn id="25" dur="500" fill="hold"/>
                                        <p:tgtEl>
                                          <p:spTgt spid="2">
                                            <p:txEl>
                                              <p:pRg st="1" end="1"/>
                                            </p:txEl>
                                          </p:spTgt>
                                        </p:tgtEl>
                                        <p:attrNameLst>
                                          <p:attrName>style.color</p:attrName>
                                        </p:attrNameLst>
                                      </p:cBhvr>
                                      <p:by>
                                        <p:hsl h="7200000" s="0" l="0"/>
                                      </p:by>
                                    </p:animClr>
                                    <p:animClr clrSpc="hsl" dir="cw">
                                      <p:cBhvr>
                                        <p:cTn id="26" dur="500" fill="hold"/>
                                        <p:tgtEl>
                                          <p:spTgt spid="2">
                                            <p:txEl>
                                              <p:pRg st="1" end="1"/>
                                            </p:txEl>
                                          </p:spTgt>
                                        </p:tgtEl>
                                        <p:attrNameLst>
                                          <p:attrName>fillcolor</p:attrName>
                                        </p:attrNameLst>
                                      </p:cBhvr>
                                      <p:by>
                                        <p:hsl h="7200000" s="0" l="0"/>
                                      </p:by>
                                    </p:animClr>
                                    <p:animClr clrSpc="hsl" dir="cw">
                                      <p:cBhvr>
                                        <p:cTn id="27" dur="500" fill="hold"/>
                                        <p:tgtEl>
                                          <p:spTgt spid="2">
                                            <p:txEl>
                                              <p:pRg st="1" end="1"/>
                                            </p:txEl>
                                          </p:spTgt>
                                        </p:tgtEl>
                                        <p:attrNameLst>
                                          <p:attrName>stroke.color</p:attrName>
                                        </p:attrNameLst>
                                      </p:cBhvr>
                                      <p:by>
                                        <p:hsl h="7200000" s="0" l="0"/>
                                      </p:by>
                                    </p:animClr>
                                    <p:set>
                                      <p:cBhvr>
                                        <p:cTn id="28" dur="500" fill="hold"/>
                                        <p:tgtEl>
                                          <p:spTgt spid="2">
                                            <p:txEl>
                                              <p:pRg st="1" end="1"/>
                                            </p:txEl>
                                          </p:spTgt>
                                        </p:tgtEl>
                                        <p:attrNameLst>
                                          <p:attrName>fill.type</p:attrName>
                                        </p:attrNameLst>
                                      </p:cBhvr>
                                      <p:to>
                                        <p:strVal val="solid"/>
                                      </p:to>
                                    </p:set>
                                  </p:childTnLst>
                                </p:cTn>
                              </p:par>
                            </p:childTnLst>
                          </p:cTn>
                        </p:par>
                        <p:par>
                          <p:cTn id="29" fill="hold">
                            <p:stCondLst>
                              <p:cond delay="1500"/>
                            </p:stCondLst>
                            <p:childTnLst>
                              <p:par>
                                <p:cTn id="30" presetID="21" presetClass="emph" presetSubtype="0" repeatCount="indefinite" fill="hold" nodeType="afterEffect">
                                  <p:stCondLst>
                                    <p:cond delay="0"/>
                                  </p:stCondLst>
                                  <p:endCondLst>
                                    <p:cond evt="onNext" delay="0">
                                      <p:tgtEl>
                                        <p:sldTgt/>
                                      </p:tgtEl>
                                    </p:cond>
                                  </p:endCondLst>
                                  <p:childTnLst>
                                    <p:animClr clrSpc="hsl" dir="cw">
                                      <p:cBhvr override="childStyle">
                                        <p:cTn id="31" dur="500" fill="hold"/>
                                        <p:tgtEl>
                                          <p:spTgt spid="2">
                                            <p:txEl>
                                              <p:pRg st="2" end="2"/>
                                            </p:txEl>
                                          </p:spTgt>
                                        </p:tgtEl>
                                        <p:attrNameLst>
                                          <p:attrName>style.color</p:attrName>
                                        </p:attrNameLst>
                                      </p:cBhvr>
                                      <p:by>
                                        <p:hsl h="7200000" s="0" l="0"/>
                                      </p:by>
                                    </p:animClr>
                                    <p:animClr clrSpc="hsl" dir="cw">
                                      <p:cBhvr>
                                        <p:cTn id="32" dur="500" fill="hold"/>
                                        <p:tgtEl>
                                          <p:spTgt spid="2">
                                            <p:txEl>
                                              <p:pRg st="2" end="2"/>
                                            </p:txEl>
                                          </p:spTgt>
                                        </p:tgtEl>
                                        <p:attrNameLst>
                                          <p:attrName>fillcolor</p:attrName>
                                        </p:attrNameLst>
                                      </p:cBhvr>
                                      <p:by>
                                        <p:hsl h="7200000" s="0" l="0"/>
                                      </p:by>
                                    </p:animClr>
                                    <p:animClr clrSpc="hsl" dir="cw">
                                      <p:cBhvr>
                                        <p:cTn id="33" dur="500" fill="hold"/>
                                        <p:tgtEl>
                                          <p:spTgt spid="2">
                                            <p:txEl>
                                              <p:pRg st="2" end="2"/>
                                            </p:txEl>
                                          </p:spTgt>
                                        </p:tgtEl>
                                        <p:attrNameLst>
                                          <p:attrName>stroke.color</p:attrName>
                                        </p:attrNameLst>
                                      </p:cBhvr>
                                      <p:by>
                                        <p:hsl h="7200000" s="0" l="0"/>
                                      </p:by>
                                    </p:animClr>
                                    <p:set>
                                      <p:cBhvr>
                                        <p:cTn id="34" dur="500" fill="hold"/>
                                        <p:tgtEl>
                                          <p:spTgt spid="2">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266701" y="795485"/>
            <a:ext cx="11480800" cy="4678215"/>
          </a:xfrm>
        </p:spPr>
        <p:txBody>
          <a:bodyPr anchor="ctr"/>
          <a:lstStyle/>
          <a:p>
            <a:pPr marL="342900" indent="-342900" algn="l">
              <a:buBlip>
                <a:blip r:embed="rId2"/>
              </a:buBlip>
            </a:pPr>
            <a:r>
              <a:rPr lang="en-US" sz="2600" smtClean="0"/>
              <a:t>Em hãy cho biết ba </a:t>
            </a:r>
            <a:r>
              <a:rPr lang="en-US" sz="2600"/>
              <a:t>thiết bị </a:t>
            </a:r>
            <a:r>
              <a:rPr lang="en-US" sz="2600" smtClean="0"/>
              <a:t>nào dưới đây là thiết bị ngoại vi của </a:t>
            </a:r>
            <a:r>
              <a:rPr lang="en-US" sz="2600"/>
              <a:t>máy tính để </a:t>
            </a:r>
            <a:r>
              <a:rPr lang="en-US" sz="2600" smtClean="0"/>
              <a:t>bàn? </a:t>
            </a:r>
            <a:r>
              <a:rPr lang="en-US" sz="2600"/>
              <a:t>(Chọn ba.)</a:t>
            </a:r>
          </a:p>
          <a:p>
            <a:pPr marL="863600" indent="-520700" algn="l">
              <a:buClr>
                <a:schemeClr val="bg2"/>
              </a:buClr>
              <a:buFont typeface="+mj-lt"/>
              <a:buAutoNum type="alphaLcPeriod"/>
            </a:pPr>
            <a:r>
              <a:rPr lang="en-US" sz="2400" i="1" smtClean="0"/>
              <a:t>Chuột</a:t>
            </a:r>
            <a:endParaRPr lang="en-US" sz="2400" i="1"/>
          </a:p>
          <a:p>
            <a:pPr marL="863600" indent="-520700" algn="l">
              <a:buClr>
                <a:schemeClr val="bg2"/>
              </a:buClr>
              <a:buFont typeface="+mj-lt"/>
              <a:buAutoNum type="alphaLcPeriod"/>
            </a:pPr>
            <a:r>
              <a:rPr lang="en-US" sz="2400" i="1" smtClean="0"/>
              <a:t>Máy </a:t>
            </a:r>
            <a:r>
              <a:rPr lang="en-US" sz="2400" i="1"/>
              <a:t>tính bảng</a:t>
            </a:r>
          </a:p>
          <a:p>
            <a:pPr marL="863600" indent="-520700" algn="l">
              <a:buClr>
                <a:schemeClr val="bg2"/>
              </a:buClr>
              <a:buFont typeface="+mj-lt"/>
              <a:buAutoNum type="alphaLcPeriod"/>
            </a:pPr>
            <a:r>
              <a:rPr lang="en-US" sz="2400" i="1" smtClean="0"/>
              <a:t>Máy </a:t>
            </a:r>
            <a:r>
              <a:rPr lang="en-US" sz="2400" i="1"/>
              <a:t>nghe nhạc MP3</a:t>
            </a:r>
          </a:p>
          <a:p>
            <a:pPr marL="863600" indent="-520700" algn="l">
              <a:buClr>
                <a:schemeClr val="bg2"/>
              </a:buClr>
              <a:buFont typeface="+mj-lt"/>
              <a:buAutoNum type="alphaLcPeriod"/>
            </a:pPr>
            <a:r>
              <a:rPr lang="en-US" sz="2400" i="1" smtClean="0"/>
              <a:t>Loa</a:t>
            </a:r>
            <a:endParaRPr lang="en-US" sz="2400" i="1"/>
          </a:p>
          <a:p>
            <a:pPr marL="863600" indent="-520700" algn="l">
              <a:buClr>
                <a:schemeClr val="bg2"/>
              </a:buClr>
              <a:buFont typeface="+mj-lt"/>
              <a:buAutoNum type="alphaLcPeriod"/>
            </a:pPr>
            <a:r>
              <a:rPr lang="en-US" sz="2400" i="1" smtClean="0"/>
              <a:t>Sách </a:t>
            </a:r>
            <a:r>
              <a:rPr lang="en-US" sz="2400" i="1"/>
              <a:t>điện tử</a:t>
            </a:r>
          </a:p>
          <a:p>
            <a:pPr marL="863600" indent="-520700" algn="l">
              <a:buClr>
                <a:schemeClr val="bg2"/>
              </a:buClr>
              <a:buFont typeface="+mj-lt"/>
              <a:buAutoNum type="alphaLcPeriod"/>
            </a:pPr>
            <a:r>
              <a:rPr lang="en-US" sz="2400" i="1" smtClean="0"/>
              <a:t>Máy </a:t>
            </a:r>
            <a:r>
              <a:rPr lang="en-US" sz="2400" i="1"/>
              <a:t>in</a:t>
            </a:r>
          </a:p>
        </p:txBody>
      </p:sp>
    </p:spTree>
    <p:extLst>
      <p:ext uri="{BB962C8B-B14F-4D97-AF65-F5344CB8AC3E}">
        <p14:creationId xmlns:p14="http://schemas.microsoft.com/office/powerpoint/2010/main" val="3260645258"/>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2">
                                            <p:txEl>
                                              <p:pRg st="2" end="2"/>
                                            </p:txEl>
                                          </p:spTgt>
                                        </p:tgtEl>
                                        <p:attrNameLst>
                                          <p:attrName>ppt_w</p:attrName>
                                        </p:attrNameLst>
                                      </p:cBhvr>
                                      <p:tavLst>
                                        <p:tav tm="0">
                                          <p:val>
                                            <p:strVal val="ppt_w"/>
                                          </p:val>
                                        </p:tav>
                                        <p:tav tm="100000">
                                          <p:val>
                                            <p:fltVal val="0"/>
                                          </p:val>
                                        </p:tav>
                                      </p:tavLst>
                                    </p:anim>
                                    <p:anim calcmode="lin" valueType="num">
                                      <p:cBhvr>
                                        <p:cTn id="7" dur="1000"/>
                                        <p:tgtEl>
                                          <p:spTgt spid="2">
                                            <p:txEl>
                                              <p:pRg st="2" end="2"/>
                                            </p:txEl>
                                          </p:spTgt>
                                        </p:tgtEl>
                                        <p:attrNameLst>
                                          <p:attrName>ppt_h</p:attrName>
                                        </p:attrNameLst>
                                      </p:cBhvr>
                                      <p:tavLst>
                                        <p:tav tm="0">
                                          <p:val>
                                            <p:strVal val="ppt_h"/>
                                          </p:val>
                                        </p:tav>
                                        <p:tav tm="100000">
                                          <p:val>
                                            <p:fltVal val="0"/>
                                          </p:val>
                                        </p:tav>
                                      </p:tavLst>
                                    </p:anim>
                                    <p:anim calcmode="lin" valueType="num">
                                      <p:cBhvr>
                                        <p:cTn id="8" dur="1000"/>
                                        <p:tgtEl>
                                          <p:spTgt spid="2">
                                            <p:txEl>
                                              <p:pRg st="2" end="2"/>
                                            </p:txEl>
                                          </p:spTgt>
                                        </p:tgtEl>
                                        <p:attrNameLst>
                                          <p:attrName>style.rotation</p:attrName>
                                        </p:attrNameLst>
                                      </p:cBhvr>
                                      <p:tavLst>
                                        <p:tav tm="0">
                                          <p:val>
                                            <p:fltVal val="0"/>
                                          </p:val>
                                        </p:tav>
                                        <p:tav tm="100000">
                                          <p:val>
                                            <p:fltVal val="90"/>
                                          </p:val>
                                        </p:tav>
                                      </p:tavLst>
                                    </p:anim>
                                    <p:animEffect transition="out" filter="fade">
                                      <p:cBhvr>
                                        <p:cTn id="9" dur="1000"/>
                                        <p:tgtEl>
                                          <p:spTgt spid="2">
                                            <p:txEl>
                                              <p:pRg st="2" end="2"/>
                                            </p:txEl>
                                          </p:spTgt>
                                        </p:tgtEl>
                                      </p:cBhvr>
                                    </p:animEffect>
                                    <p:set>
                                      <p:cBhvr>
                                        <p:cTn id="10" dur="1" fill="hold">
                                          <p:stCondLst>
                                            <p:cond delay="999"/>
                                          </p:stCondLst>
                                        </p:cTn>
                                        <p:tgtEl>
                                          <p:spTgt spid="2">
                                            <p:txEl>
                                              <p:pRg st="2" end="2"/>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2">
                                            <p:txEl>
                                              <p:pRg st="3" end="3"/>
                                            </p:txEl>
                                          </p:spTgt>
                                        </p:tgtEl>
                                        <p:attrNameLst>
                                          <p:attrName>ppt_w</p:attrName>
                                        </p:attrNameLst>
                                      </p:cBhvr>
                                      <p:tavLst>
                                        <p:tav tm="0">
                                          <p:val>
                                            <p:strVal val="ppt_w"/>
                                          </p:val>
                                        </p:tav>
                                        <p:tav tm="100000">
                                          <p:val>
                                            <p:fltVal val="0"/>
                                          </p:val>
                                        </p:tav>
                                      </p:tavLst>
                                    </p:anim>
                                    <p:anim calcmode="lin" valueType="num">
                                      <p:cBhvr>
                                        <p:cTn id="13" dur="1000"/>
                                        <p:tgtEl>
                                          <p:spTgt spid="2">
                                            <p:txEl>
                                              <p:pRg st="3" end="3"/>
                                            </p:txEl>
                                          </p:spTgt>
                                        </p:tgtEl>
                                        <p:attrNameLst>
                                          <p:attrName>ppt_h</p:attrName>
                                        </p:attrNameLst>
                                      </p:cBhvr>
                                      <p:tavLst>
                                        <p:tav tm="0">
                                          <p:val>
                                            <p:strVal val="ppt_h"/>
                                          </p:val>
                                        </p:tav>
                                        <p:tav tm="100000">
                                          <p:val>
                                            <p:fltVal val="0"/>
                                          </p:val>
                                        </p:tav>
                                      </p:tavLst>
                                    </p:anim>
                                    <p:anim calcmode="lin" valueType="num">
                                      <p:cBhvr>
                                        <p:cTn id="14" dur="1000"/>
                                        <p:tgtEl>
                                          <p:spTgt spid="2">
                                            <p:txEl>
                                              <p:pRg st="3" end="3"/>
                                            </p:txEl>
                                          </p:spTgt>
                                        </p:tgtEl>
                                        <p:attrNameLst>
                                          <p:attrName>style.rotation</p:attrName>
                                        </p:attrNameLst>
                                      </p:cBhvr>
                                      <p:tavLst>
                                        <p:tav tm="0">
                                          <p:val>
                                            <p:fltVal val="0"/>
                                          </p:val>
                                        </p:tav>
                                        <p:tav tm="100000">
                                          <p:val>
                                            <p:fltVal val="90"/>
                                          </p:val>
                                        </p:tav>
                                      </p:tavLst>
                                    </p:anim>
                                    <p:animEffect transition="out" filter="fade">
                                      <p:cBhvr>
                                        <p:cTn id="15" dur="1000"/>
                                        <p:tgtEl>
                                          <p:spTgt spid="2">
                                            <p:txEl>
                                              <p:pRg st="3" end="3"/>
                                            </p:txEl>
                                          </p:spTgt>
                                        </p:tgtEl>
                                      </p:cBhvr>
                                    </p:animEffect>
                                    <p:set>
                                      <p:cBhvr>
                                        <p:cTn id="16" dur="1" fill="hold">
                                          <p:stCondLst>
                                            <p:cond delay="999"/>
                                          </p:stCondLst>
                                        </p:cTn>
                                        <p:tgtEl>
                                          <p:spTgt spid="2">
                                            <p:txEl>
                                              <p:pRg st="3" end="3"/>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2">
                                            <p:txEl>
                                              <p:pRg st="5" end="5"/>
                                            </p:txEl>
                                          </p:spTgt>
                                        </p:tgtEl>
                                        <p:attrNameLst>
                                          <p:attrName>ppt_w</p:attrName>
                                        </p:attrNameLst>
                                      </p:cBhvr>
                                      <p:tavLst>
                                        <p:tav tm="0">
                                          <p:val>
                                            <p:strVal val="ppt_w"/>
                                          </p:val>
                                        </p:tav>
                                        <p:tav tm="100000">
                                          <p:val>
                                            <p:fltVal val="0"/>
                                          </p:val>
                                        </p:tav>
                                      </p:tavLst>
                                    </p:anim>
                                    <p:anim calcmode="lin" valueType="num">
                                      <p:cBhvr>
                                        <p:cTn id="19" dur="1000"/>
                                        <p:tgtEl>
                                          <p:spTgt spid="2">
                                            <p:txEl>
                                              <p:pRg st="5" end="5"/>
                                            </p:txEl>
                                          </p:spTgt>
                                        </p:tgtEl>
                                        <p:attrNameLst>
                                          <p:attrName>ppt_h</p:attrName>
                                        </p:attrNameLst>
                                      </p:cBhvr>
                                      <p:tavLst>
                                        <p:tav tm="0">
                                          <p:val>
                                            <p:strVal val="ppt_h"/>
                                          </p:val>
                                        </p:tav>
                                        <p:tav tm="100000">
                                          <p:val>
                                            <p:fltVal val="0"/>
                                          </p:val>
                                        </p:tav>
                                      </p:tavLst>
                                    </p:anim>
                                    <p:anim calcmode="lin" valueType="num">
                                      <p:cBhvr>
                                        <p:cTn id="20" dur="1000"/>
                                        <p:tgtEl>
                                          <p:spTgt spid="2">
                                            <p:txEl>
                                              <p:pRg st="5" end="5"/>
                                            </p:txEl>
                                          </p:spTgt>
                                        </p:tgtEl>
                                        <p:attrNameLst>
                                          <p:attrName>style.rotation</p:attrName>
                                        </p:attrNameLst>
                                      </p:cBhvr>
                                      <p:tavLst>
                                        <p:tav tm="0">
                                          <p:val>
                                            <p:fltVal val="0"/>
                                          </p:val>
                                        </p:tav>
                                        <p:tav tm="100000">
                                          <p:val>
                                            <p:fltVal val="90"/>
                                          </p:val>
                                        </p:tav>
                                      </p:tavLst>
                                    </p:anim>
                                    <p:animEffect transition="out" filter="fade">
                                      <p:cBhvr>
                                        <p:cTn id="21" dur="1000"/>
                                        <p:tgtEl>
                                          <p:spTgt spid="2">
                                            <p:txEl>
                                              <p:pRg st="5" end="5"/>
                                            </p:txEl>
                                          </p:spTgt>
                                        </p:tgtEl>
                                      </p:cBhvr>
                                    </p:animEffect>
                                    <p:set>
                                      <p:cBhvr>
                                        <p:cTn id="22" dur="1" fill="hold">
                                          <p:stCondLst>
                                            <p:cond delay="999"/>
                                          </p:stCondLst>
                                        </p:cTn>
                                        <p:tgtEl>
                                          <p:spTgt spid="2">
                                            <p:txEl>
                                              <p:pRg st="5" end="5"/>
                                            </p:txEl>
                                          </p:spTgt>
                                        </p:tgtEl>
                                        <p:attrNameLst>
                                          <p:attrName>style.visibility</p:attrName>
                                        </p:attrNameLst>
                                      </p:cBhvr>
                                      <p:to>
                                        <p:strVal val="hidden"/>
                                      </p:to>
                                    </p:set>
                                  </p:childTnLst>
                                </p:cTn>
                              </p:par>
                            </p:childTnLst>
                          </p:cTn>
                        </p:par>
                        <p:par>
                          <p:cTn id="23" fill="hold">
                            <p:stCondLst>
                              <p:cond delay="1000"/>
                            </p:stCondLst>
                            <p:childTnLst>
                              <p:par>
                                <p:cTn id="24" presetID="21" presetClass="emph" presetSubtype="0" repeatCount="indefinite" fill="hold" nodeType="afterEffect">
                                  <p:stCondLst>
                                    <p:cond delay="0"/>
                                  </p:stCondLst>
                                  <p:endCondLst>
                                    <p:cond evt="onNext" delay="0">
                                      <p:tgtEl>
                                        <p:sldTgt/>
                                      </p:tgtEl>
                                    </p:cond>
                                  </p:endCondLst>
                                  <p:childTnLst>
                                    <p:animClr clrSpc="hsl" dir="cw">
                                      <p:cBhvr override="childStyle">
                                        <p:cTn id="25" dur="500" fill="hold"/>
                                        <p:tgtEl>
                                          <p:spTgt spid="2">
                                            <p:txEl>
                                              <p:pRg st="1" end="1"/>
                                            </p:txEl>
                                          </p:spTgt>
                                        </p:tgtEl>
                                        <p:attrNameLst>
                                          <p:attrName>style.color</p:attrName>
                                        </p:attrNameLst>
                                      </p:cBhvr>
                                      <p:by>
                                        <p:hsl h="7200000" s="0" l="0"/>
                                      </p:by>
                                    </p:animClr>
                                    <p:animClr clrSpc="hsl" dir="cw">
                                      <p:cBhvr>
                                        <p:cTn id="26" dur="500" fill="hold"/>
                                        <p:tgtEl>
                                          <p:spTgt spid="2">
                                            <p:txEl>
                                              <p:pRg st="1" end="1"/>
                                            </p:txEl>
                                          </p:spTgt>
                                        </p:tgtEl>
                                        <p:attrNameLst>
                                          <p:attrName>fillcolor</p:attrName>
                                        </p:attrNameLst>
                                      </p:cBhvr>
                                      <p:by>
                                        <p:hsl h="7200000" s="0" l="0"/>
                                      </p:by>
                                    </p:animClr>
                                    <p:animClr clrSpc="hsl" dir="cw">
                                      <p:cBhvr>
                                        <p:cTn id="27" dur="500" fill="hold"/>
                                        <p:tgtEl>
                                          <p:spTgt spid="2">
                                            <p:txEl>
                                              <p:pRg st="1" end="1"/>
                                            </p:txEl>
                                          </p:spTgt>
                                        </p:tgtEl>
                                        <p:attrNameLst>
                                          <p:attrName>stroke.color</p:attrName>
                                        </p:attrNameLst>
                                      </p:cBhvr>
                                      <p:by>
                                        <p:hsl h="7200000" s="0" l="0"/>
                                      </p:by>
                                    </p:animClr>
                                    <p:set>
                                      <p:cBhvr>
                                        <p:cTn id="28" dur="500" fill="hold"/>
                                        <p:tgtEl>
                                          <p:spTgt spid="2">
                                            <p:txEl>
                                              <p:pRg st="1" end="1"/>
                                            </p:txEl>
                                          </p:spTgt>
                                        </p:tgtEl>
                                        <p:attrNameLst>
                                          <p:attrName>fill.type</p:attrName>
                                        </p:attrNameLst>
                                      </p:cBhvr>
                                      <p:to>
                                        <p:strVal val="solid"/>
                                      </p:to>
                                    </p:set>
                                  </p:childTnLst>
                                </p:cTn>
                              </p:par>
                            </p:childTnLst>
                          </p:cTn>
                        </p:par>
                        <p:par>
                          <p:cTn id="29" fill="hold">
                            <p:stCondLst>
                              <p:cond delay="1500"/>
                            </p:stCondLst>
                            <p:childTnLst>
                              <p:par>
                                <p:cTn id="30" presetID="21" presetClass="emph" presetSubtype="0" repeatCount="indefinite" fill="hold" nodeType="afterEffect">
                                  <p:stCondLst>
                                    <p:cond delay="0"/>
                                  </p:stCondLst>
                                  <p:endCondLst>
                                    <p:cond evt="onNext" delay="0">
                                      <p:tgtEl>
                                        <p:sldTgt/>
                                      </p:tgtEl>
                                    </p:cond>
                                  </p:endCondLst>
                                  <p:childTnLst>
                                    <p:animClr clrSpc="hsl" dir="cw">
                                      <p:cBhvr override="childStyle">
                                        <p:cTn id="31" dur="500" fill="hold"/>
                                        <p:tgtEl>
                                          <p:spTgt spid="2">
                                            <p:txEl>
                                              <p:pRg st="4" end="4"/>
                                            </p:txEl>
                                          </p:spTgt>
                                        </p:tgtEl>
                                        <p:attrNameLst>
                                          <p:attrName>style.color</p:attrName>
                                        </p:attrNameLst>
                                      </p:cBhvr>
                                      <p:by>
                                        <p:hsl h="7200000" s="0" l="0"/>
                                      </p:by>
                                    </p:animClr>
                                    <p:animClr clrSpc="hsl" dir="cw">
                                      <p:cBhvr>
                                        <p:cTn id="32" dur="500" fill="hold"/>
                                        <p:tgtEl>
                                          <p:spTgt spid="2">
                                            <p:txEl>
                                              <p:pRg st="4" end="4"/>
                                            </p:txEl>
                                          </p:spTgt>
                                        </p:tgtEl>
                                        <p:attrNameLst>
                                          <p:attrName>fillcolor</p:attrName>
                                        </p:attrNameLst>
                                      </p:cBhvr>
                                      <p:by>
                                        <p:hsl h="7200000" s="0" l="0"/>
                                      </p:by>
                                    </p:animClr>
                                    <p:animClr clrSpc="hsl" dir="cw">
                                      <p:cBhvr>
                                        <p:cTn id="33" dur="500" fill="hold"/>
                                        <p:tgtEl>
                                          <p:spTgt spid="2">
                                            <p:txEl>
                                              <p:pRg st="4" end="4"/>
                                            </p:txEl>
                                          </p:spTgt>
                                        </p:tgtEl>
                                        <p:attrNameLst>
                                          <p:attrName>stroke.color</p:attrName>
                                        </p:attrNameLst>
                                      </p:cBhvr>
                                      <p:by>
                                        <p:hsl h="7200000" s="0" l="0"/>
                                      </p:by>
                                    </p:animClr>
                                    <p:set>
                                      <p:cBhvr>
                                        <p:cTn id="34" dur="500" fill="hold"/>
                                        <p:tgtEl>
                                          <p:spTgt spid="2">
                                            <p:txEl>
                                              <p:pRg st="4" end="4"/>
                                            </p:txEl>
                                          </p:spTgt>
                                        </p:tgtEl>
                                        <p:attrNameLst>
                                          <p:attrName>fill.type</p:attrName>
                                        </p:attrNameLst>
                                      </p:cBhvr>
                                      <p:to>
                                        <p:strVal val="solid"/>
                                      </p:to>
                                    </p:set>
                                  </p:childTnLst>
                                </p:cTn>
                              </p:par>
                            </p:childTnLst>
                          </p:cTn>
                        </p:par>
                        <p:par>
                          <p:cTn id="35" fill="hold">
                            <p:stCondLst>
                              <p:cond delay="2000"/>
                            </p:stCondLst>
                            <p:childTnLst>
                              <p:par>
                                <p:cTn id="36" presetID="21" presetClass="emph" presetSubtype="0" repeatCount="indefinite" fill="hold" nodeType="afterEffect">
                                  <p:stCondLst>
                                    <p:cond delay="0"/>
                                  </p:stCondLst>
                                  <p:endCondLst>
                                    <p:cond evt="onNext" delay="0">
                                      <p:tgtEl>
                                        <p:sldTgt/>
                                      </p:tgtEl>
                                    </p:cond>
                                  </p:endCondLst>
                                  <p:childTnLst>
                                    <p:animClr clrSpc="hsl" dir="cw">
                                      <p:cBhvr override="childStyle">
                                        <p:cTn id="37" dur="500" fill="hold"/>
                                        <p:tgtEl>
                                          <p:spTgt spid="2">
                                            <p:txEl>
                                              <p:pRg st="6" end="6"/>
                                            </p:txEl>
                                          </p:spTgt>
                                        </p:tgtEl>
                                        <p:attrNameLst>
                                          <p:attrName>style.color</p:attrName>
                                        </p:attrNameLst>
                                      </p:cBhvr>
                                      <p:by>
                                        <p:hsl h="7200000" s="0" l="0"/>
                                      </p:by>
                                    </p:animClr>
                                    <p:animClr clrSpc="hsl" dir="cw">
                                      <p:cBhvr>
                                        <p:cTn id="38" dur="500" fill="hold"/>
                                        <p:tgtEl>
                                          <p:spTgt spid="2">
                                            <p:txEl>
                                              <p:pRg st="6" end="6"/>
                                            </p:txEl>
                                          </p:spTgt>
                                        </p:tgtEl>
                                        <p:attrNameLst>
                                          <p:attrName>fillcolor</p:attrName>
                                        </p:attrNameLst>
                                      </p:cBhvr>
                                      <p:by>
                                        <p:hsl h="7200000" s="0" l="0"/>
                                      </p:by>
                                    </p:animClr>
                                    <p:animClr clrSpc="hsl" dir="cw">
                                      <p:cBhvr>
                                        <p:cTn id="39" dur="500" fill="hold"/>
                                        <p:tgtEl>
                                          <p:spTgt spid="2">
                                            <p:txEl>
                                              <p:pRg st="6" end="6"/>
                                            </p:txEl>
                                          </p:spTgt>
                                        </p:tgtEl>
                                        <p:attrNameLst>
                                          <p:attrName>stroke.color</p:attrName>
                                        </p:attrNameLst>
                                      </p:cBhvr>
                                      <p:by>
                                        <p:hsl h="7200000" s="0" l="0"/>
                                      </p:by>
                                    </p:animClr>
                                    <p:set>
                                      <p:cBhvr>
                                        <p:cTn id="40" dur="500" fill="hold"/>
                                        <p:tgtEl>
                                          <p:spTgt spid="2">
                                            <p:txEl>
                                              <p:pRg st="6" end="6"/>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266701" y="795485"/>
            <a:ext cx="11480800" cy="4678215"/>
          </a:xfrm>
        </p:spPr>
        <p:txBody>
          <a:bodyPr anchor="t"/>
          <a:lstStyle/>
          <a:p>
            <a:pPr marL="342900" indent="-342900" algn="l">
              <a:buBlip>
                <a:blip r:embed="rId2"/>
              </a:buBlip>
            </a:pPr>
            <a:r>
              <a:rPr lang="en-US" sz="2600" smtClean="0"/>
              <a:t>Em </a:t>
            </a:r>
            <a:r>
              <a:rPr lang="en-US" sz="2600" err="1" smtClean="0"/>
              <a:t>hãy</a:t>
            </a:r>
            <a:r>
              <a:rPr lang="en-US" sz="2600" smtClean="0"/>
              <a:t> n</a:t>
            </a:r>
            <a:r>
              <a:rPr lang="vi-VN" sz="2600" smtClean="0"/>
              <a:t>ối </a:t>
            </a:r>
            <a:r>
              <a:rPr lang="vi-VN" sz="2600"/>
              <a:t>tên thiết bị với hình ảnh tương ứng</a:t>
            </a:r>
            <a:endParaRPr lang="vi-VN" sz="2400" i="1"/>
          </a:p>
        </p:txBody>
      </p:sp>
      <p:graphicFrame>
        <p:nvGraphicFramePr>
          <p:cNvPr id="4" name="Table 3"/>
          <p:cNvGraphicFramePr>
            <a:graphicFrameLocks noGrp="1"/>
          </p:cNvGraphicFramePr>
          <p:nvPr>
            <p:extLst>
              <p:ext uri="{D42A27DB-BD31-4B8C-83A1-F6EECF244321}">
                <p14:modId xmlns:p14="http://schemas.microsoft.com/office/powerpoint/2010/main" val="928949608"/>
              </p:ext>
            </p:extLst>
          </p:nvPr>
        </p:nvGraphicFramePr>
        <p:xfrm>
          <a:off x="838200" y="1230959"/>
          <a:ext cx="10160000" cy="4242744"/>
        </p:xfrm>
        <a:graphic>
          <a:graphicData uri="http://schemas.openxmlformats.org/drawingml/2006/table">
            <a:tbl>
              <a:tblPr firstRow="1" bandRow="1">
                <a:tableStyleId>{0E3FDE45-AF77-4B5C-9715-49D594BDF05E}</a:tableStyleId>
              </a:tblPr>
              <a:tblGrid>
                <a:gridCol w="6261100"/>
                <a:gridCol w="3898900"/>
              </a:tblGrid>
              <a:tr h="521214">
                <a:tc>
                  <a:txBody>
                    <a:bodyPr/>
                    <a:lstStyle/>
                    <a:p>
                      <a:pPr marL="0" marR="0" algn="ctr">
                        <a:lnSpc>
                          <a:spcPct val="115000"/>
                        </a:lnSpc>
                        <a:spcBef>
                          <a:spcPts val="0"/>
                        </a:spcBef>
                        <a:spcAft>
                          <a:spcPts val="0"/>
                        </a:spcAft>
                      </a:pPr>
                      <a:r>
                        <a:rPr lang="en-US" sz="2000" dirty="0" err="1">
                          <a:solidFill>
                            <a:srgbClr val="0070C0"/>
                          </a:solidFill>
                          <a:effectLst/>
                        </a:rPr>
                        <a:t>Tên</a:t>
                      </a:r>
                      <a:r>
                        <a:rPr lang="en-US" sz="2000" dirty="0">
                          <a:solidFill>
                            <a:srgbClr val="0070C0"/>
                          </a:solidFill>
                          <a:effectLst/>
                        </a:rPr>
                        <a:t> </a:t>
                      </a:r>
                      <a:r>
                        <a:rPr lang="en-US" sz="2000" dirty="0" err="1">
                          <a:solidFill>
                            <a:srgbClr val="0070C0"/>
                          </a:solidFill>
                          <a:effectLst/>
                        </a:rPr>
                        <a:t>thiết</a:t>
                      </a:r>
                      <a:r>
                        <a:rPr lang="en-US" sz="2000" dirty="0">
                          <a:solidFill>
                            <a:srgbClr val="0070C0"/>
                          </a:solidFill>
                          <a:effectLst/>
                        </a:rPr>
                        <a:t> </a:t>
                      </a:r>
                      <a:r>
                        <a:rPr lang="en-US" sz="2000" dirty="0" err="1">
                          <a:solidFill>
                            <a:srgbClr val="0070C0"/>
                          </a:solidFill>
                          <a:effectLst/>
                        </a:rPr>
                        <a:t>bị</a:t>
                      </a:r>
                      <a:endParaRPr lang="en-US" sz="20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err="1">
                          <a:solidFill>
                            <a:srgbClr val="0070C0"/>
                          </a:solidFill>
                          <a:effectLst/>
                        </a:rPr>
                        <a:t>Thiết</a:t>
                      </a:r>
                      <a:r>
                        <a:rPr lang="en-US" sz="2000">
                          <a:solidFill>
                            <a:srgbClr val="0070C0"/>
                          </a:solidFill>
                          <a:effectLst/>
                        </a:rPr>
                        <a:t> </a:t>
                      </a:r>
                      <a:r>
                        <a:rPr lang="en-US" sz="2000" err="1">
                          <a:solidFill>
                            <a:srgbClr val="0070C0"/>
                          </a:solidFill>
                          <a:effectLst/>
                        </a:rPr>
                        <a:t>bị</a:t>
                      </a:r>
                      <a:endParaRPr lang="en-US" sz="20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r>
              <a:tr h="620255">
                <a:tc>
                  <a:txBody>
                    <a:bodyPr/>
                    <a:lstStyle/>
                    <a:p>
                      <a:pPr marL="0" marR="0" algn="l">
                        <a:lnSpc>
                          <a:spcPct val="115000"/>
                        </a:lnSpc>
                        <a:spcBef>
                          <a:spcPts val="0"/>
                        </a:spcBef>
                        <a:spcAft>
                          <a:spcPts val="0"/>
                        </a:spcAft>
                      </a:pPr>
                      <a:r>
                        <a:rPr lang="en-US" sz="2000" err="1">
                          <a:solidFill>
                            <a:srgbClr val="0070C0"/>
                          </a:solidFill>
                          <a:effectLst/>
                        </a:rPr>
                        <a:t>Máy</a:t>
                      </a:r>
                      <a:r>
                        <a:rPr lang="en-US" sz="2000">
                          <a:solidFill>
                            <a:srgbClr val="0070C0"/>
                          </a:solidFill>
                          <a:effectLst/>
                        </a:rPr>
                        <a:t> </a:t>
                      </a:r>
                      <a:r>
                        <a:rPr lang="en-US" sz="2000" err="1">
                          <a:solidFill>
                            <a:srgbClr val="0070C0"/>
                          </a:solidFill>
                          <a:effectLst/>
                        </a:rPr>
                        <a:t>tính</a:t>
                      </a:r>
                      <a:r>
                        <a:rPr lang="en-US" sz="2000">
                          <a:solidFill>
                            <a:srgbClr val="0070C0"/>
                          </a:solidFill>
                          <a:effectLst/>
                        </a:rPr>
                        <a:t> </a:t>
                      </a:r>
                      <a:r>
                        <a:rPr lang="en-US" sz="2000" err="1">
                          <a:solidFill>
                            <a:srgbClr val="0070C0"/>
                          </a:solidFill>
                          <a:effectLst/>
                        </a:rPr>
                        <a:t>để</a:t>
                      </a:r>
                      <a:r>
                        <a:rPr lang="en-US" sz="2000">
                          <a:solidFill>
                            <a:srgbClr val="0070C0"/>
                          </a:solidFill>
                          <a:effectLst/>
                        </a:rPr>
                        <a:t> </a:t>
                      </a:r>
                      <a:r>
                        <a:rPr lang="en-US" sz="2000" err="1" smtClean="0">
                          <a:solidFill>
                            <a:srgbClr val="0070C0"/>
                          </a:solidFill>
                          <a:effectLst/>
                        </a:rPr>
                        <a:t>bàn</a:t>
                      </a:r>
                      <a:r>
                        <a:rPr lang="en-US" sz="2000" smtClean="0">
                          <a:solidFill>
                            <a:srgbClr val="0070C0"/>
                          </a:solidFill>
                          <a:effectLst/>
                        </a:rPr>
                        <a:t> (</a:t>
                      </a:r>
                      <a:r>
                        <a:rPr lang="en-US" sz="2000">
                          <a:solidFill>
                            <a:srgbClr val="0070C0"/>
                          </a:solidFill>
                          <a:effectLst/>
                        </a:rPr>
                        <a:t>Desktop)</a:t>
                      </a:r>
                      <a:endParaRPr lang="en-US" sz="20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20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r>
              <a:tr h="620255">
                <a:tc>
                  <a:txBody>
                    <a:bodyPr/>
                    <a:lstStyle/>
                    <a:p>
                      <a:pPr marL="0" marR="0" algn="l">
                        <a:lnSpc>
                          <a:spcPct val="115000"/>
                        </a:lnSpc>
                        <a:spcBef>
                          <a:spcPts val="0"/>
                        </a:spcBef>
                        <a:spcAft>
                          <a:spcPts val="0"/>
                        </a:spcAft>
                      </a:pPr>
                      <a:r>
                        <a:rPr lang="en-US" sz="2000" err="1">
                          <a:solidFill>
                            <a:srgbClr val="0070C0"/>
                          </a:solidFill>
                          <a:effectLst/>
                        </a:rPr>
                        <a:t>Thiết</a:t>
                      </a:r>
                      <a:r>
                        <a:rPr lang="en-US" sz="2000">
                          <a:solidFill>
                            <a:srgbClr val="0070C0"/>
                          </a:solidFill>
                          <a:effectLst/>
                        </a:rPr>
                        <a:t> </a:t>
                      </a:r>
                      <a:r>
                        <a:rPr lang="en-US" sz="2000" err="1">
                          <a:solidFill>
                            <a:srgbClr val="0070C0"/>
                          </a:solidFill>
                          <a:effectLst/>
                        </a:rPr>
                        <a:t>bị</a:t>
                      </a:r>
                      <a:r>
                        <a:rPr lang="en-US" sz="2000">
                          <a:solidFill>
                            <a:srgbClr val="0070C0"/>
                          </a:solidFill>
                          <a:effectLst/>
                        </a:rPr>
                        <a:t> </a:t>
                      </a:r>
                      <a:r>
                        <a:rPr lang="en-US" sz="2000" err="1">
                          <a:solidFill>
                            <a:srgbClr val="0070C0"/>
                          </a:solidFill>
                          <a:effectLst/>
                        </a:rPr>
                        <a:t>đa</a:t>
                      </a:r>
                      <a:r>
                        <a:rPr lang="en-US" sz="2000">
                          <a:solidFill>
                            <a:srgbClr val="0070C0"/>
                          </a:solidFill>
                          <a:effectLst/>
                        </a:rPr>
                        <a:t> </a:t>
                      </a:r>
                      <a:r>
                        <a:rPr lang="en-US" sz="2000" err="1">
                          <a:solidFill>
                            <a:srgbClr val="0070C0"/>
                          </a:solidFill>
                          <a:effectLst/>
                        </a:rPr>
                        <a:t>phương</a:t>
                      </a:r>
                      <a:r>
                        <a:rPr lang="en-US" sz="2000">
                          <a:solidFill>
                            <a:srgbClr val="0070C0"/>
                          </a:solidFill>
                          <a:effectLst/>
                        </a:rPr>
                        <a:t> </a:t>
                      </a:r>
                      <a:r>
                        <a:rPr lang="en-US" sz="2000" err="1" smtClean="0">
                          <a:solidFill>
                            <a:srgbClr val="0070C0"/>
                          </a:solidFill>
                          <a:effectLst/>
                        </a:rPr>
                        <a:t>tiện</a:t>
                      </a:r>
                      <a:r>
                        <a:rPr lang="en-US" sz="2000" smtClean="0">
                          <a:solidFill>
                            <a:srgbClr val="0070C0"/>
                          </a:solidFill>
                          <a:effectLst/>
                        </a:rPr>
                        <a:t> (</a:t>
                      </a:r>
                      <a:r>
                        <a:rPr lang="en-US" sz="2000">
                          <a:solidFill>
                            <a:srgbClr val="0070C0"/>
                          </a:solidFill>
                          <a:effectLst/>
                        </a:rPr>
                        <a:t>Multimedia)</a:t>
                      </a:r>
                      <a:endParaRPr lang="en-US" sz="20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20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r>
              <a:tr h="620255">
                <a:tc>
                  <a:txBody>
                    <a:bodyPr/>
                    <a:lstStyle/>
                    <a:p>
                      <a:pPr marL="0" marR="0" algn="l">
                        <a:lnSpc>
                          <a:spcPct val="115000"/>
                        </a:lnSpc>
                        <a:spcBef>
                          <a:spcPts val="0"/>
                        </a:spcBef>
                        <a:spcAft>
                          <a:spcPts val="0"/>
                        </a:spcAft>
                      </a:pPr>
                      <a:r>
                        <a:rPr lang="en-US" sz="2000" err="1">
                          <a:solidFill>
                            <a:srgbClr val="0070C0"/>
                          </a:solidFill>
                          <a:effectLst/>
                        </a:rPr>
                        <a:t>Thiết</a:t>
                      </a:r>
                      <a:r>
                        <a:rPr lang="en-US" sz="2000">
                          <a:solidFill>
                            <a:srgbClr val="0070C0"/>
                          </a:solidFill>
                          <a:effectLst/>
                        </a:rPr>
                        <a:t> </a:t>
                      </a:r>
                      <a:r>
                        <a:rPr lang="en-US" sz="2000" err="1">
                          <a:solidFill>
                            <a:srgbClr val="0070C0"/>
                          </a:solidFill>
                          <a:effectLst/>
                        </a:rPr>
                        <a:t>bị</a:t>
                      </a:r>
                      <a:r>
                        <a:rPr lang="en-US" sz="2000">
                          <a:solidFill>
                            <a:srgbClr val="0070C0"/>
                          </a:solidFill>
                          <a:effectLst/>
                        </a:rPr>
                        <a:t> </a:t>
                      </a:r>
                      <a:r>
                        <a:rPr lang="en-US" sz="2000" err="1">
                          <a:solidFill>
                            <a:srgbClr val="0070C0"/>
                          </a:solidFill>
                          <a:effectLst/>
                        </a:rPr>
                        <a:t>điện</a:t>
                      </a:r>
                      <a:r>
                        <a:rPr lang="en-US" sz="2000">
                          <a:solidFill>
                            <a:srgbClr val="0070C0"/>
                          </a:solidFill>
                          <a:effectLst/>
                        </a:rPr>
                        <a:t> </a:t>
                      </a:r>
                      <a:r>
                        <a:rPr lang="en-US" sz="2000" err="1">
                          <a:solidFill>
                            <a:srgbClr val="0070C0"/>
                          </a:solidFill>
                          <a:effectLst/>
                        </a:rPr>
                        <a:t>toán</a:t>
                      </a:r>
                      <a:r>
                        <a:rPr lang="en-US" sz="2000">
                          <a:solidFill>
                            <a:srgbClr val="0070C0"/>
                          </a:solidFill>
                          <a:effectLst/>
                        </a:rPr>
                        <a:t> di </a:t>
                      </a:r>
                      <a:r>
                        <a:rPr lang="en-US" sz="2000" err="1">
                          <a:solidFill>
                            <a:srgbClr val="0070C0"/>
                          </a:solidFill>
                          <a:effectLst/>
                        </a:rPr>
                        <a:t>động</a:t>
                      </a:r>
                      <a:r>
                        <a:rPr lang="en-US" sz="2000">
                          <a:solidFill>
                            <a:srgbClr val="0070C0"/>
                          </a:solidFill>
                          <a:effectLst/>
                        </a:rPr>
                        <a:t> </a:t>
                      </a:r>
                      <a:r>
                        <a:rPr lang="en-US" sz="2000" err="1">
                          <a:solidFill>
                            <a:srgbClr val="0070C0"/>
                          </a:solidFill>
                          <a:effectLst/>
                        </a:rPr>
                        <a:t>cầm</a:t>
                      </a:r>
                      <a:r>
                        <a:rPr lang="en-US" sz="2000">
                          <a:solidFill>
                            <a:srgbClr val="0070C0"/>
                          </a:solidFill>
                          <a:effectLst/>
                        </a:rPr>
                        <a:t> </a:t>
                      </a:r>
                      <a:r>
                        <a:rPr lang="en-US" sz="2000" err="1">
                          <a:solidFill>
                            <a:srgbClr val="0070C0"/>
                          </a:solidFill>
                          <a:effectLst/>
                        </a:rPr>
                        <a:t>tay</a:t>
                      </a:r>
                      <a:r>
                        <a:rPr lang="en-US" sz="2000">
                          <a:solidFill>
                            <a:srgbClr val="0070C0"/>
                          </a:solidFill>
                          <a:effectLst/>
                        </a:rPr>
                        <a:t> </a:t>
                      </a:r>
                      <a:r>
                        <a:rPr lang="en-US" sz="2000" smtClean="0">
                          <a:solidFill>
                            <a:srgbClr val="0070C0"/>
                          </a:solidFill>
                          <a:effectLst/>
                        </a:rPr>
                        <a:t>(</a:t>
                      </a:r>
                      <a:r>
                        <a:rPr lang="en-US" sz="2000">
                          <a:solidFill>
                            <a:srgbClr val="0070C0"/>
                          </a:solidFill>
                          <a:effectLst/>
                        </a:rPr>
                        <a:t>Hand-held Mobile)</a:t>
                      </a:r>
                      <a:endParaRPr lang="en-US" sz="20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20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r>
              <a:tr h="620255">
                <a:tc>
                  <a:txBody>
                    <a:bodyPr/>
                    <a:lstStyle/>
                    <a:p>
                      <a:pPr marL="0" marR="0" algn="l">
                        <a:lnSpc>
                          <a:spcPct val="115000"/>
                        </a:lnSpc>
                        <a:spcBef>
                          <a:spcPts val="0"/>
                        </a:spcBef>
                        <a:spcAft>
                          <a:spcPts val="0"/>
                        </a:spcAft>
                      </a:pPr>
                      <a:r>
                        <a:rPr lang="en-US" sz="2000" err="1">
                          <a:solidFill>
                            <a:srgbClr val="0070C0"/>
                          </a:solidFill>
                          <a:effectLst/>
                        </a:rPr>
                        <a:t>Máy</a:t>
                      </a:r>
                      <a:r>
                        <a:rPr lang="en-US" sz="2000">
                          <a:solidFill>
                            <a:srgbClr val="0070C0"/>
                          </a:solidFill>
                          <a:effectLst/>
                        </a:rPr>
                        <a:t> </a:t>
                      </a:r>
                      <a:r>
                        <a:rPr lang="en-US" sz="2000" err="1">
                          <a:solidFill>
                            <a:srgbClr val="0070C0"/>
                          </a:solidFill>
                          <a:effectLst/>
                        </a:rPr>
                        <a:t>tính</a:t>
                      </a:r>
                      <a:r>
                        <a:rPr lang="en-US" sz="2000">
                          <a:solidFill>
                            <a:srgbClr val="0070C0"/>
                          </a:solidFill>
                          <a:effectLst/>
                        </a:rPr>
                        <a:t> </a:t>
                      </a:r>
                      <a:r>
                        <a:rPr lang="en-US" sz="2000" err="1">
                          <a:solidFill>
                            <a:srgbClr val="0070C0"/>
                          </a:solidFill>
                          <a:effectLst/>
                        </a:rPr>
                        <a:t>xách</a:t>
                      </a:r>
                      <a:r>
                        <a:rPr lang="en-US" sz="2000">
                          <a:solidFill>
                            <a:srgbClr val="0070C0"/>
                          </a:solidFill>
                          <a:effectLst/>
                        </a:rPr>
                        <a:t> </a:t>
                      </a:r>
                      <a:r>
                        <a:rPr lang="en-US" sz="2000" err="1" smtClean="0">
                          <a:solidFill>
                            <a:srgbClr val="0070C0"/>
                          </a:solidFill>
                          <a:effectLst/>
                        </a:rPr>
                        <a:t>tay</a:t>
                      </a:r>
                      <a:r>
                        <a:rPr lang="en-US" sz="2000" smtClean="0">
                          <a:solidFill>
                            <a:srgbClr val="0070C0"/>
                          </a:solidFill>
                          <a:effectLst/>
                        </a:rPr>
                        <a:t> (</a:t>
                      </a:r>
                      <a:r>
                        <a:rPr lang="en-US" sz="2000">
                          <a:solidFill>
                            <a:srgbClr val="0070C0"/>
                          </a:solidFill>
                          <a:effectLst/>
                        </a:rPr>
                        <a:t>Laptop)</a:t>
                      </a:r>
                      <a:endParaRPr lang="en-US" sz="20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20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r>
              <a:tr h="620255">
                <a:tc>
                  <a:txBody>
                    <a:bodyPr/>
                    <a:lstStyle/>
                    <a:p>
                      <a:pPr marL="0" marR="0" algn="l">
                        <a:lnSpc>
                          <a:spcPct val="115000"/>
                        </a:lnSpc>
                        <a:spcBef>
                          <a:spcPts val="0"/>
                        </a:spcBef>
                        <a:spcAft>
                          <a:spcPts val="0"/>
                        </a:spcAft>
                      </a:pPr>
                      <a:r>
                        <a:rPr lang="en-US" sz="2000" err="1">
                          <a:solidFill>
                            <a:srgbClr val="0070C0"/>
                          </a:solidFill>
                          <a:effectLst/>
                        </a:rPr>
                        <a:t>Máy</a:t>
                      </a:r>
                      <a:r>
                        <a:rPr lang="en-US" sz="2000">
                          <a:solidFill>
                            <a:srgbClr val="0070C0"/>
                          </a:solidFill>
                          <a:effectLst/>
                        </a:rPr>
                        <a:t> </a:t>
                      </a:r>
                      <a:r>
                        <a:rPr lang="en-US" sz="2000" err="1">
                          <a:solidFill>
                            <a:srgbClr val="0070C0"/>
                          </a:solidFill>
                          <a:effectLst/>
                        </a:rPr>
                        <a:t>tính</a:t>
                      </a:r>
                      <a:r>
                        <a:rPr lang="en-US" sz="2000">
                          <a:solidFill>
                            <a:srgbClr val="0070C0"/>
                          </a:solidFill>
                          <a:effectLst/>
                        </a:rPr>
                        <a:t> </a:t>
                      </a:r>
                      <a:r>
                        <a:rPr lang="en-US" sz="2000" err="1" smtClean="0">
                          <a:solidFill>
                            <a:srgbClr val="0070C0"/>
                          </a:solidFill>
                          <a:effectLst/>
                        </a:rPr>
                        <a:t>bảng</a:t>
                      </a:r>
                      <a:r>
                        <a:rPr lang="en-US" sz="2000" smtClean="0">
                          <a:solidFill>
                            <a:srgbClr val="0070C0"/>
                          </a:solidFill>
                          <a:effectLst/>
                        </a:rPr>
                        <a:t> (</a:t>
                      </a:r>
                      <a:r>
                        <a:rPr lang="en-US" sz="2000">
                          <a:solidFill>
                            <a:srgbClr val="0070C0"/>
                          </a:solidFill>
                          <a:effectLst/>
                        </a:rPr>
                        <a:t>Tablet PC)</a:t>
                      </a:r>
                      <a:endParaRPr lang="en-US" sz="20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20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r>
              <a:tr h="620255">
                <a:tc>
                  <a:txBody>
                    <a:bodyPr/>
                    <a:lstStyle/>
                    <a:p>
                      <a:pPr marL="0" marR="0" algn="l">
                        <a:lnSpc>
                          <a:spcPct val="115000"/>
                        </a:lnSpc>
                        <a:spcBef>
                          <a:spcPts val="0"/>
                        </a:spcBef>
                        <a:spcAft>
                          <a:spcPts val="0"/>
                        </a:spcAft>
                      </a:pPr>
                      <a:r>
                        <a:rPr lang="en-US" sz="2000" dirty="0" smtClean="0">
                          <a:solidFill>
                            <a:srgbClr val="0070C0"/>
                          </a:solidFill>
                          <a:effectLst/>
                        </a:rPr>
                        <a:t>Netbook</a:t>
                      </a:r>
                      <a:endParaRPr lang="en-US" sz="20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20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r>
            </a:tbl>
          </a:graphicData>
        </a:graphic>
      </p:graphicFrame>
      <p:pic>
        <p:nvPicPr>
          <p:cNvPr id="206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30195" y="1813866"/>
            <a:ext cx="946150" cy="538162"/>
          </a:xfrm>
          <a:prstGeom prst="rect">
            <a:avLst/>
          </a:prstGeom>
          <a:noFill/>
          <a:extLst>
            <a:ext uri="{909E8E84-426E-40DD-AFC4-6F175D3DCCD1}">
              <a14:hiddenFill xmlns:a14="http://schemas.microsoft.com/office/drawing/2010/main">
                <a:solidFill>
                  <a:srgbClr val="FFFFFF"/>
                </a:solidFill>
              </a14:hiddenFill>
            </a:ext>
          </a:extLst>
        </p:spPr>
      </p:pic>
      <p:pic>
        <p:nvPicPr>
          <p:cNvPr id="2059"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75451" y="2437753"/>
            <a:ext cx="655638" cy="492125"/>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p:cNvPicPr>
            <a:picLocks noChangeAspect="1" noChangeArrowheads="1"/>
          </p:cNvPicPr>
          <p:nvPr/>
        </p:nvPicPr>
        <p:blipFill>
          <a:blip r:embed="rId5">
            <a:extLst>
              <a:ext uri="{28A0092B-C50C-407E-A947-70E740481C1C}">
                <a14:useLocalDpi xmlns:a14="http://schemas.microsoft.com/office/drawing/2010/main" val="0"/>
              </a:ext>
            </a:extLst>
          </a:blip>
          <a:srcRect l="6364" r="7195" b="5057"/>
          <a:stretch>
            <a:fillRect/>
          </a:stretch>
        </p:blipFill>
        <p:spPr bwMode="auto">
          <a:xfrm>
            <a:off x="8732601" y="3015603"/>
            <a:ext cx="541337" cy="595312"/>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p:cNvPicPr>
            <a:picLocks noChangeAspect="1" noChangeArrowheads="1"/>
          </p:cNvPicPr>
          <p:nvPr/>
        </p:nvPicPr>
        <p:blipFill>
          <a:blip r:embed="rId6">
            <a:extLst>
              <a:ext uri="{28A0092B-C50C-407E-A947-70E740481C1C}">
                <a14:useLocalDpi xmlns:a14="http://schemas.microsoft.com/office/drawing/2010/main" val="0"/>
              </a:ext>
            </a:extLst>
          </a:blip>
          <a:srcRect l="6085" t="4082" r="5544" b="6473"/>
          <a:stretch>
            <a:fillRect/>
          </a:stretch>
        </p:blipFill>
        <p:spPr bwMode="auto">
          <a:xfrm>
            <a:off x="8710375" y="3730052"/>
            <a:ext cx="585788" cy="420687"/>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12"/>
          <p:cNvPicPr>
            <a:picLocks noChangeAspect="1" noChangeArrowheads="1"/>
          </p:cNvPicPr>
          <p:nvPr/>
        </p:nvPicPr>
        <p:blipFill>
          <a:blip r:embed="rId7">
            <a:extLst>
              <a:ext uri="{28A0092B-C50C-407E-A947-70E740481C1C}">
                <a14:useLocalDpi xmlns:a14="http://schemas.microsoft.com/office/drawing/2010/main" val="0"/>
              </a:ext>
            </a:extLst>
          </a:blip>
          <a:srcRect l="19118" r="20007"/>
          <a:stretch>
            <a:fillRect/>
          </a:stretch>
        </p:blipFill>
        <p:spPr bwMode="auto">
          <a:xfrm>
            <a:off x="8813562" y="4241301"/>
            <a:ext cx="379413" cy="623887"/>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6"/>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630205" y="4841626"/>
            <a:ext cx="746125" cy="630237"/>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Arrow Connector 5"/>
          <p:cNvCxnSpPr>
            <a:endCxn id="2060" idx="1"/>
          </p:cNvCxnSpPr>
          <p:nvPr/>
        </p:nvCxnSpPr>
        <p:spPr>
          <a:xfrm>
            <a:off x="7112000" y="2082947"/>
            <a:ext cx="1418195"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endCxn id="2056" idx="1"/>
          </p:cNvCxnSpPr>
          <p:nvPr/>
        </p:nvCxnSpPr>
        <p:spPr>
          <a:xfrm>
            <a:off x="7112000" y="2683815"/>
            <a:ext cx="1701562" cy="186943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endCxn id="2055" idx="1"/>
          </p:cNvCxnSpPr>
          <p:nvPr/>
        </p:nvCxnSpPr>
        <p:spPr>
          <a:xfrm>
            <a:off x="7112000" y="3306586"/>
            <a:ext cx="1518205" cy="1850159"/>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endCxn id="2059" idx="1"/>
          </p:cNvCxnSpPr>
          <p:nvPr/>
        </p:nvCxnSpPr>
        <p:spPr>
          <a:xfrm flipV="1">
            <a:off x="7111999" y="2683816"/>
            <a:ext cx="1563452" cy="1256726"/>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endCxn id="2057" idx="1"/>
          </p:cNvCxnSpPr>
          <p:nvPr/>
        </p:nvCxnSpPr>
        <p:spPr>
          <a:xfrm flipV="1">
            <a:off x="7106561" y="3940396"/>
            <a:ext cx="1603814" cy="6321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endCxn id="2058" idx="1"/>
          </p:cNvCxnSpPr>
          <p:nvPr/>
        </p:nvCxnSpPr>
        <p:spPr>
          <a:xfrm flipV="1">
            <a:off x="7106561" y="3313259"/>
            <a:ext cx="1626040" cy="189309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0745911"/>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0-#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par>
                                <p:cTn id="9" presetID="2" presetClass="entr" presetSubtype="9" fill="hold" nodeType="with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2000" fill="hold"/>
                                        <p:tgtEl>
                                          <p:spTgt spid="19"/>
                                        </p:tgtEl>
                                        <p:attrNameLst>
                                          <p:attrName>ppt_x</p:attrName>
                                        </p:attrNameLst>
                                      </p:cBhvr>
                                      <p:tavLst>
                                        <p:tav tm="0">
                                          <p:val>
                                            <p:strVal val="0-#ppt_w/2"/>
                                          </p:val>
                                        </p:tav>
                                        <p:tav tm="100000">
                                          <p:val>
                                            <p:strVal val="#ppt_x"/>
                                          </p:val>
                                        </p:tav>
                                      </p:tavLst>
                                    </p:anim>
                                    <p:anim calcmode="lin" valueType="num">
                                      <p:cBhvr additive="base">
                                        <p:cTn id="12" dur="2000" fill="hold"/>
                                        <p:tgtEl>
                                          <p:spTgt spid="19"/>
                                        </p:tgtEl>
                                        <p:attrNameLst>
                                          <p:attrName>ppt_y</p:attrName>
                                        </p:attrNameLst>
                                      </p:cBhvr>
                                      <p:tavLst>
                                        <p:tav tm="0">
                                          <p:val>
                                            <p:strVal val="0-#ppt_h/2"/>
                                          </p:val>
                                        </p:tav>
                                        <p:tav tm="100000">
                                          <p:val>
                                            <p:strVal val="#ppt_y"/>
                                          </p:val>
                                        </p:tav>
                                      </p:tavLst>
                                    </p:anim>
                                  </p:childTnLst>
                                </p:cTn>
                              </p:par>
                              <p:par>
                                <p:cTn id="13" presetID="2" presetClass="entr" presetSubtype="9" fill="hold"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2000" fill="hold"/>
                                        <p:tgtEl>
                                          <p:spTgt spid="23"/>
                                        </p:tgtEl>
                                        <p:attrNameLst>
                                          <p:attrName>ppt_x</p:attrName>
                                        </p:attrNameLst>
                                      </p:cBhvr>
                                      <p:tavLst>
                                        <p:tav tm="0">
                                          <p:val>
                                            <p:strVal val="0-#ppt_w/2"/>
                                          </p:val>
                                        </p:tav>
                                        <p:tav tm="100000">
                                          <p:val>
                                            <p:strVal val="#ppt_x"/>
                                          </p:val>
                                        </p:tav>
                                      </p:tavLst>
                                    </p:anim>
                                    <p:anim calcmode="lin" valueType="num">
                                      <p:cBhvr additive="base">
                                        <p:cTn id="16" dur="2000" fill="hold"/>
                                        <p:tgtEl>
                                          <p:spTgt spid="23"/>
                                        </p:tgtEl>
                                        <p:attrNameLst>
                                          <p:attrName>ppt_y</p:attrName>
                                        </p:attrNameLst>
                                      </p:cBhvr>
                                      <p:tavLst>
                                        <p:tav tm="0">
                                          <p:val>
                                            <p:strVal val="0-#ppt_h/2"/>
                                          </p:val>
                                        </p:tav>
                                        <p:tav tm="100000">
                                          <p:val>
                                            <p:strVal val="#ppt_y"/>
                                          </p:val>
                                        </p:tav>
                                      </p:tavLst>
                                    </p:anim>
                                  </p:childTnLst>
                                </p:cTn>
                              </p:par>
                              <p:par>
                                <p:cTn id="17" presetID="2" presetClass="entr" presetSubtype="12" fill="hold" nodeType="withEffect">
                                  <p:stCondLst>
                                    <p:cond delay="0"/>
                                  </p:stCondLst>
                                  <p:childTnLst>
                                    <p:set>
                                      <p:cBhvr>
                                        <p:cTn id="18" dur="1" fill="hold">
                                          <p:stCondLst>
                                            <p:cond delay="0"/>
                                          </p:stCondLst>
                                        </p:cTn>
                                        <p:tgtEl>
                                          <p:spTgt spid="25"/>
                                        </p:tgtEl>
                                        <p:attrNameLst>
                                          <p:attrName>style.visibility</p:attrName>
                                        </p:attrNameLst>
                                      </p:cBhvr>
                                      <p:to>
                                        <p:strVal val="visible"/>
                                      </p:to>
                                    </p:set>
                                    <p:anim calcmode="lin" valueType="num">
                                      <p:cBhvr additive="base">
                                        <p:cTn id="19" dur="2000" fill="hold"/>
                                        <p:tgtEl>
                                          <p:spTgt spid="25"/>
                                        </p:tgtEl>
                                        <p:attrNameLst>
                                          <p:attrName>ppt_x</p:attrName>
                                        </p:attrNameLst>
                                      </p:cBhvr>
                                      <p:tavLst>
                                        <p:tav tm="0">
                                          <p:val>
                                            <p:strVal val="0-#ppt_w/2"/>
                                          </p:val>
                                        </p:tav>
                                        <p:tav tm="100000">
                                          <p:val>
                                            <p:strVal val="#ppt_x"/>
                                          </p:val>
                                        </p:tav>
                                      </p:tavLst>
                                    </p:anim>
                                    <p:anim calcmode="lin" valueType="num">
                                      <p:cBhvr additive="base">
                                        <p:cTn id="20" dur="2000" fill="hold"/>
                                        <p:tgtEl>
                                          <p:spTgt spid="25"/>
                                        </p:tgtEl>
                                        <p:attrNameLst>
                                          <p:attrName>ppt_y</p:attrName>
                                        </p:attrNameLst>
                                      </p:cBhvr>
                                      <p:tavLst>
                                        <p:tav tm="0">
                                          <p:val>
                                            <p:strVal val="1+#ppt_h/2"/>
                                          </p:val>
                                        </p:tav>
                                        <p:tav tm="100000">
                                          <p:val>
                                            <p:strVal val="#ppt_y"/>
                                          </p:val>
                                        </p:tav>
                                      </p:tavLst>
                                    </p:anim>
                                  </p:childTnLst>
                                </p:cTn>
                              </p:par>
                              <p:par>
                                <p:cTn id="21" presetID="2" presetClass="entr" presetSubtype="12" fill="hold" nodeType="withEffect">
                                  <p:stCondLst>
                                    <p:cond delay="0"/>
                                  </p:stCondLst>
                                  <p:childTnLst>
                                    <p:set>
                                      <p:cBhvr>
                                        <p:cTn id="22" dur="1" fill="hold">
                                          <p:stCondLst>
                                            <p:cond delay="0"/>
                                          </p:stCondLst>
                                        </p:cTn>
                                        <p:tgtEl>
                                          <p:spTgt spid="27"/>
                                        </p:tgtEl>
                                        <p:attrNameLst>
                                          <p:attrName>style.visibility</p:attrName>
                                        </p:attrNameLst>
                                      </p:cBhvr>
                                      <p:to>
                                        <p:strVal val="visible"/>
                                      </p:to>
                                    </p:set>
                                    <p:anim calcmode="lin" valueType="num">
                                      <p:cBhvr additive="base">
                                        <p:cTn id="23" dur="2000" fill="hold"/>
                                        <p:tgtEl>
                                          <p:spTgt spid="27"/>
                                        </p:tgtEl>
                                        <p:attrNameLst>
                                          <p:attrName>ppt_x</p:attrName>
                                        </p:attrNameLst>
                                      </p:cBhvr>
                                      <p:tavLst>
                                        <p:tav tm="0">
                                          <p:val>
                                            <p:strVal val="0-#ppt_w/2"/>
                                          </p:val>
                                        </p:tav>
                                        <p:tav tm="100000">
                                          <p:val>
                                            <p:strVal val="#ppt_x"/>
                                          </p:val>
                                        </p:tav>
                                      </p:tavLst>
                                    </p:anim>
                                    <p:anim calcmode="lin" valueType="num">
                                      <p:cBhvr additive="base">
                                        <p:cTn id="24" dur="2000" fill="hold"/>
                                        <p:tgtEl>
                                          <p:spTgt spid="27"/>
                                        </p:tgtEl>
                                        <p:attrNameLst>
                                          <p:attrName>ppt_y</p:attrName>
                                        </p:attrNameLst>
                                      </p:cBhvr>
                                      <p:tavLst>
                                        <p:tav tm="0">
                                          <p:val>
                                            <p:strVal val="1+#ppt_h/2"/>
                                          </p:val>
                                        </p:tav>
                                        <p:tav tm="100000">
                                          <p:val>
                                            <p:strVal val="#ppt_y"/>
                                          </p:val>
                                        </p:tav>
                                      </p:tavLst>
                                    </p:anim>
                                  </p:childTnLst>
                                </p:cTn>
                              </p:par>
                              <p:par>
                                <p:cTn id="25" presetID="2" presetClass="entr" presetSubtype="12" fill="hold" nodeType="withEffect">
                                  <p:stCondLst>
                                    <p:cond delay="0"/>
                                  </p:stCondLst>
                                  <p:childTnLst>
                                    <p:set>
                                      <p:cBhvr>
                                        <p:cTn id="26" dur="1" fill="hold">
                                          <p:stCondLst>
                                            <p:cond delay="0"/>
                                          </p:stCondLst>
                                        </p:cTn>
                                        <p:tgtEl>
                                          <p:spTgt spid="29"/>
                                        </p:tgtEl>
                                        <p:attrNameLst>
                                          <p:attrName>style.visibility</p:attrName>
                                        </p:attrNameLst>
                                      </p:cBhvr>
                                      <p:to>
                                        <p:strVal val="visible"/>
                                      </p:to>
                                    </p:set>
                                    <p:anim calcmode="lin" valueType="num">
                                      <p:cBhvr additive="base">
                                        <p:cTn id="27" dur="2000" fill="hold"/>
                                        <p:tgtEl>
                                          <p:spTgt spid="29"/>
                                        </p:tgtEl>
                                        <p:attrNameLst>
                                          <p:attrName>ppt_x</p:attrName>
                                        </p:attrNameLst>
                                      </p:cBhvr>
                                      <p:tavLst>
                                        <p:tav tm="0">
                                          <p:val>
                                            <p:strVal val="0-#ppt_w/2"/>
                                          </p:val>
                                        </p:tav>
                                        <p:tav tm="100000">
                                          <p:val>
                                            <p:strVal val="#ppt_x"/>
                                          </p:val>
                                        </p:tav>
                                      </p:tavLst>
                                    </p:anim>
                                    <p:anim calcmode="lin" valueType="num">
                                      <p:cBhvr additive="base">
                                        <p:cTn id="28" dur="20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266701" y="795485"/>
            <a:ext cx="11480800" cy="4678215"/>
          </a:xfrm>
        </p:spPr>
        <p:txBody>
          <a:bodyPr anchor="ctr"/>
          <a:lstStyle/>
          <a:p>
            <a:pPr marL="342900" indent="-342900" algn="l">
              <a:buBlip>
                <a:blip r:embed="rId2"/>
              </a:buBlip>
            </a:pPr>
            <a:r>
              <a:rPr lang="en-US" sz="2600" smtClean="0"/>
              <a:t>Em </a:t>
            </a:r>
            <a:r>
              <a:rPr lang="en-US" sz="2600" err="1" smtClean="0"/>
              <a:t>hãy</a:t>
            </a:r>
            <a:r>
              <a:rPr lang="en-US" sz="2600" smtClean="0"/>
              <a:t> </a:t>
            </a:r>
            <a:r>
              <a:rPr lang="en-US" sz="2600" err="1" smtClean="0"/>
              <a:t>cho</a:t>
            </a:r>
            <a:r>
              <a:rPr lang="en-US" sz="2600" smtClean="0"/>
              <a:t> </a:t>
            </a:r>
            <a:r>
              <a:rPr lang="en-US" sz="2600" err="1" smtClean="0"/>
              <a:t>biết</a:t>
            </a:r>
            <a:r>
              <a:rPr lang="en-US" sz="2600" smtClean="0"/>
              <a:t> </a:t>
            </a:r>
            <a:r>
              <a:rPr lang="en-US" sz="2600" err="1" smtClean="0"/>
              <a:t>các</a:t>
            </a:r>
            <a:r>
              <a:rPr lang="en-US" sz="2600" smtClean="0"/>
              <a:t> </a:t>
            </a:r>
            <a:r>
              <a:rPr lang="en-US" sz="2600" err="1" smtClean="0"/>
              <a:t>thiết</a:t>
            </a:r>
            <a:r>
              <a:rPr lang="en-US" sz="2600" smtClean="0"/>
              <a:t> </a:t>
            </a:r>
            <a:r>
              <a:rPr lang="en-US" sz="2600" err="1"/>
              <a:t>bị</a:t>
            </a:r>
            <a:r>
              <a:rPr lang="en-US" sz="2600"/>
              <a:t> </a:t>
            </a:r>
            <a:r>
              <a:rPr lang="en-US" sz="2600" err="1"/>
              <a:t>nào</a:t>
            </a:r>
            <a:r>
              <a:rPr lang="en-US" sz="2600"/>
              <a:t> </a:t>
            </a:r>
            <a:r>
              <a:rPr lang="en-US" sz="2600" err="1" smtClean="0"/>
              <a:t>dưới</a:t>
            </a:r>
            <a:r>
              <a:rPr lang="en-US" sz="2600" smtClean="0"/>
              <a:t> </a:t>
            </a:r>
            <a:r>
              <a:rPr lang="en-US" sz="2600" err="1" smtClean="0"/>
              <a:t>đây</a:t>
            </a:r>
            <a:r>
              <a:rPr lang="en-US" sz="2600" smtClean="0"/>
              <a:t> </a:t>
            </a:r>
            <a:r>
              <a:rPr lang="en-US" sz="2600" err="1" smtClean="0"/>
              <a:t>phải</a:t>
            </a:r>
            <a:r>
              <a:rPr lang="en-US" sz="2600" smtClean="0"/>
              <a:t> </a:t>
            </a:r>
            <a:r>
              <a:rPr lang="en-US" sz="2600" err="1"/>
              <a:t>luôn</a:t>
            </a:r>
            <a:r>
              <a:rPr lang="en-US" sz="2600"/>
              <a:t> </a:t>
            </a:r>
            <a:r>
              <a:rPr lang="en-US" sz="2600" err="1"/>
              <a:t>luôn</a:t>
            </a:r>
            <a:r>
              <a:rPr lang="en-US" sz="2600"/>
              <a:t> </a:t>
            </a:r>
            <a:r>
              <a:rPr lang="en-US" sz="2600" err="1"/>
              <a:t>kết</a:t>
            </a:r>
            <a:r>
              <a:rPr lang="en-US" sz="2600"/>
              <a:t> </a:t>
            </a:r>
            <a:r>
              <a:rPr lang="en-US" sz="2600" err="1"/>
              <a:t>nối</a:t>
            </a:r>
            <a:r>
              <a:rPr lang="en-US" sz="2600"/>
              <a:t> </a:t>
            </a:r>
            <a:r>
              <a:rPr lang="en-US" sz="2600" err="1"/>
              <a:t>với</a:t>
            </a:r>
            <a:r>
              <a:rPr lang="en-US" sz="2600"/>
              <a:t> </a:t>
            </a:r>
            <a:r>
              <a:rPr lang="en-US" sz="2600" err="1"/>
              <a:t>nguồn</a:t>
            </a:r>
            <a:r>
              <a:rPr lang="en-US" sz="2600"/>
              <a:t> </a:t>
            </a:r>
            <a:r>
              <a:rPr lang="en-US" sz="2600" err="1"/>
              <a:t>điện</a:t>
            </a:r>
            <a:r>
              <a:rPr lang="en-US" sz="2600"/>
              <a:t> </a:t>
            </a:r>
            <a:r>
              <a:rPr lang="en-US" sz="2600" err="1"/>
              <a:t>khi</a:t>
            </a:r>
            <a:r>
              <a:rPr lang="en-US" sz="2600"/>
              <a:t> </a:t>
            </a:r>
            <a:r>
              <a:rPr lang="en-US" sz="2600" err="1"/>
              <a:t>hoạt</a:t>
            </a:r>
            <a:r>
              <a:rPr lang="en-US" sz="2600"/>
              <a:t> </a:t>
            </a:r>
            <a:r>
              <a:rPr lang="en-US" sz="2600" err="1"/>
              <a:t>động</a:t>
            </a:r>
            <a:r>
              <a:rPr lang="en-US" sz="2600"/>
              <a:t> (</a:t>
            </a:r>
            <a:r>
              <a:rPr lang="en-US" sz="2600" err="1"/>
              <a:t>chọn</a:t>
            </a:r>
            <a:r>
              <a:rPr lang="en-US" sz="2600"/>
              <a:t> 3)?</a:t>
            </a:r>
          </a:p>
          <a:p>
            <a:pPr marL="863600" indent="-520700" algn="l">
              <a:buClr>
                <a:schemeClr val="bg2"/>
              </a:buClr>
              <a:buFont typeface="+mj-lt"/>
              <a:buAutoNum type="alphaLcPeriod"/>
            </a:pPr>
            <a:r>
              <a:rPr lang="en-US" sz="2400" i="1" err="1"/>
              <a:t>Máy</a:t>
            </a:r>
            <a:r>
              <a:rPr lang="en-US" sz="2400" i="1"/>
              <a:t> </a:t>
            </a:r>
            <a:r>
              <a:rPr lang="en-US" sz="2400" i="1" err="1"/>
              <a:t>tính</a:t>
            </a:r>
            <a:r>
              <a:rPr lang="en-US" sz="2400" i="1"/>
              <a:t> </a:t>
            </a:r>
            <a:r>
              <a:rPr lang="en-US" sz="2400" i="1" err="1"/>
              <a:t>để</a:t>
            </a:r>
            <a:r>
              <a:rPr lang="en-US" sz="2400" i="1"/>
              <a:t> </a:t>
            </a:r>
            <a:r>
              <a:rPr lang="en-US" sz="2400" i="1" err="1"/>
              <a:t>bàn</a:t>
            </a:r>
            <a:r>
              <a:rPr lang="en-US" sz="2400" i="1"/>
              <a:t> (Desktop)</a:t>
            </a:r>
          </a:p>
          <a:p>
            <a:pPr marL="863600" indent="-520700" algn="l">
              <a:buClr>
                <a:schemeClr val="bg2"/>
              </a:buClr>
              <a:buFont typeface="+mj-lt"/>
              <a:buAutoNum type="alphaLcPeriod"/>
            </a:pPr>
            <a:r>
              <a:rPr lang="en-US" sz="2400" i="1" err="1"/>
              <a:t>Máy</a:t>
            </a:r>
            <a:r>
              <a:rPr lang="en-US" sz="2400" i="1"/>
              <a:t> </a:t>
            </a:r>
            <a:r>
              <a:rPr lang="en-US" sz="2400" i="1" err="1"/>
              <a:t>tính</a:t>
            </a:r>
            <a:r>
              <a:rPr lang="en-US" sz="2400" i="1"/>
              <a:t> </a:t>
            </a:r>
            <a:r>
              <a:rPr lang="en-US" sz="2400" i="1" err="1"/>
              <a:t>xách</a:t>
            </a:r>
            <a:r>
              <a:rPr lang="en-US" sz="2400" i="1"/>
              <a:t> </a:t>
            </a:r>
            <a:r>
              <a:rPr lang="en-US" sz="2400" i="1" err="1"/>
              <a:t>tay</a:t>
            </a:r>
            <a:r>
              <a:rPr lang="en-US" sz="2400" i="1"/>
              <a:t> (Laptop)</a:t>
            </a:r>
          </a:p>
          <a:p>
            <a:pPr marL="863600" indent="-520700" algn="l">
              <a:buClr>
                <a:schemeClr val="bg2"/>
              </a:buClr>
              <a:buFont typeface="+mj-lt"/>
              <a:buAutoNum type="alphaLcPeriod"/>
            </a:pPr>
            <a:r>
              <a:rPr lang="en-US" sz="2400" i="1" err="1"/>
              <a:t>Máy</a:t>
            </a:r>
            <a:r>
              <a:rPr lang="en-US" sz="2400" i="1"/>
              <a:t> </a:t>
            </a:r>
            <a:r>
              <a:rPr lang="en-US" sz="2400" i="1" err="1"/>
              <a:t>tính</a:t>
            </a:r>
            <a:r>
              <a:rPr lang="en-US" sz="2400" i="1"/>
              <a:t> </a:t>
            </a:r>
            <a:r>
              <a:rPr lang="en-US" sz="2400" i="1" err="1"/>
              <a:t>bảng</a:t>
            </a:r>
            <a:r>
              <a:rPr lang="en-US" sz="2400" i="1"/>
              <a:t> (Tablet PC)</a:t>
            </a:r>
          </a:p>
          <a:p>
            <a:pPr marL="863600" indent="-520700" algn="l">
              <a:buClr>
                <a:schemeClr val="bg2"/>
              </a:buClr>
              <a:buFont typeface="+mj-lt"/>
              <a:buAutoNum type="alphaLcPeriod"/>
            </a:pPr>
            <a:r>
              <a:rPr lang="en-US" sz="2400" i="1" err="1"/>
              <a:t>Máy</a:t>
            </a:r>
            <a:r>
              <a:rPr lang="en-US" sz="2400" i="1"/>
              <a:t> in (Printer)</a:t>
            </a:r>
          </a:p>
          <a:p>
            <a:pPr marL="863600" indent="-520700" algn="l">
              <a:buClr>
                <a:schemeClr val="bg2"/>
              </a:buClr>
              <a:buFont typeface="+mj-lt"/>
              <a:buAutoNum type="alphaLcPeriod"/>
            </a:pPr>
            <a:r>
              <a:rPr lang="en-US" sz="2400" i="1" err="1"/>
              <a:t>Máy</a:t>
            </a:r>
            <a:r>
              <a:rPr lang="en-US" sz="2400" i="1"/>
              <a:t> </a:t>
            </a:r>
            <a:r>
              <a:rPr lang="en-US" sz="2400" i="1" err="1"/>
              <a:t>chiếu</a:t>
            </a:r>
            <a:r>
              <a:rPr lang="en-US" sz="2400" i="1"/>
              <a:t> (Projector)</a:t>
            </a:r>
          </a:p>
        </p:txBody>
      </p:sp>
    </p:spTree>
    <p:extLst>
      <p:ext uri="{BB962C8B-B14F-4D97-AF65-F5344CB8AC3E}">
        <p14:creationId xmlns:p14="http://schemas.microsoft.com/office/powerpoint/2010/main" val="59316270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2">
                                            <p:txEl>
                                              <p:pRg st="2" end="2"/>
                                            </p:txEl>
                                          </p:spTgt>
                                        </p:tgtEl>
                                        <p:attrNameLst>
                                          <p:attrName>ppt_w</p:attrName>
                                        </p:attrNameLst>
                                      </p:cBhvr>
                                      <p:tavLst>
                                        <p:tav tm="0">
                                          <p:val>
                                            <p:strVal val="ppt_w"/>
                                          </p:val>
                                        </p:tav>
                                        <p:tav tm="100000">
                                          <p:val>
                                            <p:fltVal val="0"/>
                                          </p:val>
                                        </p:tav>
                                      </p:tavLst>
                                    </p:anim>
                                    <p:anim calcmode="lin" valueType="num">
                                      <p:cBhvr>
                                        <p:cTn id="7" dur="1000"/>
                                        <p:tgtEl>
                                          <p:spTgt spid="2">
                                            <p:txEl>
                                              <p:pRg st="2" end="2"/>
                                            </p:txEl>
                                          </p:spTgt>
                                        </p:tgtEl>
                                        <p:attrNameLst>
                                          <p:attrName>ppt_h</p:attrName>
                                        </p:attrNameLst>
                                      </p:cBhvr>
                                      <p:tavLst>
                                        <p:tav tm="0">
                                          <p:val>
                                            <p:strVal val="ppt_h"/>
                                          </p:val>
                                        </p:tav>
                                        <p:tav tm="100000">
                                          <p:val>
                                            <p:fltVal val="0"/>
                                          </p:val>
                                        </p:tav>
                                      </p:tavLst>
                                    </p:anim>
                                    <p:anim calcmode="lin" valueType="num">
                                      <p:cBhvr>
                                        <p:cTn id="8" dur="1000"/>
                                        <p:tgtEl>
                                          <p:spTgt spid="2">
                                            <p:txEl>
                                              <p:pRg st="2" end="2"/>
                                            </p:txEl>
                                          </p:spTgt>
                                        </p:tgtEl>
                                        <p:attrNameLst>
                                          <p:attrName>style.rotation</p:attrName>
                                        </p:attrNameLst>
                                      </p:cBhvr>
                                      <p:tavLst>
                                        <p:tav tm="0">
                                          <p:val>
                                            <p:fltVal val="0"/>
                                          </p:val>
                                        </p:tav>
                                        <p:tav tm="100000">
                                          <p:val>
                                            <p:fltVal val="90"/>
                                          </p:val>
                                        </p:tav>
                                      </p:tavLst>
                                    </p:anim>
                                    <p:animEffect transition="out" filter="fade">
                                      <p:cBhvr>
                                        <p:cTn id="9" dur="1000"/>
                                        <p:tgtEl>
                                          <p:spTgt spid="2">
                                            <p:txEl>
                                              <p:pRg st="2" end="2"/>
                                            </p:txEl>
                                          </p:spTgt>
                                        </p:tgtEl>
                                      </p:cBhvr>
                                    </p:animEffect>
                                    <p:set>
                                      <p:cBhvr>
                                        <p:cTn id="10" dur="1" fill="hold">
                                          <p:stCondLst>
                                            <p:cond delay="999"/>
                                          </p:stCondLst>
                                        </p:cTn>
                                        <p:tgtEl>
                                          <p:spTgt spid="2">
                                            <p:txEl>
                                              <p:pRg st="2" end="2"/>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2">
                                            <p:txEl>
                                              <p:pRg st="3" end="3"/>
                                            </p:txEl>
                                          </p:spTgt>
                                        </p:tgtEl>
                                        <p:attrNameLst>
                                          <p:attrName>ppt_w</p:attrName>
                                        </p:attrNameLst>
                                      </p:cBhvr>
                                      <p:tavLst>
                                        <p:tav tm="0">
                                          <p:val>
                                            <p:strVal val="ppt_w"/>
                                          </p:val>
                                        </p:tav>
                                        <p:tav tm="100000">
                                          <p:val>
                                            <p:fltVal val="0"/>
                                          </p:val>
                                        </p:tav>
                                      </p:tavLst>
                                    </p:anim>
                                    <p:anim calcmode="lin" valueType="num">
                                      <p:cBhvr>
                                        <p:cTn id="13" dur="1000"/>
                                        <p:tgtEl>
                                          <p:spTgt spid="2">
                                            <p:txEl>
                                              <p:pRg st="3" end="3"/>
                                            </p:txEl>
                                          </p:spTgt>
                                        </p:tgtEl>
                                        <p:attrNameLst>
                                          <p:attrName>ppt_h</p:attrName>
                                        </p:attrNameLst>
                                      </p:cBhvr>
                                      <p:tavLst>
                                        <p:tav tm="0">
                                          <p:val>
                                            <p:strVal val="ppt_h"/>
                                          </p:val>
                                        </p:tav>
                                        <p:tav tm="100000">
                                          <p:val>
                                            <p:fltVal val="0"/>
                                          </p:val>
                                        </p:tav>
                                      </p:tavLst>
                                    </p:anim>
                                    <p:anim calcmode="lin" valueType="num">
                                      <p:cBhvr>
                                        <p:cTn id="14" dur="1000"/>
                                        <p:tgtEl>
                                          <p:spTgt spid="2">
                                            <p:txEl>
                                              <p:pRg st="3" end="3"/>
                                            </p:txEl>
                                          </p:spTgt>
                                        </p:tgtEl>
                                        <p:attrNameLst>
                                          <p:attrName>style.rotation</p:attrName>
                                        </p:attrNameLst>
                                      </p:cBhvr>
                                      <p:tavLst>
                                        <p:tav tm="0">
                                          <p:val>
                                            <p:fltVal val="0"/>
                                          </p:val>
                                        </p:tav>
                                        <p:tav tm="100000">
                                          <p:val>
                                            <p:fltVal val="90"/>
                                          </p:val>
                                        </p:tav>
                                      </p:tavLst>
                                    </p:anim>
                                    <p:animEffect transition="out" filter="fade">
                                      <p:cBhvr>
                                        <p:cTn id="15" dur="1000"/>
                                        <p:tgtEl>
                                          <p:spTgt spid="2">
                                            <p:txEl>
                                              <p:pRg st="3" end="3"/>
                                            </p:txEl>
                                          </p:spTgt>
                                        </p:tgtEl>
                                      </p:cBhvr>
                                    </p:animEffect>
                                    <p:set>
                                      <p:cBhvr>
                                        <p:cTn id="16" dur="1" fill="hold">
                                          <p:stCondLst>
                                            <p:cond delay="999"/>
                                          </p:stCondLst>
                                        </p:cTn>
                                        <p:tgtEl>
                                          <p:spTgt spid="2">
                                            <p:txEl>
                                              <p:pRg st="3" end="3"/>
                                            </p:txEl>
                                          </p:spTgt>
                                        </p:tgtEl>
                                        <p:attrNameLst>
                                          <p:attrName>style.visibility</p:attrName>
                                        </p:attrNameLst>
                                      </p:cBhvr>
                                      <p:to>
                                        <p:strVal val="hidden"/>
                                      </p:to>
                                    </p:set>
                                  </p:childTnLst>
                                </p:cTn>
                              </p:par>
                            </p:childTnLst>
                          </p:cTn>
                        </p:par>
                        <p:par>
                          <p:cTn id="17" fill="hold">
                            <p:stCondLst>
                              <p:cond delay="1000"/>
                            </p:stCondLst>
                            <p:childTnLst>
                              <p:par>
                                <p:cTn id="18" presetID="21" presetClass="emph" presetSubtype="0" repeatCount="indefinite" fill="hold" nodeType="afterEffect">
                                  <p:stCondLst>
                                    <p:cond delay="0"/>
                                  </p:stCondLst>
                                  <p:endCondLst>
                                    <p:cond evt="onNext" delay="0">
                                      <p:tgtEl>
                                        <p:sldTgt/>
                                      </p:tgtEl>
                                    </p:cond>
                                  </p:endCondLst>
                                  <p:childTnLst>
                                    <p:animClr clrSpc="hsl" dir="cw">
                                      <p:cBhvr override="childStyle">
                                        <p:cTn id="19" dur="500" fill="hold"/>
                                        <p:tgtEl>
                                          <p:spTgt spid="2">
                                            <p:txEl>
                                              <p:pRg st="1" end="1"/>
                                            </p:txEl>
                                          </p:spTgt>
                                        </p:tgtEl>
                                        <p:attrNameLst>
                                          <p:attrName>style.color</p:attrName>
                                        </p:attrNameLst>
                                      </p:cBhvr>
                                      <p:by>
                                        <p:hsl h="7200000" s="0" l="0"/>
                                      </p:by>
                                    </p:animClr>
                                    <p:animClr clrSpc="hsl" dir="cw">
                                      <p:cBhvr>
                                        <p:cTn id="20" dur="500" fill="hold"/>
                                        <p:tgtEl>
                                          <p:spTgt spid="2">
                                            <p:txEl>
                                              <p:pRg st="1" end="1"/>
                                            </p:txEl>
                                          </p:spTgt>
                                        </p:tgtEl>
                                        <p:attrNameLst>
                                          <p:attrName>fillcolor</p:attrName>
                                        </p:attrNameLst>
                                      </p:cBhvr>
                                      <p:by>
                                        <p:hsl h="7200000" s="0" l="0"/>
                                      </p:by>
                                    </p:animClr>
                                    <p:animClr clrSpc="hsl" dir="cw">
                                      <p:cBhvr>
                                        <p:cTn id="21" dur="500" fill="hold"/>
                                        <p:tgtEl>
                                          <p:spTgt spid="2">
                                            <p:txEl>
                                              <p:pRg st="1" end="1"/>
                                            </p:txEl>
                                          </p:spTgt>
                                        </p:tgtEl>
                                        <p:attrNameLst>
                                          <p:attrName>stroke.color</p:attrName>
                                        </p:attrNameLst>
                                      </p:cBhvr>
                                      <p:by>
                                        <p:hsl h="7200000" s="0" l="0"/>
                                      </p:by>
                                    </p:animClr>
                                    <p:set>
                                      <p:cBhvr>
                                        <p:cTn id="22" dur="500" fill="hold"/>
                                        <p:tgtEl>
                                          <p:spTgt spid="2">
                                            <p:txEl>
                                              <p:pRg st="1" end="1"/>
                                            </p:txEl>
                                          </p:spTgt>
                                        </p:tgtEl>
                                        <p:attrNameLst>
                                          <p:attrName>fill.type</p:attrName>
                                        </p:attrNameLst>
                                      </p:cBhvr>
                                      <p:to>
                                        <p:strVal val="solid"/>
                                      </p:to>
                                    </p:set>
                                  </p:childTnLst>
                                </p:cTn>
                              </p:par>
                            </p:childTnLst>
                          </p:cTn>
                        </p:par>
                        <p:par>
                          <p:cTn id="23" fill="hold">
                            <p:stCondLst>
                              <p:cond delay="1500"/>
                            </p:stCondLst>
                            <p:childTnLst>
                              <p:par>
                                <p:cTn id="24" presetID="21" presetClass="emph" presetSubtype="0" repeatCount="indefinite" fill="hold" nodeType="afterEffect">
                                  <p:stCondLst>
                                    <p:cond delay="0"/>
                                  </p:stCondLst>
                                  <p:endCondLst>
                                    <p:cond evt="onNext" delay="0">
                                      <p:tgtEl>
                                        <p:sldTgt/>
                                      </p:tgtEl>
                                    </p:cond>
                                  </p:endCondLst>
                                  <p:childTnLst>
                                    <p:animClr clrSpc="hsl" dir="cw">
                                      <p:cBhvr override="childStyle">
                                        <p:cTn id="25" dur="500" fill="hold"/>
                                        <p:tgtEl>
                                          <p:spTgt spid="2">
                                            <p:txEl>
                                              <p:pRg st="4" end="4"/>
                                            </p:txEl>
                                          </p:spTgt>
                                        </p:tgtEl>
                                        <p:attrNameLst>
                                          <p:attrName>style.color</p:attrName>
                                        </p:attrNameLst>
                                      </p:cBhvr>
                                      <p:by>
                                        <p:hsl h="7200000" s="0" l="0"/>
                                      </p:by>
                                    </p:animClr>
                                    <p:animClr clrSpc="hsl" dir="cw">
                                      <p:cBhvr>
                                        <p:cTn id="26" dur="500" fill="hold"/>
                                        <p:tgtEl>
                                          <p:spTgt spid="2">
                                            <p:txEl>
                                              <p:pRg st="4" end="4"/>
                                            </p:txEl>
                                          </p:spTgt>
                                        </p:tgtEl>
                                        <p:attrNameLst>
                                          <p:attrName>fillcolor</p:attrName>
                                        </p:attrNameLst>
                                      </p:cBhvr>
                                      <p:by>
                                        <p:hsl h="7200000" s="0" l="0"/>
                                      </p:by>
                                    </p:animClr>
                                    <p:animClr clrSpc="hsl" dir="cw">
                                      <p:cBhvr>
                                        <p:cTn id="27" dur="500" fill="hold"/>
                                        <p:tgtEl>
                                          <p:spTgt spid="2">
                                            <p:txEl>
                                              <p:pRg st="4" end="4"/>
                                            </p:txEl>
                                          </p:spTgt>
                                        </p:tgtEl>
                                        <p:attrNameLst>
                                          <p:attrName>stroke.color</p:attrName>
                                        </p:attrNameLst>
                                      </p:cBhvr>
                                      <p:by>
                                        <p:hsl h="7200000" s="0" l="0"/>
                                      </p:by>
                                    </p:animClr>
                                    <p:set>
                                      <p:cBhvr>
                                        <p:cTn id="28" dur="500" fill="hold"/>
                                        <p:tgtEl>
                                          <p:spTgt spid="2">
                                            <p:txEl>
                                              <p:pRg st="4" end="4"/>
                                            </p:txEl>
                                          </p:spTgt>
                                        </p:tgtEl>
                                        <p:attrNameLst>
                                          <p:attrName>fill.type</p:attrName>
                                        </p:attrNameLst>
                                      </p:cBhvr>
                                      <p:to>
                                        <p:strVal val="solid"/>
                                      </p:to>
                                    </p:set>
                                  </p:childTnLst>
                                </p:cTn>
                              </p:par>
                            </p:childTnLst>
                          </p:cTn>
                        </p:par>
                        <p:par>
                          <p:cTn id="29" fill="hold">
                            <p:stCondLst>
                              <p:cond delay="2000"/>
                            </p:stCondLst>
                            <p:childTnLst>
                              <p:par>
                                <p:cTn id="30" presetID="21" presetClass="emph" presetSubtype="0" repeatCount="indefinite" fill="hold" nodeType="afterEffect">
                                  <p:stCondLst>
                                    <p:cond delay="0"/>
                                  </p:stCondLst>
                                  <p:endCondLst>
                                    <p:cond evt="onNext" delay="0">
                                      <p:tgtEl>
                                        <p:sldTgt/>
                                      </p:tgtEl>
                                    </p:cond>
                                  </p:endCondLst>
                                  <p:childTnLst>
                                    <p:animClr clrSpc="hsl" dir="cw">
                                      <p:cBhvr override="childStyle">
                                        <p:cTn id="31" dur="500" fill="hold"/>
                                        <p:tgtEl>
                                          <p:spTgt spid="2">
                                            <p:txEl>
                                              <p:pRg st="5" end="5"/>
                                            </p:txEl>
                                          </p:spTgt>
                                        </p:tgtEl>
                                        <p:attrNameLst>
                                          <p:attrName>style.color</p:attrName>
                                        </p:attrNameLst>
                                      </p:cBhvr>
                                      <p:by>
                                        <p:hsl h="7200000" s="0" l="0"/>
                                      </p:by>
                                    </p:animClr>
                                    <p:animClr clrSpc="hsl" dir="cw">
                                      <p:cBhvr>
                                        <p:cTn id="32" dur="500" fill="hold"/>
                                        <p:tgtEl>
                                          <p:spTgt spid="2">
                                            <p:txEl>
                                              <p:pRg st="5" end="5"/>
                                            </p:txEl>
                                          </p:spTgt>
                                        </p:tgtEl>
                                        <p:attrNameLst>
                                          <p:attrName>fillcolor</p:attrName>
                                        </p:attrNameLst>
                                      </p:cBhvr>
                                      <p:by>
                                        <p:hsl h="7200000" s="0" l="0"/>
                                      </p:by>
                                    </p:animClr>
                                    <p:animClr clrSpc="hsl" dir="cw">
                                      <p:cBhvr>
                                        <p:cTn id="33" dur="500" fill="hold"/>
                                        <p:tgtEl>
                                          <p:spTgt spid="2">
                                            <p:txEl>
                                              <p:pRg st="5" end="5"/>
                                            </p:txEl>
                                          </p:spTgt>
                                        </p:tgtEl>
                                        <p:attrNameLst>
                                          <p:attrName>stroke.color</p:attrName>
                                        </p:attrNameLst>
                                      </p:cBhvr>
                                      <p:by>
                                        <p:hsl h="7200000" s="0" l="0"/>
                                      </p:by>
                                    </p:animClr>
                                    <p:set>
                                      <p:cBhvr>
                                        <p:cTn id="34" dur="500" fill="hold"/>
                                        <p:tgtEl>
                                          <p:spTgt spid="2">
                                            <p:txEl>
                                              <p:pRg st="5" end="5"/>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266701" y="795485"/>
            <a:ext cx="11480800" cy="4678215"/>
          </a:xfrm>
        </p:spPr>
        <p:txBody>
          <a:bodyPr anchor="ctr"/>
          <a:lstStyle/>
          <a:p>
            <a:pPr marL="342900" indent="-342900" algn="l">
              <a:buBlip>
                <a:blip r:embed="rId2"/>
              </a:buBlip>
            </a:pPr>
            <a:r>
              <a:rPr lang="en-US" sz="2600" smtClean="0"/>
              <a:t>Em hãy cho biết t</a:t>
            </a:r>
            <a:r>
              <a:rPr lang="vi-VN" sz="2600" smtClean="0"/>
              <a:t>ùy </a:t>
            </a:r>
            <a:r>
              <a:rPr lang="vi-VN" sz="2600"/>
              <a:t>chọn nào là hệ thống lưu trữ (chọn 3)?</a:t>
            </a:r>
          </a:p>
          <a:p>
            <a:pPr marL="863600" indent="-520700" algn="l">
              <a:buClr>
                <a:schemeClr val="bg2"/>
              </a:buClr>
              <a:buFont typeface="+mj-lt"/>
              <a:buAutoNum type="alphaLcPeriod"/>
            </a:pPr>
            <a:r>
              <a:rPr lang="vi-VN" sz="2400" i="1" smtClean="0"/>
              <a:t>Màn </a:t>
            </a:r>
            <a:r>
              <a:rPr lang="vi-VN" sz="2400" i="1"/>
              <a:t>hình (Monitor)</a:t>
            </a:r>
          </a:p>
          <a:p>
            <a:pPr marL="863600" indent="-520700" algn="l">
              <a:buClr>
                <a:schemeClr val="bg2"/>
              </a:buClr>
              <a:buFont typeface="+mj-lt"/>
              <a:buAutoNum type="alphaLcPeriod"/>
            </a:pPr>
            <a:r>
              <a:rPr lang="vi-VN" sz="2400" i="1" smtClean="0"/>
              <a:t>Bộ </a:t>
            </a:r>
            <a:r>
              <a:rPr lang="vi-VN" sz="2400" i="1"/>
              <a:t>xử lý trung tâm (CPU)</a:t>
            </a:r>
          </a:p>
          <a:p>
            <a:pPr marL="863600" indent="-520700" algn="l">
              <a:buClr>
                <a:schemeClr val="bg2"/>
              </a:buClr>
              <a:buFont typeface="+mj-lt"/>
              <a:buAutoNum type="alphaLcPeriod"/>
            </a:pPr>
            <a:r>
              <a:rPr lang="vi-VN" sz="2400" i="1" smtClean="0"/>
              <a:t>Ổ </a:t>
            </a:r>
            <a:r>
              <a:rPr lang="vi-VN" sz="2400" i="1"/>
              <a:t>đĩa cứng (Hard Drive)</a:t>
            </a:r>
          </a:p>
          <a:p>
            <a:pPr marL="863600" indent="-520700" algn="l">
              <a:buClr>
                <a:schemeClr val="bg2"/>
              </a:buClr>
              <a:buFont typeface="+mj-lt"/>
              <a:buAutoNum type="alphaLcPeriod"/>
            </a:pPr>
            <a:r>
              <a:rPr lang="vi-VN" sz="2400" i="1" smtClean="0"/>
              <a:t>USB </a:t>
            </a:r>
            <a:r>
              <a:rPr lang="vi-VN" sz="2400" i="1"/>
              <a:t>(Universal Serial Bus)</a:t>
            </a:r>
          </a:p>
          <a:p>
            <a:pPr marL="863600" indent="-520700" algn="l">
              <a:buClr>
                <a:schemeClr val="bg2"/>
              </a:buClr>
              <a:buFont typeface="+mj-lt"/>
              <a:buAutoNum type="alphaLcPeriod"/>
            </a:pPr>
            <a:r>
              <a:rPr lang="vi-VN" sz="2400" i="1" smtClean="0"/>
              <a:t>Các </a:t>
            </a:r>
            <a:r>
              <a:rPr lang="vi-VN" sz="2400" i="1"/>
              <a:t>đầu ghi quang học (CD-RW/DVD-RW)</a:t>
            </a:r>
          </a:p>
        </p:txBody>
      </p:sp>
    </p:spTree>
    <p:extLst>
      <p:ext uri="{BB962C8B-B14F-4D97-AF65-F5344CB8AC3E}">
        <p14:creationId xmlns:p14="http://schemas.microsoft.com/office/powerpoint/2010/main" val="1908446328"/>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2">
                                            <p:txEl>
                                              <p:pRg st="1" end="1"/>
                                            </p:txEl>
                                          </p:spTgt>
                                        </p:tgtEl>
                                        <p:attrNameLst>
                                          <p:attrName>ppt_w</p:attrName>
                                        </p:attrNameLst>
                                      </p:cBhvr>
                                      <p:tavLst>
                                        <p:tav tm="0">
                                          <p:val>
                                            <p:strVal val="ppt_w"/>
                                          </p:val>
                                        </p:tav>
                                        <p:tav tm="100000">
                                          <p:val>
                                            <p:fltVal val="0"/>
                                          </p:val>
                                        </p:tav>
                                      </p:tavLst>
                                    </p:anim>
                                    <p:anim calcmode="lin" valueType="num">
                                      <p:cBhvr>
                                        <p:cTn id="7" dur="1000"/>
                                        <p:tgtEl>
                                          <p:spTgt spid="2">
                                            <p:txEl>
                                              <p:pRg st="1" end="1"/>
                                            </p:txEl>
                                          </p:spTgt>
                                        </p:tgtEl>
                                        <p:attrNameLst>
                                          <p:attrName>ppt_h</p:attrName>
                                        </p:attrNameLst>
                                      </p:cBhvr>
                                      <p:tavLst>
                                        <p:tav tm="0">
                                          <p:val>
                                            <p:strVal val="ppt_h"/>
                                          </p:val>
                                        </p:tav>
                                        <p:tav tm="100000">
                                          <p:val>
                                            <p:fltVal val="0"/>
                                          </p:val>
                                        </p:tav>
                                      </p:tavLst>
                                    </p:anim>
                                    <p:anim calcmode="lin" valueType="num">
                                      <p:cBhvr>
                                        <p:cTn id="8" dur="1000"/>
                                        <p:tgtEl>
                                          <p:spTgt spid="2">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2">
                                            <p:txEl>
                                              <p:pRg st="1" end="1"/>
                                            </p:txEl>
                                          </p:spTgt>
                                        </p:tgtEl>
                                      </p:cBhvr>
                                    </p:animEffect>
                                    <p:set>
                                      <p:cBhvr>
                                        <p:cTn id="10" dur="1" fill="hold">
                                          <p:stCondLst>
                                            <p:cond delay="999"/>
                                          </p:stCondLst>
                                        </p:cTn>
                                        <p:tgtEl>
                                          <p:spTgt spid="2">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2">
                                            <p:txEl>
                                              <p:pRg st="2" end="2"/>
                                            </p:txEl>
                                          </p:spTgt>
                                        </p:tgtEl>
                                        <p:attrNameLst>
                                          <p:attrName>ppt_w</p:attrName>
                                        </p:attrNameLst>
                                      </p:cBhvr>
                                      <p:tavLst>
                                        <p:tav tm="0">
                                          <p:val>
                                            <p:strVal val="ppt_w"/>
                                          </p:val>
                                        </p:tav>
                                        <p:tav tm="100000">
                                          <p:val>
                                            <p:fltVal val="0"/>
                                          </p:val>
                                        </p:tav>
                                      </p:tavLst>
                                    </p:anim>
                                    <p:anim calcmode="lin" valueType="num">
                                      <p:cBhvr>
                                        <p:cTn id="13" dur="1000"/>
                                        <p:tgtEl>
                                          <p:spTgt spid="2">
                                            <p:txEl>
                                              <p:pRg st="2" end="2"/>
                                            </p:txEl>
                                          </p:spTgt>
                                        </p:tgtEl>
                                        <p:attrNameLst>
                                          <p:attrName>ppt_h</p:attrName>
                                        </p:attrNameLst>
                                      </p:cBhvr>
                                      <p:tavLst>
                                        <p:tav tm="0">
                                          <p:val>
                                            <p:strVal val="ppt_h"/>
                                          </p:val>
                                        </p:tav>
                                        <p:tav tm="100000">
                                          <p:val>
                                            <p:fltVal val="0"/>
                                          </p:val>
                                        </p:tav>
                                      </p:tavLst>
                                    </p:anim>
                                    <p:anim calcmode="lin" valueType="num">
                                      <p:cBhvr>
                                        <p:cTn id="14" dur="1000"/>
                                        <p:tgtEl>
                                          <p:spTgt spid="2">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2">
                                            <p:txEl>
                                              <p:pRg st="2" end="2"/>
                                            </p:txEl>
                                          </p:spTgt>
                                        </p:tgtEl>
                                      </p:cBhvr>
                                    </p:animEffect>
                                    <p:set>
                                      <p:cBhvr>
                                        <p:cTn id="16" dur="1" fill="hold">
                                          <p:stCondLst>
                                            <p:cond delay="999"/>
                                          </p:stCondLst>
                                        </p:cTn>
                                        <p:tgtEl>
                                          <p:spTgt spid="2">
                                            <p:txEl>
                                              <p:pRg st="2" end="2"/>
                                            </p:txEl>
                                          </p:spTgt>
                                        </p:tgtEl>
                                        <p:attrNameLst>
                                          <p:attrName>style.visibility</p:attrName>
                                        </p:attrNameLst>
                                      </p:cBhvr>
                                      <p:to>
                                        <p:strVal val="hidden"/>
                                      </p:to>
                                    </p:set>
                                  </p:childTnLst>
                                </p:cTn>
                              </p:par>
                            </p:childTnLst>
                          </p:cTn>
                        </p:par>
                        <p:par>
                          <p:cTn id="17" fill="hold">
                            <p:stCondLst>
                              <p:cond delay="1000"/>
                            </p:stCondLst>
                            <p:childTnLst>
                              <p:par>
                                <p:cTn id="18" presetID="21" presetClass="emph" presetSubtype="0" repeatCount="indefinite" fill="hold" nodeType="afterEffect">
                                  <p:stCondLst>
                                    <p:cond delay="0"/>
                                  </p:stCondLst>
                                  <p:endCondLst>
                                    <p:cond evt="onNext" delay="0">
                                      <p:tgtEl>
                                        <p:sldTgt/>
                                      </p:tgtEl>
                                    </p:cond>
                                  </p:endCondLst>
                                  <p:childTnLst>
                                    <p:animClr clrSpc="hsl" dir="cw">
                                      <p:cBhvr override="childStyle">
                                        <p:cTn id="19" dur="500" fill="hold"/>
                                        <p:tgtEl>
                                          <p:spTgt spid="2">
                                            <p:txEl>
                                              <p:pRg st="3" end="3"/>
                                            </p:txEl>
                                          </p:spTgt>
                                        </p:tgtEl>
                                        <p:attrNameLst>
                                          <p:attrName>style.color</p:attrName>
                                        </p:attrNameLst>
                                      </p:cBhvr>
                                      <p:by>
                                        <p:hsl h="7200000" s="0" l="0"/>
                                      </p:by>
                                    </p:animClr>
                                    <p:animClr clrSpc="hsl" dir="cw">
                                      <p:cBhvr>
                                        <p:cTn id="20" dur="500" fill="hold"/>
                                        <p:tgtEl>
                                          <p:spTgt spid="2">
                                            <p:txEl>
                                              <p:pRg st="3" end="3"/>
                                            </p:txEl>
                                          </p:spTgt>
                                        </p:tgtEl>
                                        <p:attrNameLst>
                                          <p:attrName>fillcolor</p:attrName>
                                        </p:attrNameLst>
                                      </p:cBhvr>
                                      <p:by>
                                        <p:hsl h="7200000" s="0" l="0"/>
                                      </p:by>
                                    </p:animClr>
                                    <p:animClr clrSpc="hsl" dir="cw">
                                      <p:cBhvr>
                                        <p:cTn id="21" dur="500" fill="hold"/>
                                        <p:tgtEl>
                                          <p:spTgt spid="2">
                                            <p:txEl>
                                              <p:pRg st="3" end="3"/>
                                            </p:txEl>
                                          </p:spTgt>
                                        </p:tgtEl>
                                        <p:attrNameLst>
                                          <p:attrName>stroke.color</p:attrName>
                                        </p:attrNameLst>
                                      </p:cBhvr>
                                      <p:by>
                                        <p:hsl h="7200000" s="0" l="0"/>
                                      </p:by>
                                    </p:animClr>
                                    <p:set>
                                      <p:cBhvr>
                                        <p:cTn id="22" dur="500" fill="hold"/>
                                        <p:tgtEl>
                                          <p:spTgt spid="2">
                                            <p:txEl>
                                              <p:pRg st="3" end="3"/>
                                            </p:txEl>
                                          </p:spTgt>
                                        </p:tgtEl>
                                        <p:attrNameLst>
                                          <p:attrName>fill.type</p:attrName>
                                        </p:attrNameLst>
                                      </p:cBhvr>
                                      <p:to>
                                        <p:strVal val="solid"/>
                                      </p:to>
                                    </p:set>
                                  </p:childTnLst>
                                </p:cTn>
                              </p:par>
                            </p:childTnLst>
                          </p:cTn>
                        </p:par>
                        <p:par>
                          <p:cTn id="23" fill="hold">
                            <p:stCondLst>
                              <p:cond delay="1500"/>
                            </p:stCondLst>
                            <p:childTnLst>
                              <p:par>
                                <p:cTn id="24" presetID="21" presetClass="emph" presetSubtype="0" repeatCount="indefinite" fill="hold" nodeType="afterEffect">
                                  <p:stCondLst>
                                    <p:cond delay="0"/>
                                  </p:stCondLst>
                                  <p:endCondLst>
                                    <p:cond evt="onNext" delay="0">
                                      <p:tgtEl>
                                        <p:sldTgt/>
                                      </p:tgtEl>
                                    </p:cond>
                                  </p:endCondLst>
                                  <p:childTnLst>
                                    <p:animClr clrSpc="hsl" dir="cw">
                                      <p:cBhvr override="childStyle">
                                        <p:cTn id="25" dur="500" fill="hold"/>
                                        <p:tgtEl>
                                          <p:spTgt spid="2">
                                            <p:txEl>
                                              <p:pRg st="4" end="4"/>
                                            </p:txEl>
                                          </p:spTgt>
                                        </p:tgtEl>
                                        <p:attrNameLst>
                                          <p:attrName>style.color</p:attrName>
                                        </p:attrNameLst>
                                      </p:cBhvr>
                                      <p:by>
                                        <p:hsl h="7200000" s="0" l="0"/>
                                      </p:by>
                                    </p:animClr>
                                    <p:animClr clrSpc="hsl" dir="cw">
                                      <p:cBhvr>
                                        <p:cTn id="26" dur="500" fill="hold"/>
                                        <p:tgtEl>
                                          <p:spTgt spid="2">
                                            <p:txEl>
                                              <p:pRg st="4" end="4"/>
                                            </p:txEl>
                                          </p:spTgt>
                                        </p:tgtEl>
                                        <p:attrNameLst>
                                          <p:attrName>fillcolor</p:attrName>
                                        </p:attrNameLst>
                                      </p:cBhvr>
                                      <p:by>
                                        <p:hsl h="7200000" s="0" l="0"/>
                                      </p:by>
                                    </p:animClr>
                                    <p:animClr clrSpc="hsl" dir="cw">
                                      <p:cBhvr>
                                        <p:cTn id="27" dur="500" fill="hold"/>
                                        <p:tgtEl>
                                          <p:spTgt spid="2">
                                            <p:txEl>
                                              <p:pRg st="4" end="4"/>
                                            </p:txEl>
                                          </p:spTgt>
                                        </p:tgtEl>
                                        <p:attrNameLst>
                                          <p:attrName>stroke.color</p:attrName>
                                        </p:attrNameLst>
                                      </p:cBhvr>
                                      <p:by>
                                        <p:hsl h="7200000" s="0" l="0"/>
                                      </p:by>
                                    </p:animClr>
                                    <p:set>
                                      <p:cBhvr>
                                        <p:cTn id="28" dur="500" fill="hold"/>
                                        <p:tgtEl>
                                          <p:spTgt spid="2">
                                            <p:txEl>
                                              <p:pRg st="4" end="4"/>
                                            </p:txEl>
                                          </p:spTgt>
                                        </p:tgtEl>
                                        <p:attrNameLst>
                                          <p:attrName>fill.type</p:attrName>
                                        </p:attrNameLst>
                                      </p:cBhvr>
                                      <p:to>
                                        <p:strVal val="solid"/>
                                      </p:to>
                                    </p:set>
                                  </p:childTnLst>
                                </p:cTn>
                              </p:par>
                            </p:childTnLst>
                          </p:cTn>
                        </p:par>
                        <p:par>
                          <p:cTn id="29" fill="hold">
                            <p:stCondLst>
                              <p:cond delay="2000"/>
                            </p:stCondLst>
                            <p:childTnLst>
                              <p:par>
                                <p:cTn id="30" presetID="21" presetClass="emph" presetSubtype="0" repeatCount="indefinite" fill="hold" nodeType="afterEffect">
                                  <p:stCondLst>
                                    <p:cond delay="0"/>
                                  </p:stCondLst>
                                  <p:endCondLst>
                                    <p:cond evt="onNext" delay="0">
                                      <p:tgtEl>
                                        <p:sldTgt/>
                                      </p:tgtEl>
                                    </p:cond>
                                  </p:endCondLst>
                                  <p:childTnLst>
                                    <p:animClr clrSpc="hsl" dir="cw">
                                      <p:cBhvr override="childStyle">
                                        <p:cTn id="31" dur="500" fill="hold"/>
                                        <p:tgtEl>
                                          <p:spTgt spid="2">
                                            <p:txEl>
                                              <p:pRg st="5" end="5"/>
                                            </p:txEl>
                                          </p:spTgt>
                                        </p:tgtEl>
                                        <p:attrNameLst>
                                          <p:attrName>style.color</p:attrName>
                                        </p:attrNameLst>
                                      </p:cBhvr>
                                      <p:by>
                                        <p:hsl h="7200000" s="0" l="0"/>
                                      </p:by>
                                    </p:animClr>
                                    <p:animClr clrSpc="hsl" dir="cw">
                                      <p:cBhvr>
                                        <p:cTn id="32" dur="500" fill="hold"/>
                                        <p:tgtEl>
                                          <p:spTgt spid="2">
                                            <p:txEl>
                                              <p:pRg st="5" end="5"/>
                                            </p:txEl>
                                          </p:spTgt>
                                        </p:tgtEl>
                                        <p:attrNameLst>
                                          <p:attrName>fillcolor</p:attrName>
                                        </p:attrNameLst>
                                      </p:cBhvr>
                                      <p:by>
                                        <p:hsl h="7200000" s="0" l="0"/>
                                      </p:by>
                                    </p:animClr>
                                    <p:animClr clrSpc="hsl" dir="cw">
                                      <p:cBhvr>
                                        <p:cTn id="33" dur="500" fill="hold"/>
                                        <p:tgtEl>
                                          <p:spTgt spid="2">
                                            <p:txEl>
                                              <p:pRg st="5" end="5"/>
                                            </p:txEl>
                                          </p:spTgt>
                                        </p:tgtEl>
                                        <p:attrNameLst>
                                          <p:attrName>stroke.color</p:attrName>
                                        </p:attrNameLst>
                                      </p:cBhvr>
                                      <p:by>
                                        <p:hsl h="7200000" s="0" l="0"/>
                                      </p:by>
                                    </p:animClr>
                                    <p:set>
                                      <p:cBhvr>
                                        <p:cTn id="34" dur="500" fill="hold"/>
                                        <p:tgtEl>
                                          <p:spTgt spid="2">
                                            <p:txEl>
                                              <p:pRg st="5" end="5"/>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266701" y="795485"/>
            <a:ext cx="11480800" cy="4678215"/>
          </a:xfrm>
        </p:spPr>
        <p:txBody>
          <a:bodyPr anchor="ctr"/>
          <a:lstStyle/>
          <a:p>
            <a:pPr marL="342900" indent="-342900" algn="l">
              <a:buBlip>
                <a:blip r:embed="rId2"/>
              </a:buBlip>
            </a:pPr>
            <a:r>
              <a:rPr lang="en-US" sz="2600" smtClean="0"/>
              <a:t>Em hãy cho biết p</a:t>
            </a:r>
            <a:r>
              <a:rPr lang="vi-VN" sz="2600" smtClean="0"/>
              <a:t>hát </a:t>
            </a:r>
            <a:r>
              <a:rPr lang="vi-VN" sz="2600"/>
              <a:t>biểu nào </a:t>
            </a:r>
            <a:r>
              <a:rPr lang="en-US" sz="2600" smtClean="0"/>
              <a:t>dưới đây </a:t>
            </a:r>
            <a:r>
              <a:rPr lang="vi-VN" sz="2600" smtClean="0"/>
              <a:t>là </a:t>
            </a:r>
            <a:r>
              <a:rPr lang="vi-VN" sz="2600"/>
              <a:t>đúng khi nói đến CPU?</a:t>
            </a:r>
          </a:p>
          <a:p>
            <a:pPr marL="863600" indent="-520700" algn="l">
              <a:buClr>
                <a:schemeClr val="bg2"/>
              </a:buClr>
              <a:buFont typeface="+mj-lt"/>
              <a:buAutoNum type="alphaLcPeriod"/>
            </a:pPr>
            <a:r>
              <a:rPr lang="vi-VN" sz="2400" i="1" smtClean="0"/>
              <a:t>CPU </a:t>
            </a:r>
            <a:r>
              <a:rPr lang="vi-VN" sz="2400" i="1"/>
              <a:t>là viết tắt của Processing Unit.</a:t>
            </a:r>
          </a:p>
          <a:p>
            <a:pPr marL="863600" indent="-520700" algn="l">
              <a:buClr>
                <a:schemeClr val="bg2"/>
              </a:buClr>
              <a:buFont typeface="+mj-lt"/>
              <a:buAutoNum type="alphaLcPeriod"/>
            </a:pPr>
            <a:r>
              <a:rPr lang="vi-VN" sz="2400" i="1" smtClean="0"/>
              <a:t>CPU </a:t>
            </a:r>
            <a:r>
              <a:rPr lang="vi-VN" sz="2400" i="1"/>
              <a:t>thường được tích hợp với một chip gọi là vi xử lý.</a:t>
            </a:r>
          </a:p>
          <a:p>
            <a:pPr marL="863600" indent="-520700" algn="l">
              <a:buClr>
                <a:schemeClr val="bg2"/>
              </a:buClr>
              <a:buFont typeface="+mj-lt"/>
              <a:buAutoNum type="alphaLcPeriod"/>
            </a:pPr>
            <a:r>
              <a:rPr lang="vi-VN" sz="2400" i="1" smtClean="0"/>
              <a:t>CPU </a:t>
            </a:r>
            <a:r>
              <a:rPr lang="vi-VN" sz="2400" i="1"/>
              <a:t>được tạo bởi bộ nhớ RAM và ROM.</a:t>
            </a:r>
          </a:p>
          <a:p>
            <a:pPr marL="863600" indent="-520700" algn="l">
              <a:buClr>
                <a:schemeClr val="bg2"/>
              </a:buClr>
              <a:buFont typeface="+mj-lt"/>
              <a:buAutoNum type="alphaLcPeriod"/>
            </a:pPr>
            <a:r>
              <a:rPr lang="vi-VN" sz="2400" i="1" smtClean="0"/>
              <a:t>CPU </a:t>
            </a:r>
            <a:r>
              <a:rPr lang="vi-VN" sz="2400" i="1"/>
              <a:t>nhắm đến phần mềm người sử dụng.</a:t>
            </a:r>
          </a:p>
        </p:txBody>
      </p:sp>
    </p:spTree>
    <p:extLst>
      <p:ext uri="{BB962C8B-B14F-4D97-AF65-F5344CB8AC3E}">
        <p14:creationId xmlns:p14="http://schemas.microsoft.com/office/powerpoint/2010/main" val="2112147902"/>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2">
                                            <p:txEl>
                                              <p:pRg st="1" end="1"/>
                                            </p:txEl>
                                          </p:spTgt>
                                        </p:tgtEl>
                                        <p:attrNameLst>
                                          <p:attrName>ppt_w</p:attrName>
                                        </p:attrNameLst>
                                      </p:cBhvr>
                                      <p:tavLst>
                                        <p:tav tm="0">
                                          <p:val>
                                            <p:strVal val="ppt_w"/>
                                          </p:val>
                                        </p:tav>
                                        <p:tav tm="100000">
                                          <p:val>
                                            <p:fltVal val="0"/>
                                          </p:val>
                                        </p:tav>
                                      </p:tavLst>
                                    </p:anim>
                                    <p:anim calcmode="lin" valueType="num">
                                      <p:cBhvr>
                                        <p:cTn id="7" dur="1000"/>
                                        <p:tgtEl>
                                          <p:spTgt spid="2">
                                            <p:txEl>
                                              <p:pRg st="1" end="1"/>
                                            </p:txEl>
                                          </p:spTgt>
                                        </p:tgtEl>
                                        <p:attrNameLst>
                                          <p:attrName>ppt_h</p:attrName>
                                        </p:attrNameLst>
                                      </p:cBhvr>
                                      <p:tavLst>
                                        <p:tav tm="0">
                                          <p:val>
                                            <p:strVal val="ppt_h"/>
                                          </p:val>
                                        </p:tav>
                                        <p:tav tm="100000">
                                          <p:val>
                                            <p:fltVal val="0"/>
                                          </p:val>
                                        </p:tav>
                                      </p:tavLst>
                                    </p:anim>
                                    <p:anim calcmode="lin" valueType="num">
                                      <p:cBhvr>
                                        <p:cTn id="8" dur="1000"/>
                                        <p:tgtEl>
                                          <p:spTgt spid="2">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2">
                                            <p:txEl>
                                              <p:pRg st="1" end="1"/>
                                            </p:txEl>
                                          </p:spTgt>
                                        </p:tgtEl>
                                      </p:cBhvr>
                                    </p:animEffect>
                                    <p:set>
                                      <p:cBhvr>
                                        <p:cTn id="10" dur="1" fill="hold">
                                          <p:stCondLst>
                                            <p:cond delay="999"/>
                                          </p:stCondLst>
                                        </p:cTn>
                                        <p:tgtEl>
                                          <p:spTgt spid="2">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2">
                                            <p:txEl>
                                              <p:pRg st="3" end="3"/>
                                            </p:txEl>
                                          </p:spTgt>
                                        </p:tgtEl>
                                        <p:attrNameLst>
                                          <p:attrName>ppt_w</p:attrName>
                                        </p:attrNameLst>
                                      </p:cBhvr>
                                      <p:tavLst>
                                        <p:tav tm="0">
                                          <p:val>
                                            <p:strVal val="ppt_w"/>
                                          </p:val>
                                        </p:tav>
                                        <p:tav tm="100000">
                                          <p:val>
                                            <p:fltVal val="0"/>
                                          </p:val>
                                        </p:tav>
                                      </p:tavLst>
                                    </p:anim>
                                    <p:anim calcmode="lin" valueType="num">
                                      <p:cBhvr>
                                        <p:cTn id="13" dur="1000"/>
                                        <p:tgtEl>
                                          <p:spTgt spid="2">
                                            <p:txEl>
                                              <p:pRg st="3" end="3"/>
                                            </p:txEl>
                                          </p:spTgt>
                                        </p:tgtEl>
                                        <p:attrNameLst>
                                          <p:attrName>ppt_h</p:attrName>
                                        </p:attrNameLst>
                                      </p:cBhvr>
                                      <p:tavLst>
                                        <p:tav tm="0">
                                          <p:val>
                                            <p:strVal val="ppt_h"/>
                                          </p:val>
                                        </p:tav>
                                        <p:tav tm="100000">
                                          <p:val>
                                            <p:fltVal val="0"/>
                                          </p:val>
                                        </p:tav>
                                      </p:tavLst>
                                    </p:anim>
                                    <p:anim calcmode="lin" valueType="num">
                                      <p:cBhvr>
                                        <p:cTn id="14" dur="1000"/>
                                        <p:tgtEl>
                                          <p:spTgt spid="2">
                                            <p:txEl>
                                              <p:pRg st="3" end="3"/>
                                            </p:txEl>
                                          </p:spTgt>
                                        </p:tgtEl>
                                        <p:attrNameLst>
                                          <p:attrName>style.rotation</p:attrName>
                                        </p:attrNameLst>
                                      </p:cBhvr>
                                      <p:tavLst>
                                        <p:tav tm="0">
                                          <p:val>
                                            <p:fltVal val="0"/>
                                          </p:val>
                                        </p:tav>
                                        <p:tav tm="100000">
                                          <p:val>
                                            <p:fltVal val="90"/>
                                          </p:val>
                                        </p:tav>
                                      </p:tavLst>
                                    </p:anim>
                                    <p:animEffect transition="out" filter="fade">
                                      <p:cBhvr>
                                        <p:cTn id="15" dur="1000"/>
                                        <p:tgtEl>
                                          <p:spTgt spid="2">
                                            <p:txEl>
                                              <p:pRg st="3" end="3"/>
                                            </p:txEl>
                                          </p:spTgt>
                                        </p:tgtEl>
                                      </p:cBhvr>
                                    </p:animEffect>
                                    <p:set>
                                      <p:cBhvr>
                                        <p:cTn id="16" dur="1" fill="hold">
                                          <p:stCondLst>
                                            <p:cond delay="999"/>
                                          </p:stCondLst>
                                        </p:cTn>
                                        <p:tgtEl>
                                          <p:spTgt spid="2">
                                            <p:txEl>
                                              <p:pRg st="3" end="3"/>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2">
                                            <p:txEl>
                                              <p:pRg st="4" end="4"/>
                                            </p:txEl>
                                          </p:spTgt>
                                        </p:tgtEl>
                                        <p:attrNameLst>
                                          <p:attrName>ppt_w</p:attrName>
                                        </p:attrNameLst>
                                      </p:cBhvr>
                                      <p:tavLst>
                                        <p:tav tm="0">
                                          <p:val>
                                            <p:strVal val="ppt_w"/>
                                          </p:val>
                                        </p:tav>
                                        <p:tav tm="100000">
                                          <p:val>
                                            <p:fltVal val="0"/>
                                          </p:val>
                                        </p:tav>
                                      </p:tavLst>
                                    </p:anim>
                                    <p:anim calcmode="lin" valueType="num">
                                      <p:cBhvr>
                                        <p:cTn id="19" dur="1000"/>
                                        <p:tgtEl>
                                          <p:spTgt spid="2">
                                            <p:txEl>
                                              <p:pRg st="4" end="4"/>
                                            </p:txEl>
                                          </p:spTgt>
                                        </p:tgtEl>
                                        <p:attrNameLst>
                                          <p:attrName>ppt_h</p:attrName>
                                        </p:attrNameLst>
                                      </p:cBhvr>
                                      <p:tavLst>
                                        <p:tav tm="0">
                                          <p:val>
                                            <p:strVal val="ppt_h"/>
                                          </p:val>
                                        </p:tav>
                                        <p:tav tm="100000">
                                          <p:val>
                                            <p:fltVal val="0"/>
                                          </p:val>
                                        </p:tav>
                                      </p:tavLst>
                                    </p:anim>
                                    <p:anim calcmode="lin" valueType="num">
                                      <p:cBhvr>
                                        <p:cTn id="20" dur="1000"/>
                                        <p:tgtEl>
                                          <p:spTgt spid="2">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2">
                                            <p:txEl>
                                              <p:pRg st="4" end="4"/>
                                            </p:txEl>
                                          </p:spTgt>
                                        </p:tgtEl>
                                      </p:cBhvr>
                                    </p:animEffect>
                                    <p:set>
                                      <p:cBhvr>
                                        <p:cTn id="22" dur="1" fill="hold">
                                          <p:stCondLst>
                                            <p:cond delay="999"/>
                                          </p:stCondLst>
                                        </p:cTn>
                                        <p:tgtEl>
                                          <p:spTgt spid="2">
                                            <p:txEl>
                                              <p:pRg st="4" end="4"/>
                                            </p:txEl>
                                          </p:spTgt>
                                        </p:tgtEl>
                                        <p:attrNameLst>
                                          <p:attrName>style.visibility</p:attrName>
                                        </p:attrNameLst>
                                      </p:cBhvr>
                                      <p:to>
                                        <p:strVal val="hidden"/>
                                      </p:to>
                                    </p:set>
                                  </p:childTnLst>
                                </p:cTn>
                              </p:par>
                            </p:childTnLst>
                          </p:cTn>
                        </p:par>
                        <p:par>
                          <p:cTn id="23" fill="hold">
                            <p:stCondLst>
                              <p:cond delay="1000"/>
                            </p:stCondLst>
                            <p:childTnLst>
                              <p:par>
                                <p:cTn id="24" presetID="21" presetClass="emph" presetSubtype="0" repeatCount="indefinite" fill="hold" nodeType="afterEffect">
                                  <p:stCondLst>
                                    <p:cond delay="0"/>
                                  </p:stCondLst>
                                  <p:endCondLst>
                                    <p:cond evt="onNext" delay="0">
                                      <p:tgtEl>
                                        <p:sldTgt/>
                                      </p:tgtEl>
                                    </p:cond>
                                  </p:endCondLst>
                                  <p:childTnLst>
                                    <p:animClr clrSpc="hsl" dir="cw">
                                      <p:cBhvr override="childStyle">
                                        <p:cTn id="25" dur="500" fill="hold"/>
                                        <p:tgtEl>
                                          <p:spTgt spid="2">
                                            <p:txEl>
                                              <p:pRg st="2" end="2"/>
                                            </p:txEl>
                                          </p:spTgt>
                                        </p:tgtEl>
                                        <p:attrNameLst>
                                          <p:attrName>style.color</p:attrName>
                                        </p:attrNameLst>
                                      </p:cBhvr>
                                      <p:by>
                                        <p:hsl h="7200000" s="0" l="0"/>
                                      </p:by>
                                    </p:animClr>
                                    <p:animClr clrSpc="hsl" dir="cw">
                                      <p:cBhvr>
                                        <p:cTn id="26" dur="500" fill="hold"/>
                                        <p:tgtEl>
                                          <p:spTgt spid="2">
                                            <p:txEl>
                                              <p:pRg st="2" end="2"/>
                                            </p:txEl>
                                          </p:spTgt>
                                        </p:tgtEl>
                                        <p:attrNameLst>
                                          <p:attrName>fillcolor</p:attrName>
                                        </p:attrNameLst>
                                      </p:cBhvr>
                                      <p:by>
                                        <p:hsl h="7200000" s="0" l="0"/>
                                      </p:by>
                                    </p:animClr>
                                    <p:animClr clrSpc="hsl" dir="cw">
                                      <p:cBhvr>
                                        <p:cTn id="27" dur="500" fill="hold"/>
                                        <p:tgtEl>
                                          <p:spTgt spid="2">
                                            <p:txEl>
                                              <p:pRg st="2" end="2"/>
                                            </p:txEl>
                                          </p:spTgt>
                                        </p:tgtEl>
                                        <p:attrNameLst>
                                          <p:attrName>stroke.color</p:attrName>
                                        </p:attrNameLst>
                                      </p:cBhvr>
                                      <p:by>
                                        <p:hsl h="7200000" s="0" l="0"/>
                                      </p:by>
                                    </p:animClr>
                                    <p:set>
                                      <p:cBhvr>
                                        <p:cTn id="28" dur="500" fill="hold"/>
                                        <p:tgtEl>
                                          <p:spTgt spid="2">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BÀI TẬP ÔN LUYỆN IC3 SPARK&amp;quot;&quot;/&gt;&lt;property id=&quot;20307&quot; value=&quot;257&quot;/&gt;&lt;/object&gt;&lt;object type=&quot;3&quot; unique_id=&quot;10005&quot;&gt;&lt;property id=&quot;20148&quot; value=&quot;5&quot;/&gt;&lt;property id=&quot;20300&quot; value=&quot;Slide 2&quot;/&gt;&lt;property id=&quot;20307&quot; value=&quot;287&quot;/&gt;&lt;/object&gt;&lt;object type=&quot;3&quot; unique_id=&quot;10006&quot;&gt;&lt;property id=&quot;20148&quot; value=&quot;5&quot;/&gt;&lt;property id=&quot;20300&quot; value=&quot;Slide 3&quot;/&gt;&lt;property id=&quot;20307&quot; value=&quot;288&quot;/&gt;&lt;/object&gt;&lt;object type=&quot;3&quot; unique_id=&quot;10007&quot;&gt;&lt;property id=&quot;20148&quot; value=&quot;5&quot;/&gt;&lt;property id=&quot;20300&quot; value=&quot;Slide 4&quot;/&gt;&lt;property id=&quot;20307&quot; value=&quot;271&quot;/&gt;&lt;/object&gt;&lt;object type=&quot;3&quot; unique_id=&quot;10008&quot;&gt;&lt;property id=&quot;20148&quot; value=&quot;5&quot;/&gt;&lt;property id=&quot;20300&quot; value=&quot;Slide 5&quot;/&gt;&lt;property id=&quot;20307&quot; value=&quot;268&quot;/&gt;&lt;/object&gt;&lt;object type=&quot;3&quot; unique_id=&quot;10009&quot;&gt;&lt;property id=&quot;20148&quot; value=&quot;5&quot;/&gt;&lt;property id=&quot;20300&quot; value=&quot;Slide 6&quot;/&gt;&lt;property id=&quot;20307&quot; value=&quot;289&quot;/&gt;&lt;/object&gt;&lt;object type=&quot;3&quot; unique_id=&quot;10010&quot;&gt;&lt;property id=&quot;20148&quot; value=&quot;5&quot;/&gt;&lt;property id=&quot;20300&quot; value=&quot;Slide 7&quot;/&gt;&lt;property id=&quot;20307&quot; value=&quot;290&quot;/&gt;&lt;/object&gt;&lt;object type=&quot;3&quot; unique_id=&quot;10011&quot;&gt;&lt;property id=&quot;20148&quot; value=&quot;5&quot;/&gt;&lt;property id=&quot;20300&quot; value=&quot;Slide 8&quot;/&gt;&lt;property id=&quot;20307&quot; value=&quot;291&quot;/&gt;&lt;/object&gt;&lt;object type=&quot;3&quot; unique_id=&quot;10012&quot;&gt;&lt;property id=&quot;20148&quot; value=&quot;5&quot;/&gt;&lt;property id=&quot;20300&quot; value=&quot;Slide 9&quot;/&gt;&lt;property id=&quot;20307&quot; value=&quot;292&quot;/&gt;&lt;/object&gt;&lt;object type=&quot;3&quot; unique_id=&quot;10013&quot;&gt;&lt;property id=&quot;20148&quot; value=&quot;5&quot;/&gt;&lt;property id=&quot;20300&quot; value=&quot;Slide 10&quot;/&gt;&lt;property id=&quot;20307&quot; value=&quot;293&quot;/&gt;&lt;/object&gt;&lt;object type=&quot;3&quot; unique_id=&quot;10014&quot;&gt;&lt;property id=&quot;20148&quot; value=&quot;5&quot;/&gt;&lt;property id=&quot;20300&quot; value=&quot;Slide 11&quot;/&gt;&lt;property id=&quot;20307&quot; value=&quot;294&quot;/&gt;&lt;/object&gt;&lt;object type=&quot;3&quot; unique_id=&quot;10015&quot;&gt;&lt;property id=&quot;20148&quot; value=&quot;5&quot;/&gt;&lt;property id=&quot;20300&quot; value=&quot;Slide 12&quot;/&gt;&lt;property id=&quot;20307&quot; value=&quot;295&quot;/&gt;&lt;/object&gt;&lt;object type=&quot;3&quot; unique_id=&quot;10016&quot;&gt;&lt;property id=&quot;20148&quot; value=&quot;5&quot;/&gt;&lt;property id=&quot;20300&quot; value=&quot;Slide 13&quot;/&gt;&lt;property id=&quot;20307&quot; value=&quot;296&quot;/&gt;&lt;/object&gt;&lt;object type=&quot;3&quot; unique_id=&quot;10017&quot;&gt;&lt;property id=&quot;20148&quot; value=&quot;5&quot;/&gt;&lt;property id=&quot;20300&quot; value=&quot;Slide 14&quot;/&gt;&lt;property id=&quot;20307&quot; value=&quot;297&quot;/&gt;&lt;/object&gt;&lt;object type=&quot;3&quot; unique_id=&quot;10018&quot;&gt;&lt;property id=&quot;20148&quot; value=&quot;5&quot;/&gt;&lt;property id=&quot;20300&quot; value=&quot;Slide 15&quot;/&gt;&lt;property id=&quot;20307&quot; value=&quot;298&quot;/&gt;&lt;/object&gt;&lt;object type=&quot;3&quot; unique_id=&quot;10019&quot;&gt;&lt;property id=&quot;20148&quot; value=&quot;5&quot;/&gt;&lt;property id=&quot;20300&quot; value=&quot;Slide 16&quot;/&gt;&lt;property id=&quot;20307&quot; value=&quot;299&quot;/&gt;&lt;/object&gt;&lt;object type=&quot;3&quot; unique_id=&quot;10020&quot;&gt;&lt;property id=&quot;20148&quot; value=&quot;5&quot;/&gt;&lt;property id=&quot;20300&quot; value=&quot;Slide 17&quot;/&gt;&lt;property id=&quot;20307&quot; value=&quot;300&quot;/&gt;&lt;/object&gt;&lt;object type=&quot;3&quot; unique_id=&quot;10021&quot;&gt;&lt;property id=&quot;20148&quot; value=&quot;5&quot;/&gt;&lt;property id=&quot;20300&quot; value=&quot;Slide 18&quot;/&gt;&lt;property id=&quot;20307&quot; value=&quot;301&quot;/&gt;&lt;/object&gt;&lt;object type=&quot;3&quot; unique_id=&quot;10022&quot;&gt;&lt;property id=&quot;20148&quot; value=&quot;5&quot;/&gt;&lt;property id=&quot;20300&quot; value=&quot;Slide 19&quot;/&gt;&lt;property id=&quot;20307&quot; value=&quot;302&quot;/&gt;&lt;/object&gt;&lt;object type=&quot;3&quot; unique_id=&quot;10023&quot;&gt;&lt;property id=&quot;20148&quot; value=&quot;5&quot;/&gt;&lt;property id=&quot;20300&quot; value=&quot;Slide 20&quot;/&gt;&lt;property id=&quot;20307&quot; value=&quot;303&quot;/&gt;&lt;/object&gt;&lt;object type=&quot;3&quot; unique_id=&quot;10024&quot;&gt;&lt;property id=&quot;20148&quot; value=&quot;5&quot;/&gt;&lt;property id=&quot;20300&quot; value=&quot;Slide 21&quot;/&gt;&lt;property id=&quot;20307&quot; value=&quot;304&quot;/&gt;&lt;/object&gt;&lt;object type=&quot;3&quot; unique_id=&quot;10025&quot;&gt;&lt;property id=&quot;20148&quot; value=&quot;5&quot;/&gt;&lt;property id=&quot;20300&quot; value=&quot;Slide 22&quot;/&gt;&lt;property id=&quot;20307&quot; value=&quot;305&quot;/&gt;&lt;/object&gt;&lt;object type=&quot;3&quot; unique_id=&quot;10026&quot;&gt;&lt;property id=&quot;20148&quot; value=&quot;5&quot;/&gt;&lt;property id=&quot;20300&quot; value=&quot;Slide 23&quot;/&gt;&lt;property id=&quot;20307&quot; value=&quot;306&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C3 Spark">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Font chuẩn">
      <a:majorFont>
        <a:latin typeface="UTM Duepuntozero"/>
        <a:ea typeface=""/>
        <a:cs typeface=""/>
      </a:majorFont>
      <a:minorFont>
        <a:latin typeface="UTM Duepuntozero"/>
        <a:ea typeface=""/>
        <a:cs typeface=""/>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IC3 Spark" id="{194A44EC-A8E1-4AD6-8F39-3B0E41903000}" vid="{9AE696EE-1722-47D8-BAEF-D639FCE13ADF}"/>
    </a:ext>
  </a:extLst>
</a:theme>
</file>

<file path=docProps/app.xml><?xml version="1.0" encoding="utf-8"?>
<Properties xmlns="http://schemas.openxmlformats.org/officeDocument/2006/extended-properties" xmlns:vt="http://schemas.openxmlformats.org/officeDocument/2006/docPropsVTypes">
  <Template>IC3 Spark</Template>
  <TotalTime>2609</TotalTime>
  <Words>1374</Words>
  <Application>Microsoft Office PowerPoint</Application>
  <PresentationFormat>Custom</PresentationFormat>
  <Paragraphs>168</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IC3 Spark</vt:lpstr>
      <vt:lpstr>BÀI TẬP ÔN LUYỆN IC3 SPARK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TẬP ÔN LUYỆN IC3 SPARK</dc:title>
  <dc:creator>Phat Tai Nguyen</dc:creator>
  <cp:lastModifiedBy>MTC</cp:lastModifiedBy>
  <cp:revision>36</cp:revision>
  <dcterms:created xsi:type="dcterms:W3CDTF">2016-05-04T03:44:14Z</dcterms:created>
  <dcterms:modified xsi:type="dcterms:W3CDTF">2021-04-16T10:03:46Z</dcterms:modified>
</cp:coreProperties>
</file>