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9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0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dirty="0">
                <a:solidFill>
                  <a:srgbClr val="0033CC"/>
                </a:solidFill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89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8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8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4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2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88EE-E222-4D10-91E8-E5DBD9C55C7E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8F599-4A62-47BE-BABA-30D993BA8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</a:rPr>
              <a:t>Ôn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tập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học</a:t>
            </a:r>
            <a:r>
              <a:rPr lang="en-US" sz="5400" b="1" dirty="0" smtClean="0">
                <a:solidFill>
                  <a:srgbClr val="FF0000"/>
                </a:solidFill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</a:rPr>
              <a:t>kì</a:t>
            </a:r>
            <a:r>
              <a:rPr lang="en-US" sz="5400" b="1" dirty="0" smtClean="0">
                <a:solidFill>
                  <a:srgbClr val="FF0000"/>
                </a:solidFill>
              </a:rPr>
              <a:t> 2</a:t>
            </a:r>
            <a:endParaRPr lang="vi-VN" sz="5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Lớp</a:t>
            </a:r>
            <a:r>
              <a:rPr lang="en-US" dirty="0" smtClean="0"/>
              <a:t> 4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1</a:t>
            </a:fld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0782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Chủ</a:t>
            </a:r>
            <a:r>
              <a:rPr lang="en-US" b="1" dirty="0"/>
              <a:t> </a:t>
            </a:r>
            <a:r>
              <a:rPr lang="en-US" b="1" dirty="0" err="1"/>
              <a:t>đề</a:t>
            </a:r>
            <a:r>
              <a:rPr lang="en-US" b="1" dirty="0"/>
              <a:t> 4:  </a:t>
            </a:r>
            <a:r>
              <a:rPr lang="en-US" b="1" dirty="0" err="1"/>
              <a:t>Thiết</a:t>
            </a:r>
            <a:r>
              <a:rPr lang="en-US" b="1" dirty="0"/>
              <a:t> </a:t>
            </a:r>
            <a:r>
              <a:rPr lang="en-US" b="1" dirty="0" err="1"/>
              <a:t>kế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trình</a:t>
            </a:r>
            <a:r>
              <a:rPr lang="en-US" b="1" dirty="0"/>
              <a:t> </a:t>
            </a:r>
            <a:r>
              <a:rPr lang="en-US" b="1" dirty="0" err="1"/>
              <a:t>chiếu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, </a:t>
            </a:r>
            <a:r>
              <a:rPr lang="en-US" dirty="0" err="1" smtClean="0"/>
              <a:t>kĩ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endParaRPr lang="vi-VN" dirty="0" smtClean="0"/>
          </a:p>
          <a:p>
            <a:pPr algn="just"/>
            <a:r>
              <a:rPr lang="en-US" dirty="0" err="1" smtClean="0"/>
              <a:t>Chèn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,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.</a:t>
            </a:r>
            <a:endParaRPr lang="vi-VN" dirty="0" smtClean="0"/>
          </a:p>
          <a:p>
            <a:pPr algn="just"/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,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.</a:t>
            </a:r>
            <a:endParaRPr lang="vi-VN" dirty="0" smtClean="0"/>
          </a:p>
          <a:p>
            <a:pPr algn="just"/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,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tốc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hiển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.</a:t>
            </a:r>
            <a:endParaRPr lang="vi-VN" dirty="0" smtClean="0"/>
          </a:p>
          <a:p>
            <a:pPr algn="just"/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mềm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r>
              <a:rPr lang="en-US" dirty="0" smtClean="0"/>
              <a:t>.</a:t>
            </a:r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1541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94928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Unikey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Times New Roman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nút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U</a:t>
            </a:r>
            <a:endParaRPr lang="vi-VN" sz="28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87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34" y="136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Chủ</a:t>
            </a:r>
            <a:r>
              <a:rPr lang="en-US" b="1" dirty="0"/>
              <a:t> </a:t>
            </a:r>
            <a:r>
              <a:rPr lang="en-US" b="1" dirty="0" err="1"/>
              <a:t>đề</a:t>
            </a:r>
            <a:r>
              <a:rPr lang="en-US" b="1" dirty="0"/>
              <a:t> 5: </a:t>
            </a:r>
            <a:r>
              <a:rPr lang="en-US" b="1" dirty="0" err="1"/>
              <a:t>Thế</a:t>
            </a:r>
            <a:r>
              <a:rPr lang="en-US" b="1" dirty="0"/>
              <a:t> </a:t>
            </a:r>
            <a:r>
              <a:rPr lang="en-US" b="1" dirty="0" err="1"/>
              <a:t>giới</a:t>
            </a:r>
            <a:r>
              <a:rPr lang="en-US" b="1" dirty="0"/>
              <a:t> Logo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922973"/>
              </p:ext>
            </p:extLst>
          </p:nvPr>
        </p:nvGraphicFramePr>
        <p:xfrm>
          <a:off x="179512" y="1340768"/>
          <a:ext cx="8856984" cy="5408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4899"/>
                <a:gridCol w="5346833"/>
                <a:gridCol w="2355252"/>
              </a:tblGrid>
              <a:tr h="5854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TT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Hành động của rùa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Lệnh viết tắt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Tiến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về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phía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trước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50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FD 50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18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Lùi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lại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100 </a:t>
                      </a:r>
                      <a:r>
                        <a:rPr lang="en-US" sz="2400" dirty="0" err="1">
                          <a:effectLst/>
                        </a:rPr>
                        <a:t>bước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BK 100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4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3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Quay </a:t>
                      </a:r>
                      <a:r>
                        <a:rPr lang="en-US" sz="2400" dirty="0" err="1">
                          <a:effectLst/>
                        </a:rPr>
                        <a:t>phải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120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RT 120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4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Quay </a:t>
                      </a:r>
                      <a:r>
                        <a:rPr lang="en-US" sz="2400" dirty="0" err="1">
                          <a:effectLst/>
                        </a:rPr>
                        <a:t>trái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30 </a:t>
                      </a:r>
                      <a:r>
                        <a:rPr lang="en-US" sz="2400" dirty="0" err="1">
                          <a:effectLst/>
                        </a:rPr>
                        <a:t>độ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LT 30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Nhấc bút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PU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6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Hạ bút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PD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7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Viết chữ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Label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8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Về vị trí xuất phát, xóa toàn bộ sân chơi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CS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9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Xóa màn hình, Rùa vẫn ở vị trí hiện tại.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Clean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Rùa ẩn mình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HT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11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Rùa hiện hình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ST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12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Về vị trí xuất phát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Home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935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13</a:t>
                      </a:r>
                      <a:endParaRPr lang="vi-VN" sz="2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Thoát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khỏi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chương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trình</a:t>
                      </a:r>
                      <a:r>
                        <a:rPr lang="en-US" sz="2400" dirty="0">
                          <a:effectLst/>
                        </a:rPr>
                        <a:t> logo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 </a:t>
                      </a:r>
                      <a:r>
                        <a:rPr lang="nl-NL" sz="2400" dirty="0" smtClean="0">
                          <a:effectLst/>
                        </a:rPr>
                        <a:t>Bye</a:t>
                      </a:r>
                      <a:endParaRPr lang="vi-VN" sz="2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95536" y="745540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2133600" algn="l"/>
              </a:tabLst>
            </a:pP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Điền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lệnh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tắt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bảng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sau</a:t>
            </a:r>
            <a:endParaRPr kumimoji="0" lang="es-E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221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200" dirty="0" err="1" smtClean="0"/>
              <a:t>Thực</a:t>
            </a:r>
            <a:r>
              <a:rPr lang="en-US" sz="3200" dirty="0" smtClean="0"/>
              <a:t> </a:t>
            </a:r>
            <a:r>
              <a:rPr lang="en-US" sz="3200" dirty="0" err="1" smtClean="0"/>
              <a:t>hành</a:t>
            </a:r>
            <a:r>
              <a:rPr lang="en-US" sz="3200" dirty="0" smtClean="0"/>
              <a:t>: </a:t>
            </a:r>
            <a:r>
              <a:rPr lang="en-US" sz="3200" dirty="0" err="1" smtClean="0"/>
              <a:t>Khởi</a:t>
            </a:r>
            <a:r>
              <a:rPr lang="en-US" sz="3200" dirty="0" smtClean="0"/>
              <a:t> </a:t>
            </a:r>
            <a:r>
              <a:rPr lang="en-US" sz="3200" dirty="0" err="1" smtClean="0"/>
              <a:t>động</a:t>
            </a:r>
            <a:r>
              <a:rPr lang="en-US" sz="3200" dirty="0" smtClean="0"/>
              <a:t> </a:t>
            </a:r>
            <a:r>
              <a:rPr lang="en-US" sz="3200" dirty="0" err="1" smtClean="0"/>
              <a:t>phần</a:t>
            </a:r>
            <a:r>
              <a:rPr lang="en-US" sz="3200" dirty="0" smtClean="0"/>
              <a:t> </a:t>
            </a:r>
            <a:r>
              <a:rPr lang="en-US" sz="3200" dirty="0" err="1" smtClean="0"/>
              <a:t>mềm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chiếu</a:t>
            </a:r>
            <a:r>
              <a:rPr lang="en-US" sz="3200" dirty="0" smtClean="0"/>
              <a:t> </a:t>
            </a:r>
            <a:r>
              <a:rPr lang="en-US" sz="3200" dirty="0" err="1" smtClean="0"/>
              <a:t>tạo</a:t>
            </a:r>
            <a:r>
              <a:rPr lang="en-US" sz="3200" dirty="0" smtClean="0"/>
              <a:t> </a:t>
            </a:r>
            <a:r>
              <a:rPr lang="en-US" sz="3200" dirty="0" err="1" smtClean="0"/>
              <a:t>bài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chiếu</a:t>
            </a:r>
            <a:r>
              <a:rPr lang="en-US" sz="3200" dirty="0" smtClean="0"/>
              <a:t> </a:t>
            </a:r>
            <a:r>
              <a:rPr lang="en-US" sz="3200" dirty="0" err="1" smtClean="0"/>
              <a:t>gồm</a:t>
            </a:r>
            <a:r>
              <a:rPr lang="en-US" sz="3200" dirty="0" smtClean="0"/>
              <a:t> 4 </a:t>
            </a:r>
            <a:r>
              <a:rPr lang="en-US" sz="3200" dirty="0" err="1" smtClean="0"/>
              <a:t>trang</a:t>
            </a:r>
            <a:r>
              <a:rPr lang="en-US" sz="3200" dirty="0" smtClean="0"/>
              <a:t> </a:t>
            </a:r>
            <a:r>
              <a:rPr lang="en-US" sz="3200" dirty="0" err="1" smtClean="0"/>
              <a:t>chiếu</a:t>
            </a:r>
            <a:r>
              <a:rPr lang="en-US" sz="3200" dirty="0" smtClean="0"/>
              <a:t>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chủ</a:t>
            </a:r>
            <a:r>
              <a:rPr lang="en-US" sz="3200" dirty="0" smtClean="0"/>
              <a:t> </a:t>
            </a:r>
            <a:r>
              <a:rPr lang="en-US" sz="3200" dirty="0" err="1" smtClean="0"/>
              <a:t>đề</a:t>
            </a:r>
            <a:r>
              <a:rPr lang="en-US" sz="3200" dirty="0" smtClean="0"/>
              <a:t> </a:t>
            </a:r>
            <a:r>
              <a:rPr lang="en-US" sz="3200" dirty="0" err="1" smtClean="0"/>
              <a:t>Giờ</a:t>
            </a:r>
            <a:r>
              <a:rPr lang="en-US" sz="3200" dirty="0" smtClean="0"/>
              <a:t> </a:t>
            </a:r>
            <a:r>
              <a:rPr lang="en-US" sz="3200" dirty="0" err="1" smtClean="0"/>
              <a:t>Trái</a:t>
            </a:r>
            <a:r>
              <a:rPr lang="en-US" sz="3200" dirty="0" smtClean="0"/>
              <a:t> </a:t>
            </a:r>
            <a:r>
              <a:rPr lang="en-US" sz="3200" dirty="0" err="1" smtClean="0"/>
              <a:t>Đất</a:t>
            </a:r>
            <a:r>
              <a:rPr lang="en-US" sz="3200" dirty="0" smtClean="0"/>
              <a:t> </a:t>
            </a:r>
            <a:r>
              <a:rPr lang="en-US" sz="3200" dirty="0" err="1" smtClean="0"/>
              <a:t>theo</a:t>
            </a:r>
            <a:r>
              <a:rPr lang="en-US" sz="3200" dirty="0" smtClean="0"/>
              <a:t> </a:t>
            </a:r>
            <a:r>
              <a:rPr lang="en-US" sz="3200" dirty="0" err="1" smtClean="0"/>
              <a:t>gợi</a:t>
            </a:r>
            <a:r>
              <a:rPr lang="en-US" sz="3200" dirty="0" smtClean="0"/>
              <a:t> ý:</a:t>
            </a:r>
            <a:endParaRPr lang="vi-V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Autofit/>
          </a:bodyPr>
          <a:lstStyle/>
          <a:p>
            <a:r>
              <a:rPr lang="en-US" sz="3000" dirty="0" err="1" smtClean="0"/>
              <a:t>Trang</a:t>
            </a:r>
            <a:r>
              <a:rPr lang="en-US" sz="3000" dirty="0" smtClean="0"/>
              <a:t> </a:t>
            </a:r>
            <a:r>
              <a:rPr lang="en-US" sz="3000" dirty="0"/>
              <a:t>1: </a:t>
            </a:r>
            <a:r>
              <a:rPr lang="en-US" sz="3000" dirty="0" err="1"/>
              <a:t>Tên</a:t>
            </a:r>
            <a:r>
              <a:rPr lang="en-US" sz="3000" dirty="0"/>
              <a:t> </a:t>
            </a:r>
            <a:r>
              <a:rPr lang="en-US" sz="3000" dirty="0" err="1"/>
              <a:t>chủ</a:t>
            </a:r>
            <a:r>
              <a:rPr lang="en-US" sz="3000" dirty="0"/>
              <a:t> </a:t>
            </a:r>
            <a:r>
              <a:rPr lang="en-US" sz="3000" dirty="0" err="1"/>
              <a:t>đề</a:t>
            </a:r>
            <a:r>
              <a:rPr lang="en-US" sz="3000" dirty="0"/>
              <a:t>: </a:t>
            </a:r>
            <a:r>
              <a:rPr lang="en-US" sz="3000" dirty="0" err="1"/>
              <a:t>Giờ</a:t>
            </a:r>
            <a:r>
              <a:rPr lang="en-US" sz="3000" dirty="0"/>
              <a:t> </a:t>
            </a:r>
            <a:r>
              <a:rPr lang="en-US" sz="3000" dirty="0" err="1"/>
              <a:t>Trái</a:t>
            </a:r>
            <a:r>
              <a:rPr lang="en-US" sz="3000" dirty="0"/>
              <a:t> </a:t>
            </a:r>
            <a:r>
              <a:rPr lang="en-US" sz="3000" dirty="0" err="1"/>
              <a:t>Đất</a:t>
            </a:r>
            <a:r>
              <a:rPr lang="en-US" sz="3000" dirty="0"/>
              <a:t>,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ảnh</a:t>
            </a:r>
            <a:r>
              <a:rPr lang="en-US" sz="3000" dirty="0"/>
              <a:t> minh </a:t>
            </a:r>
            <a:r>
              <a:rPr lang="en-US" sz="3000" dirty="0" err="1"/>
              <a:t>họa</a:t>
            </a:r>
            <a:r>
              <a:rPr lang="en-US" sz="3000" dirty="0"/>
              <a:t>, </a:t>
            </a:r>
            <a:r>
              <a:rPr lang="en-US" sz="3000" dirty="0" err="1"/>
              <a:t>thông</a:t>
            </a:r>
            <a:r>
              <a:rPr lang="en-US" sz="3000" dirty="0"/>
              <a:t> tin </a:t>
            </a:r>
            <a:r>
              <a:rPr lang="en-US" sz="3000" dirty="0" err="1"/>
              <a:t>tác</a:t>
            </a:r>
            <a:r>
              <a:rPr lang="en-US" sz="3000" dirty="0"/>
              <a:t> </a:t>
            </a:r>
            <a:r>
              <a:rPr lang="en-US" sz="3000" dirty="0" err="1"/>
              <a:t>giả</a:t>
            </a:r>
            <a:r>
              <a:rPr lang="en-US" sz="3000" dirty="0"/>
              <a:t>.</a:t>
            </a:r>
            <a:endParaRPr lang="vi-VN" sz="3000" dirty="0"/>
          </a:p>
          <a:p>
            <a:r>
              <a:rPr lang="en-US" sz="3000" dirty="0" err="1"/>
              <a:t>Trang</a:t>
            </a:r>
            <a:r>
              <a:rPr lang="en-US" sz="3000" dirty="0"/>
              <a:t> 2: </a:t>
            </a:r>
            <a:r>
              <a:rPr lang="en-US" sz="3000" dirty="0" err="1"/>
              <a:t>Lịch</a:t>
            </a:r>
            <a:r>
              <a:rPr lang="en-US" sz="3000" dirty="0"/>
              <a:t> </a:t>
            </a:r>
            <a:r>
              <a:rPr lang="en-US" sz="3000" dirty="0" err="1"/>
              <a:t>sử</a:t>
            </a:r>
            <a:r>
              <a:rPr lang="en-US" sz="3000" dirty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thành</a:t>
            </a:r>
            <a:r>
              <a:rPr lang="en-US" sz="3000" dirty="0"/>
              <a:t>, ý </a:t>
            </a:r>
            <a:r>
              <a:rPr lang="en-US" sz="3000" dirty="0" err="1"/>
              <a:t>nghĩa</a:t>
            </a:r>
            <a:r>
              <a:rPr lang="en-US" sz="3000" dirty="0"/>
              <a:t> </a:t>
            </a:r>
            <a:r>
              <a:rPr lang="en-US" sz="3000" dirty="0" err="1"/>
              <a:t>giờ</a:t>
            </a:r>
            <a:r>
              <a:rPr lang="en-US" sz="3000" dirty="0"/>
              <a:t> </a:t>
            </a:r>
            <a:r>
              <a:rPr lang="en-US" sz="3000" dirty="0" err="1"/>
              <a:t>Trái</a:t>
            </a:r>
            <a:r>
              <a:rPr lang="en-US" sz="3000" dirty="0"/>
              <a:t> </a:t>
            </a:r>
            <a:r>
              <a:rPr lang="en-US" sz="3000" dirty="0" err="1"/>
              <a:t>Đất</a:t>
            </a:r>
            <a:r>
              <a:rPr lang="en-US" sz="3000" dirty="0"/>
              <a:t>.</a:t>
            </a:r>
            <a:endParaRPr lang="vi-VN" sz="3000" dirty="0"/>
          </a:p>
          <a:p>
            <a:r>
              <a:rPr lang="en-US" sz="3000" dirty="0" err="1"/>
              <a:t>Trang</a:t>
            </a:r>
            <a:r>
              <a:rPr lang="en-US" sz="3000" dirty="0"/>
              <a:t> 3: </a:t>
            </a:r>
            <a:r>
              <a:rPr lang="en-US" sz="3000" dirty="0" err="1"/>
              <a:t>Giờ</a:t>
            </a:r>
            <a:r>
              <a:rPr lang="en-US" sz="3000" dirty="0"/>
              <a:t> </a:t>
            </a:r>
            <a:r>
              <a:rPr lang="en-US" sz="3000" dirty="0" err="1"/>
              <a:t>Trái</a:t>
            </a:r>
            <a:r>
              <a:rPr lang="en-US" sz="3000" dirty="0"/>
              <a:t> </a:t>
            </a:r>
            <a:r>
              <a:rPr lang="en-US" sz="3000" dirty="0" err="1"/>
              <a:t>Đất</a:t>
            </a:r>
            <a:r>
              <a:rPr lang="en-US" sz="3000" dirty="0"/>
              <a:t> </a:t>
            </a:r>
            <a:r>
              <a:rPr lang="en-US" sz="3000" dirty="0" err="1"/>
              <a:t>năm</a:t>
            </a:r>
            <a:r>
              <a:rPr lang="en-US" sz="3000" dirty="0"/>
              <a:t> 2019 </a:t>
            </a:r>
            <a:r>
              <a:rPr lang="en-US" sz="3000" dirty="0" err="1"/>
              <a:t>tại</a:t>
            </a:r>
            <a:r>
              <a:rPr lang="en-US" sz="3000" dirty="0"/>
              <a:t> </a:t>
            </a:r>
            <a:r>
              <a:rPr lang="en-US" sz="3000" dirty="0" err="1"/>
              <a:t>nơi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sinh</a:t>
            </a:r>
            <a:r>
              <a:rPr lang="en-US" sz="3000" dirty="0"/>
              <a:t> </a:t>
            </a:r>
            <a:r>
              <a:rPr lang="en-US" sz="3000" dirty="0" err="1"/>
              <a:t>sống</a:t>
            </a:r>
            <a:r>
              <a:rPr lang="en-US" sz="3000" dirty="0"/>
              <a:t>.</a:t>
            </a:r>
            <a:endParaRPr lang="vi-VN" sz="3000" dirty="0"/>
          </a:p>
          <a:p>
            <a:r>
              <a:rPr lang="en-US" sz="3000" dirty="0" err="1"/>
              <a:t>Trang</a:t>
            </a:r>
            <a:r>
              <a:rPr lang="en-US" sz="3000" dirty="0"/>
              <a:t> 4: </a:t>
            </a:r>
            <a:r>
              <a:rPr lang="en-US" sz="3000" dirty="0" err="1"/>
              <a:t>Cảm</a:t>
            </a:r>
            <a:r>
              <a:rPr lang="en-US" sz="3000" dirty="0"/>
              <a:t> </a:t>
            </a:r>
            <a:r>
              <a:rPr lang="en-US" sz="3000" dirty="0" err="1"/>
              <a:t>ơn</a:t>
            </a:r>
            <a:r>
              <a:rPr lang="en-US" sz="3000" dirty="0"/>
              <a:t> </a:t>
            </a:r>
            <a:r>
              <a:rPr lang="en-US" sz="3000" dirty="0" err="1"/>
              <a:t>người</a:t>
            </a:r>
            <a:r>
              <a:rPr lang="en-US" sz="3000" dirty="0"/>
              <a:t> </a:t>
            </a:r>
            <a:r>
              <a:rPr lang="en-US" sz="3000" dirty="0" err="1"/>
              <a:t>theo</a:t>
            </a:r>
            <a:r>
              <a:rPr lang="en-US" sz="3000" dirty="0"/>
              <a:t> </a:t>
            </a:r>
            <a:r>
              <a:rPr lang="en-US" sz="3000" dirty="0" err="1"/>
              <a:t>dõi</a:t>
            </a:r>
            <a:endParaRPr lang="vi-VN" sz="3000" dirty="0"/>
          </a:p>
          <a:p>
            <a:pPr marL="0" indent="0">
              <a:buNone/>
            </a:pPr>
            <a:r>
              <a:rPr lang="en-US" sz="3000" dirty="0"/>
              <a:t>+ </a:t>
            </a:r>
            <a:r>
              <a:rPr lang="en-US" sz="3000" dirty="0" err="1"/>
              <a:t>Tạo</a:t>
            </a:r>
            <a:r>
              <a:rPr lang="en-US" sz="3000" dirty="0"/>
              <a:t> </a:t>
            </a:r>
            <a:r>
              <a:rPr lang="en-US" sz="3000" dirty="0" err="1"/>
              <a:t>hiệu</a:t>
            </a:r>
            <a:r>
              <a:rPr lang="en-US" sz="3000" dirty="0"/>
              <a:t> </a:t>
            </a:r>
            <a:r>
              <a:rPr lang="en-US" sz="3000" dirty="0" err="1"/>
              <a:t>ứng</a:t>
            </a:r>
            <a:r>
              <a:rPr lang="en-US" sz="3000" dirty="0"/>
              <a:t> </a:t>
            </a:r>
            <a:r>
              <a:rPr lang="en-US" sz="3000" dirty="0" err="1"/>
              <a:t>cho</a:t>
            </a:r>
            <a:r>
              <a:rPr lang="en-US" sz="3000" dirty="0"/>
              <a:t> </a:t>
            </a:r>
            <a:r>
              <a:rPr lang="en-US" sz="3000" dirty="0" err="1"/>
              <a:t>nội</a:t>
            </a:r>
            <a:r>
              <a:rPr lang="en-US" sz="3000" dirty="0"/>
              <a:t> dung </a:t>
            </a:r>
            <a:r>
              <a:rPr lang="en-US" sz="3000" dirty="0" err="1"/>
              <a:t>văn</a:t>
            </a:r>
            <a:r>
              <a:rPr lang="en-US" sz="3000" dirty="0"/>
              <a:t> </a:t>
            </a:r>
            <a:r>
              <a:rPr lang="en-US" sz="3000" dirty="0" err="1"/>
              <a:t>bản</a:t>
            </a:r>
            <a:r>
              <a:rPr lang="en-US" sz="3000" dirty="0"/>
              <a:t> </a:t>
            </a:r>
            <a:r>
              <a:rPr lang="en-US" sz="3000" dirty="0" err="1"/>
              <a:t>và</a:t>
            </a:r>
            <a:r>
              <a:rPr lang="en-US" sz="3000" dirty="0"/>
              <a:t> </a:t>
            </a:r>
            <a:r>
              <a:rPr lang="en-US" sz="3000" dirty="0" err="1"/>
              <a:t>hình</a:t>
            </a:r>
            <a:r>
              <a:rPr lang="en-US" sz="3000" dirty="0"/>
              <a:t> </a:t>
            </a:r>
            <a:r>
              <a:rPr lang="en-US" sz="3000" dirty="0" err="1"/>
              <a:t>ảnh</a:t>
            </a:r>
            <a:endParaRPr lang="vi-VN" sz="3000" dirty="0"/>
          </a:p>
          <a:p>
            <a:pPr marL="0" indent="0">
              <a:buNone/>
            </a:pPr>
            <a:r>
              <a:rPr lang="en-US" sz="3000" dirty="0"/>
              <a:t>+ </a:t>
            </a:r>
            <a:r>
              <a:rPr lang="en-US" sz="3000" dirty="0" err="1"/>
              <a:t>Đánh</a:t>
            </a:r>
            <a:r>
              <a:rPr lang="en-US" sz="3000" dirty="0"/>
              <a:t> </a:t>
            </a:r>
            <a:r>
              <a:rPr lang="en-US" sz="3000" dirty="0" err="1"/>
              <a:t>số</a:t>
            </a:r>
            <a:r>
              <a:rPr lang="en-US" sz="3000" dirty="0"/>
              <a:t> </a:t>
            </a:r>
            <a:r>
              <a:rPr lang="en-US" sz="3000" dirty="0" err="1"/>
              <a:t>trang</a:t>
            </a:r>
            <a:endParaRPr lang="vi-VN" sz="3000" dirty="0"/>
          </a:p>
          <a:p>
            <a:pPr marL="0" indent="0">
              <a:buNone/>
            </a:pPr>
            <a:r>
              <a:rPr lang="en-US" sz="3000" dirty="0"/>
              <a:t>+ </a:t>
            </a:r>
            <a:r>
              <a:rPr lang="en-US" sz="3000" dirty="0" err="1"/>
              <a:t>Lưu</a:t>
            </a:r>
            <a:r>
              <a:rPr lang="en-US" sz="3000" dirty="0"/>
              <a:t> </a:t>
            </a:r>
            <a:r>
              <a:rPr lang="en-US" sz="3000" dirty="0" err="1"/>
              <a:t>bài</a:t>
            </a:r>
            <a:r>
              <a:rPr lang="en-US" sz="3000" dirty="0"/>
              <a:t> </a:t>
            </a:r>
            <a:r>
              <a:rPr lang="en-US" sz="3000" dirty="0" err="1"/>
              <a:t>trình</a:t>
            </a:r>
            <a:r>
              <a:rPr lang="en-US" sz="3000" dirty="0"/>
              <a:t> </a:t>
            </a:r>
            <a:r>
              <a:rPr lang="en-US" sz="3000" dirty="0" err="1"/>
              <a:t>chiếu</a:t>
            </a:r>
            <a:r>
              <a:rPr lang="en-US" sz="3000" dirty="0"/>
              <a:t> </a:t>
            </a:r>
            <a:r>
              <a:rPr lang="en-US" sz="3000" dirty="0" err="1"/>
              <a:t>vào</a:t>
            </a:r>
            <a:r>
              <a:rPr lang="en-US" sz="3000" dirty="0"/>
              <a:t> </a:t>
            </a:r>
            <a:r>
              <a:rPr lang="en-US" sz="3000" dirty="0" err="1"/>
              <a:t>thư</a:t>
            </a:r>
            <a:r>
              <a:rPr lang="en-US" sz="3000" dirty="0"/>
              <a:t> </a:t>
            </a:r>
            <a:r>
              <a:rPr lang="en-US" sz="3000" dirty="0" err="1"/>
              <a:t>mục</a:t>
            </a:r>
            <a:r>
              <a:rPr lang="en-US" sz="3000" dirty="0"/>
              <a:t> </a:t>
            </a:r>
            <a:r>
              <a:rPr lang="en-US" sz="3000" dirty="0" err="1"/>
              <a:t>của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trên</a:t>
            </a:r>
            <a:r>
              <a:rPr lang="en-US" sz="3000" dirty="0"/>
              <a:t> </a:t>
            </a:r>
            <a:r>
              <a:rPr lang="en-US" sz="3000" dirty="0" err="1"/>
              <a:t>máy</a:t>
            </a:r>
            <a:r>
              <a:rPr lang="en-US" sz="3000" dirty="0"/>
              <a:t> </a:t>
            </a:r>
            <a:r>
              <a:rPr lang="en-US" sz="3000" dirty="0" err="1"/>
              <a:t>tính</a:t>
            </a:r>
            <a:r>
              <a:rPr lang="en-US" sz="3000" dirty="0" smtClean="0"/>
              <a:t>.</a:t>
            </a:r>
            <a:endParaRPr lang="vi-VN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9167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33CC"/>
                </a:solidFill>
              </a:rPr>
              <a:t>Phần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err="1" smtClean="0">
                <a:solidFill>
                  <a:srgbClr val="0033CC"/>
                </a:solidFill>
              </a:rPr>
              <a:t>mềm</a:t>
            </a:r>
            <a:r>
              <a:rPr lang="en-US" dirty="0" smtClean="0">
                <a:solidFill>
                  <a:srgbClr val="0033CC"/>
                </a:solidFill>
              </a:rPr>
              <a:t> The Monkey eyes</a:t>
            </a:r>
            <a:endParaRPr lang="vi-VN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màn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?</a:t>
            </a:r>
            <a:endParaRPr lang="vi-VN" dirty="0" smtClean="0"/>
          </a:p>
          <a:p>
            <a:r>
              <a:rPr lang="en-US" dirty="0" smtClean="0"/>
              <a:t>?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giúp</a:t>
            </a:r>
            <a:r>
              <a:rPr lang="en-US" dirty="0" smtClean="0"/>
              <a:t>?</a:t>
            </a:r>
            <a:endParaRPr lang="vi-VN" dirty="0" smtClean="0"/>
          </a:p>
          <a:p>
            <a:r>
              <a:rPr lang="en-US" dirty="0" smtClean="0"/>
              <a:t>?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?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mức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?</a:t>
            </a:r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78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THỰC HÀNH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 smtClean="0">
                <a:solidFill>
                  <a:srgbClr val="0033CC"/>
                </a:solidFill>
              </a:rPr>
              <a:t>Khởi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động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phần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mềm</a:t>
            </a:r>
            <a:r>
              <a:rPr lang="en-US" sz="2800" dirty="0" smtClean="0">
                <a:solidFill>
                  <a:srgbClr val="0033CC"/>
                </a:solidFill>
              </a:rPr>
              <a:t> Logo </a:t>
            </a:r>
            <a:r>
              <a:rPr lang="en-US" sz="2800" dirty="0" err="1" smtClean="0">
                <a:solidFill>
                  <a:srgbClr val="0033CC"/>
                </a:solidFill>
              </a:rPr>
              <a:t>thực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hiện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các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yêu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cầu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sau</a:t>
            </a:r>
            <a:r>
              <a:rPr lang="en-US" sz="2800" dirty="0" smtClean="0">
                <a:solidFill>
                  <a:srgbClr val="0033CC"/>
                </a:solidFill>
              </a:rPr>
              <a:t>:</a:t>
            </a:r>
            <a:br>
              <a:rPr lang="en-US" sz="2800" dirty="0" smtClean="0">
                <a:solidFill>
                  <a:srgbClr val="0033CC"/>
                </a:solidFill>
              </a:rPr>
            </a:br>
            <a:r>
              <a:rPr lang="en-US" sz="2800" dirty="0" smtClean="0">
                <a:solidFill>
                  <a:srgbClr val="0033CC"/>
                </a:solidFill>
              </a:rPr>
              <a:t>1. </a:t>
            </a:r>
            <a:r>
              <a:rPr lang="en-US" sz="2800" dirty="0" err="1" smtClean="0">
                <a:solidFill>
                  <a:srgbClr val="0033CC"/>
                </a:solidFill>
              </a:rPr>
              <a:t>Vẽ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hình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theo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 err="1" smtClean="0">
                <a:solidFill>
                  <a:srgbClr val="0033CC"/>
                </a:solidFill>
              </a:rPr>
              <a:t>mẫu</a:t>
            </a:r>
            <a:endParaRPr lang="vi-VN" sz="2800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93096"/>
            <a:ext cx="8229600" cy="1833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33CC"/>
                </a:solidFill>
              </a:rPr>
              <a:t>2. </a:t>
            </a:r>
            <a:r>
              <a:rPr lang="en-US" b="1" dirty="0" err="1" smtClean="0">
                <a:solidFill>
                  <a:srgbClr val="0033CC"/>
                </a:solidFill>
              </a:rPr>
              <a:t>Viết</a:t>
            </a:r>
            <a:r>
              <a:rPr lang="en-US" b="1" dirty="0" smtClean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lệnh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để</a:t>
            </a:r>
            <a:r>
              <a:rPr lang="en-US" b="1" dirty="0">
                <a:solidFill>
                  <a:srgbClr val="0033CC"/>
                </a:solidFill>
              </a:rPr>
              <a:t> Logo </a:t>
            </a:r>
            <a:r>
              <a:rPr lang="en-US" b="1" dirty="0" err="1">
                <a:solidFill>
                  <a:srgbClr val="0033CC"/>
                </a:solidFill>
              </a:rPr>
              <a:t>Thực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hiện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phép</a:t>
            </a:r>
            <a:r>
              <a:rPr lang="en-US" b="1" dirty="0">
                <a:solidFill>
                  <a:srgbClr val="0033CC"/>
                </a:solidFill>
              </a:rPr>
              <a:t> </a:t>
            </a:r>
            <a:r>
              <a:rPr lang="en-US" b="1" dirty="0" err="1">
                <a:solidFill>
                  <a:srgbClr val="0033CC"/>
                </a:solidFill>
              </a:rPr>
              <a:t>tính</a:t>
            </a:r>
            <a:r>
              <a:rPr lang="en-US" b="1" dirty="0">
                <a:solidFill>
                  <a:srgbClr val="0033CC"/>
                </a:solidFill>
              </a:rPr>
              <a:t>: </a:t>
            </a:r>
            <a:endParaRPr lang="vi-VN" b="1" dirty="0">
              <a:solidFill>
                <a:srgbClr val="0033CC"/>
              </a:solidFill>
            </a:endParaRPr>
          </a:p>
          <a:p>
            <a:pPr lvl="0"/>
            <a:r>
              <a:rPr lang="en-US" dirty="0"/>
              <a:t>12 x 3 – 3 x 4</a:t>
            </a:r>
            <a:endParaRPr lang="vi-VN" dirty="0"/>
          </a:p>
          <a:p>
            <a:pPr lvl="0"/>
            <a:r>
              <a:rPr lang="en-US" dirty="0"/>
              <a:t>(50 : 2  + 4 x 3) - </a:t>
            </a:r>
            <a:r>
              <a:rPr lang="en-US" dirty="0" smtClean="0"/>
              <a:t>12</a:t>
            </a:r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890923"/>
              </p:ext>
            </p:extLst>
          </p:nvPr>
        </p:nvGraphicFramePr>
        <p:xfrm>
          <a:off x="467544" y="1844824"/>
          <a:ext cx="2304256" cy="22615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Bitmap Image" r:id="rId3" imgW="2152951" imgH="2123810" progId="Paint.Picture">
                  <p:embed/>
                </p:oleObj>
              </mc:Choice>
              <mc:Fallback>
                <p:oleObj name="Bitmap Image" r:id="rId3" imgW="2152951" imgH="21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844824"/>
                        <a:ext cx="2304256" cy="22615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773478"/>
              </p:ext>
            </p:extLst>
          </p:nvPr>
        </p:nvGraphicFramePr>
        <p:xfrm>
          <a:off x="3419872" y="1916832"/>
          <a:ext cx="2304256" cy="1969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Bitmap Image" r:id="rId5" imgW="3161905" imgH="2723810" progId="Paint.Picture">
                  <p:embed/>
                </p:oleObj>
              </mc:Choice>
              <mc:Fallback>
                <p:oleObj name="Bitmap Image" r:id="rId5" imgW="3161905" imgH="272381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916832"/>
                        <a:ext cx="2304256" cy="19690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AD1C2-C62C-4A80-96ED-F42610F49C4B}" type="slidenum">
              <a:rPr lang="vi-VN" smtClean="0"/>
              <a:t>8</a:t>
            </a:fld>
            <a:endParaRPr lang="vi-VN"/>
          </a:p>
        </p:txBody>
      </p:sp>
      <p:pic>
        <p:nvPicPr>
          <p:cNvPr id="2203" name="Picture 15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577063"/>
            <a:ext cx="1349499" cy="27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43000" y="1570151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150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712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ISPRING_RESOURCE_PATHS_HASH_PRESENTER" val="2edda8c2bb284f9d4dac67615db07603054d28f"/>
  <p:tag name="MMPROD_UIDATA" val="&lt;database version=&quot;7.0&quot;&gt;&lt;object type=&quot;1&quot; unique_id=&quot;10001&quot;&gt;&lt;object type=&quot;2&quot; unique_id=&quot;251041&quot;&gt;&lt;object type=&quot;3&quot; unique_id=&quot;251042&quot;&gt;&lt;property id=&quot;20148&quot; value=&quot;5&quot;/&gt;&lt;property id=&quot;20300&quot; value=&quot;Slide 1 - &amp;quot;Ôn tập học kì 2&amp;quot;&quot;/&gt;&lt;property id=&quot;20307&quot; value=&quot;257&quot;/&gt;&lt;/object&gt;&lt;object type=&quot;3&quot; unique_id=&quot;251043&quot;&gt;&lt;property id=&quot;20148&quot; value=&quot;5&quot;/&gt;&lt;property id=&quot;20300&quot; value=&quot;Slide 2 - &amp;quot;Chủ đề 4:  Thiết kế bài trình chiếu&amp;quot;&quot;/&gt;&lt;property id=&quot;20307&quot; value=&quot;258&quot;/&gt;&lt;/object&gt;&lt;object type=&quot;3&quot; unique_id=&quot;251044&quot;&gt;&lt;property id=&quot;20148&quot; value=&quot;5&quot;/&gt;&lt;property id=&quot;20300&quot; value=&quot;Slide 3 - &amp;quot;Thực hành các yêu cầu sau:&amp;quot;&quot;/&gt;&lt;property id=&quot;20307&quot; value=&quot;259&quot;/&gt;&lt;/object&gt;&lt;object type=&quot;3&quot; unique_id=&quot;251045&quot;&gt;&lt;property id=&quot;20148&quot; value=&quot;5&quot;/&gt;&lt;property id=&quot;20300&quot; value=&quot;Slide 4 - &amp;quot;Chủ đề 5: Thế giới Logo&amp;#x0D;&amp;#x0A;&amp;quot;&quot;/&gt;&lt;property id=&quot;20307&quot; value=&quot;260&quot;/&gt;&lt;/object&gt;&lt;object type=&quot;3&quot; unique_id=&quot;251046&quot;&gt;&lt;property id=&quot;20148&quot; value=&quot;5&quot;/&gt;&lt;property id=&quot;20300&quot; value=&quot;Slide 5 - &amp;quot;Thực hành: Khởi động phần mềm trình chiếu tạo bài trình chiếu gồm 4 trang chiếu với chủ đề Giờ Trái Đất theo gợi ý:&quot;/&gt;&lt;property id=&quot;20307&quot; value=&quot;261&quot;/&gt;&lt;/object&gt;&lt;object type=&quot;3&quot; unique_id=&quot;251047&quot;&gt;&lt;property id=&quot;20148&quot; value=&quot;5&quot;/&gt;&lt;property id=&quot;20300&quot; value=&quot;Slide 6 - &amp;quot;Phần mềm The Monkey eyes&amp;quot;&quot;/&gt;&lt;property id=&quot;20307&quot; value=&quot;262&quot;/&gt;&lt;/object&gt;&lt;object type=&quot;3&quot; unique_id=&quot;251048&quot;&gt;&lt;property id=&quot;20148&quot; value=&quot;5&quot;/&gt;&lt;property id=&quot;20300&quot; value=&quot;Slide 7 - &amp;quot;THỰC HÀNH&amp;quot;&quot;/&gt;&lt;property id=&quot;20307&quot; value=&quot;264&quot;/&gt;&lt;/object&gt;&lt;object type=&quot;3&quot; unique_id=&quot;251049&quot;&gt;&lt;property id=&quot;20148&quot; value=&quot;5&quot;/&gt;&lt;property id=&quot;20300&quot; value=&quot;Slide 8 - &amp;quot;Khởi động phần mềm Logo thực hiện các yêu cầu sau:&amp;#x0D;&amp;#x0A;1. Vẽ hình theo mẫu&amp;quot;&quot;/&gt;&lt;property id=&quot;20307&quot; value=&quot;263&quot;/&gt;&lt;/object&gt;&lt;/object&gt;&lt;object type=&quot;8&quot; unique_id=&quot;25105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512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Bitmap Image</vt:lpstr>
      <vt:lpstr>Ôn tập học kì 2</vt:lpstr>
      <vt:lpstr>Chủ đề 4:  Thiết kế bài trình chiếu</vt:lpstr>
      <vt:lpstr>Thực hành các yêu cầu sau:</vt:lpstr>
      <vt:lpstr>Chủ đề 5: Thế giới Logo </vt:lpstr>
      <vt:lpstr>Thực hành: Khởi động phần mềm trình chiếu tạo bài trình chiếu gồm 4 trang chiếu với chủ đề Giờ Trái Đất theo gợi ý:</vt:lpstr>
      <vt:lpstr>Phần mềm The Monkey eyes</vt:lpstr>
      <vt:lpstr>THỰC HÀNH</vt:lpstr>
      <vt:lpstr>Khởi động phần mềm Logo thực hiện các yêu cầu sau: 1. Vẽ hình theo mẫu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học kì 2</dc:title>
  <dc:creator>THAMB</dc:creator>
  <cp:lastModifiedBy>MTC</cp:lastModifiedBy>
  <cp:revision>4</cp:revision>
  <dcterms:created xsi:type="dcterms:W3CDTF">2019-05-09T05:09:21Z</dcterms:created>
  <dcterms:modified xsi:type="dcterms:W3CDTF">2020-07-08T01:37:14Z</dcterms:modified>
</cp:coreProperties>
</file>