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5" r:id="rId2"/>
  </p:sldMasterIdLst>
  <p:notesMasterIdLst>
    <p:notesMasterId r:id="rId17"/>
  </p:notesMasterIdLst>
  <p:sldIdLst>
    <p:sldId id="304" r:id="rId3"/>
    <p:sldId id="310" r:id="rId4"/>
    <p:sldId id="308" r:id="rId5"/>
    <p:sldId id="313" r:id="rId6"/>
    <p:sldId id="265" r:id="rId7"/>
    <p:sldId id="279" r:id="rId8"/>
    <p:sldId id="331" r:id="rId9"/>
    <p:sldId id="275" r:id="rId10"/>
    <p:sldId id="281" r:id="rId11"/>
    <p:sldId id="280" r:id="rId12"/>
    <p:sldId id="333" r:id="rId13"/>
    <p:sldId id="337" r:id="rId14"/>
    <p:sldId id="330" r:id="rId15"/>
    <p:sldId id="305"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3333CC"/>
    <a:srgbClr val="E4F2F4"/>
    <a:srgbClr val="FF66CC"/>
    <a:srgbClr val="660033"/>
    <a:srgbClr val="008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4" autoAdjust="0"/>
    <p:restoredTop sz="94660"/>
  </p:normalViewPr>
  <p:slideViewPr>
    <p:cSldViewPr>
      <p:cViewPr varScale="1">
        <p:scale>
          <a:sx n="68" d="100"/>
          <a:sy n="68" d="100"/>
        </p:scale>
        <p:origin x="1440"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E1F44AC1-FE8D-44A0-A3C8-B34679E4003A}"/>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115715" name="Rectangle 3">
            <a:extLst>
              <a:ext uri="{FF2B5EF4-FFF2-40B4-BE49-F238E27FC236}">
                <a16:creationId xmlns:a16="http://schemas.microsoft.com/office/drawing/2014/main" id="{B88C1C6E-B60A-4AF8-B05D-3862F2422A9F}"/>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p>
        </p:txBody>
      </p:sp>
      <p:sp>
        <p:nvSpPr>
          <p:cNvPr id="2052" name="Rectangle 4">
            <a:extLst>
              <a:ext uri="{FF2B5EF4-FFF2-40B4-BE49-F238E27FC236}">
                <a16:creationId xmlns:a16="http://schemas.microsoft.com/office/drawing/2014/main" id="{4B977D71-70A3-4E26-B6E4-78533349AF9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5">
            <a:extLst>
              <a:ext uri="{FF2B5EF4-FFF2-40B4-BE49-F238E27FC236}">
                <a16:creationId xmlns:a16="http://schemas.microsoft.com/office/drawing/2014/main" id="{48375293-48FA-46C8-89FC-D7B9861DFDDF}"/>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5718" name="Rectangle 6">
            <a:extLst>
              <a:ext uri="{FF2B5EF4-FFF2-40B4-BE49-F238E27FC236}">
                <a16:creationId xmlns:a16="http://schemas.microsoft.com/office/drawing/2014/main" id="{3BFE3DCC-5F15-4C8C-B6B2-879654C7B8E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115719" name="Rectangle 7">
            <a:extLst>
              <a:ext uri="{FF2B5EF4-FFF2-40B4-BE49-F238E27FC236}">
                <a16:creationId xmlns:a16="http://schemas.microsoft.com/office/drawing/2014/main" id="{202B5E59-658C-4780-A934-10439459613B}"/>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E0FDD432-AC1D-4E51-95D4-CA6B976E6F1C}" type="slidenum">
              <a:rPr lang="en-US" altLang="vi-VN"/>
              <a:pPr/>
              <a:t>‹#›</a:t>
            </a:fld>
            <a:endParaRPr lang="en-US" altLang="vi-VN"/>
          </a:p>
        </p:txBody>
      </p:sp>
    </p:spTree>
    <p:extLst>
      <p:ext uri="{BB962C8B-B14F-4D97-AF65-F5344CB8AC3E}">
        <p14:creationId xmlns:p14="http://schemas.microsoft.com/office/powerpoint/2010/main" val="2356920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5D592F8F-048E-4717-AB47-05C7A927D13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35514E-079D-4D32-989E-49F8D184A2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AD02D94-680E-4A70-90E1-5E5853317CA9}"/>
              </a:ext>
            </a:extLst>
          </p:cNvPr>
          <p:cNvSpPr>
            <a:spLocks noGrp="1" noChangeArrowheads="1"/>
          </p:cNvSpPr>
          <p:nvPr>
            <p:ph type="sldNum" sz="quarter" idx="12"/>
          </p:nvPr>
        </p:nvSpPr>
        <p:spPr>
          <a:ln/>
        </p:spPr>
        <p:txBody>
          <a:bodyPr/>
          <a:lstStyle>
            <a:lvl1pPr>
              <a:defRPr/>
            </a:lvl1pPr>
          </a:lstStyle>
          <a:p>
            <a:fld id="{6FE13E93-B891-4B71-9CA6-CA1C8EAFFA43}" type="slidenum">
              <a:rPr lang="en-US" altLang="vi-VN"/>
              <a:pPr/>
              <a:t>‹#›</a:t>
            </a:fld>
            <a:endParaRPr lang="en-US" altLang="vi-VN"/>
          </a:p>
        </p:txBody>
      </p:sp>
    </p:spTree>
    <p:extLst>
      <p:ext uri="{BB962C8B-B14F-4D97-AF65-F5344CB8AC3E}">
        <p14:creationId xmlns:p14="http://schemas.microsoft.com/office/powerpoint/2010/main" val="10101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31E464-0523-4994-9E2A-F36F72C1B4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97CF02-470C-4717-8246-81491D590C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185C66B-538F-4588-A20E-2E5A7DB289F6}"/>
              </a:ext>
            </a:extLst>
          </p:cNvPr>
          <p:cNvSpPr>
            <a:spLocks noGrp="1" noChangeArrowheads="1"/>
          </p:cNvSpPr>
          <p:nvPr>
            <p:ph type="sldNum" sz="quarter" idx="12"/>
          </p:nvPr>
        </p:nvSpPr>
        <p:spPr>
          <a:ln/>
        </p:spPr>
        <p:txBody>
          <a:bodyPr/>
          <a:lstStyle>
            <a:lvl1pPr>
              <a:defRPr/>
            </a:lvl1pPr>
          </a:lstStyle>
          <a:p>
            <a:fld id="{EEFC082C-9BF6-4B37-96CC-51CF7AEAA17F}" type="slidenum">
              <a:rPr lang="en-US" altLang="vi-VN"/>
              <a:pPr/>
              <a:t>‹#›</a:t>
            </a:fld>
            <a:endParaRPr lang="en-US" altLang="vi-VN"/>
          </a:p>
        </p:txBody>
      </p:sp>
    </p:spTree>
    <p:extLst>
      <p:ext uri="{BB962C8B-B14F-4D97-AF65-F5344CB8AC3E}">
        <p14:creationId xmlns:p14="http://schemas.microsoft.com/office/powerpoint/2010/main" val="3278149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6524067-8F80-4891-BD70-64A16E0ECF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3197D1D-AFDC-4FFE-8B63-A112FB40A6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078798-8F23-4F9B-8321-EE2837FA2276}"/>
              </a:ext>
            </a:extLst>
          </p:cNvPr>
          <p:cNvSpPr>
            <a:spLocks noGrp="1" noChangeArrowheads="1"/>
          </p:cNvSpPr>
          <p:nvPr>
            <p:ph type="sldNum" sz="quarter" idx="12"/>
          </p:nvPr>
        </p:nvSpPr>
        <p:spPr>
          <a:ln/>
        </p:spPr>
        <p:txBody>
          <a:bodyPr/>
          <a:lstStyle>
            <a:lvl1pPr>
              <a:defRPr/>
            </a:lvl1pPr>
          </a:lstStyle>
          <a:p>
            <a:fld id="{0C6B62E1-253C-4142-A6BF-9DD243FF525E}" type="slidenum">
              <a:rPr lang="en-US" altLang="vi-VN"/>
              <a:pPr/>
              <a:t>‹#›</a:t>
            </a:fld>
            <a:endParaRPr lang="en-US" altLang="vi-VN"/>
          </a:p>
        </p:txBody>
      </p:sp>
    </p:spTree>
    <p:extLst>
      <p:ext uri="{BB962C8B-B14F-4D97-AF65-F5344CB8AC3E}">
        <p14:creationId xmlns:p14="http://schemas.microsoft.com/office/powerpoint/2010/main" val="2813354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4BDD0B3D-22FB-4D5F-BC1C-4D387E22B94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306E1C0-4444-4681-81A2-C38117ACEE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BD38B88-4AE4-43BC-AA55-204F9D3EEB7E}"/>
              </a:ext>
            </a:extLst>
          </p:cNvPr>
          <p:cNvSpPr>
            <a:spLocks noGrp="1" noChangeArrowheads="1"/>
          </p:cNvSpPr>
          <p:nvPr>
            <p:ph type="sldNum" sz="quarter" idx="12"/>
          </p:nvPr>
        </p:nvSpPr>
        <p:spPr>
          <a:ln/>
        </p:spPr>
        <p:txBody>
          <a:bodyPr/>
          <a:lstStyle>
            <a:lvl1pPr>
              <a:defRPr/>
            </a:lvl1pPr>
          </a:lstStyle>
          <a:p>
            <a:fld id="{34F58B32-C035-4D03-B53D-F1A1B2A77194}" type="slidenum">
              <a:rPr lang="en-US" altLang="vi-VN"/>
              <a:pPr/>
              <a:t>‹#›</a:t>
            </a:fld>
            <a:endParaRPr lang="en-US" altLang="vi-VN"/>
          </a:p>
        </p:txBody>
      </p:sp>
    </p:spTree>
    <p:extLst>
      <p:ext uri="{BB962C8B-B14F-4D97-AF65-F5344CB8AC3E}">
        <p14:creationId xmlns:p14="http://schemas.microsoft.com/office/powerpoint/2010/main" val="245470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B079B285-EC49-437C-B984-6136D950D9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44EB860-37DB-4F82-ADC0-7FA231CE8A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41ADA29-F5E8-4A10-9943-1FB1DA837AAF}"/>
              </a:ext>
            </a:extLst>
          </p:cNvPr>
          <p:cNvSpPr>
            <a:spLocks noGrp="1" noChangeArrowheads="1"/>
          </p:cNvSpPr>
          <p:nvPr>
            <p:ph type="sldNum" sz="quarter" idx="12"/>
          </p:nvPr>
        </p:nvSpPr>
        <p:spPr>
          <a:ln/>
        </p:spPr>
        <p:txBody>
          <a:bodyPr/>
          <a:lstStyle>
            <a:lvl1pPr>
              <a:defRPr/>
            </a:lvl1pPr>
          </a:lstStyle>
          <a:p>
            <a:fld id="{5509FAB0-193F-42D5-9ED1-25A5A035AE81}" type="slidenum">
              <a:rPr lang="en-US" altLang="vi-VN"/>
              <a:pPr/>
              <a:t>‹#›</a:t>
            </a:fld>
            <a:endParaRPr lang="en-US" altLang="vi-VN"/>
          </a:p>
        </p:txBody>
      </p:sp>
    </p:spTree>
    <p:extLst>
      <p:ext uri="{BB962C8B-B14F-4D97-AF65-F5344CB8AC3E}">
        <p14:creationId xmlns:p14="http://schemas.microsoft.com/office/powerpoint/2010/main" val="1050189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6"/>
            <a:ext cx="7772400" cy="1470025"/>
          </a:xfrm>
        </p:spPr>
        <p:txBody>
          <a:bodyPr/>
          <a:lstStyle/>
          <a:p>
            <a:r>
              <a:rPr lang="en-US" noProof="1"/>
              <a:t>Click to edit Master title style</a:t>
            </a:r>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1"/>
              <a:t>Click to edit Master subtitle style</a:t>
            </a:r>
          </a:p>
        </p:txBody>
      </p:sp>
      <p:sp>
        <p:nvSpPr>
          <p:cNvPr id="4" name="Nơi giữ chỗ cho Ngày tháng 3">
            <a:extLst>
              <a:ext uri="{FF2B5EF4-FFF2-40B4-BE49-F238E27FC236}">
                <a16:creationId xmlns:a16="http://schemas.microsoft.com/office/drawing/2014/main" id="{2FD7DCC0-3FC4-4C49-9E9C-9AB192A9C366}"/>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69AB6581-3BE9-46B1-AD8C-5415B9B1F256}"/>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1226BB28-3DA1-458E-ADB8-F1751B44BFC1}"/>
              </a:ext>
            </a:extLst>
          </p:cNvPr>
          <p:cNvSpPr>
            <a:spLocks noGrp="1"/>
          </p:cNvSpPr>
          <p:nvPr>
            <p:ph type="sldNum" sz="quarter" idx="12"/>
          </p:nvPr>
        </p:nvSpPr>
        <p:spPr/>
        <p:txBody>
          <a:bodyPr/>
          <a:lstStyle>
            <a:lvl1pPr>
              <a:defRPr/>
            </a:lvl1pPr>
          </a:lstStyle>
          <a:p>
            <a:pPr>
              <a:defRPr/>
            </a:pPr>
            <a:fld id="{52B88B2F-4A45-434A-A6C2-2F426295B061}" type="slidenum">
              <a:rPr lang="en-US" altLang="zh-CN"/>
              <a:pPr>
                <a:defRPr/>
              </a:pPr>
              <a:t>‹#›</a:t>
            </a:fld>
            <a:endParaRPr lang="en-US" altLang="zh-CN"/>
          </a:p>
        </p:txBody>
      </p:sp>
    </p:spTree>
    <p:extLst>
      <p:ext uri="{BB962C8B-B14F-4D97-AF65-F5344CB8AC3E}">
        <p14:creationId xmlns:p14="http://schemas.microsoft.com/office/powerpoint/2010/main" val="2451984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ội dung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59219C4B-68AD-4613-AE7D-E9112A97689A}"/>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229C2EA2-DC77-47AC-ABA5-3BA65CD26E10}"/>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F785348E-2B49-4E1C-B49C-E61A44737A61}"/>
              </a:ext>
            </a:extLst>
          </p:cNvPr>
          <p:cNvSpPr>
            <a:spLocks noGrp="1"/>
          </p:cNvSpPr>
          <p:nvPr>
            <p:ph type="sldNum" sz="quarter" idx="12"/>
          </p:nvPr>
        </p:nvSpPr>
        <p:spPr/>
        <p:txBody>
          <a:bodyPr/>
          <a:lstStyle>
            <a:lvl1pPr>
              <a:defRPr/>
            </a:lvl1pPr>
          </a:lstStyle>
          <a:p>
            <a:pPr>
              <a:defRPr/>
            </a:pPr>
            <a:fld id="{72E03E7E-A027-4FCB-A7B9-DE1582261A7D}" type="slidenum">
              <a:rPr lang="en-US" altLang="zh-CN"/>
              <a:pPr>
                <a:defRPr/>
              </a:pPr>
              <a:t>‹#›</a:t>
            </a:fld>
            <a:endParaRPr lang="en-US" altLang="zh-CN"/>
          </a:p>
        </p:txBody>
      </p:sp>
    </p:spTree>
    <p:extLst>
      <p:ext uri="{BB962C8B-B14F-4D97-AF65-F5344CB8AC3E}">
        <p14:creationId xmlns:p14="http://schemas.microsoft.com/office/powerpoint/2010/main" val="2256265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1"/>
            <a:ext cx="7772400" cy="1362075"/>
          </a:xfrm>
        </p:spPr>
        <p:txBody>
          <a:bodyPr anchor="t"/>
          <a:lstStyle>
            <a:lvl1pPr algn="l">
              <a:defRPr sz="4000" b="1" cap="all"/>
            </a:lvl1pPr>
          </a:lstStyle>
          <a:p>
            <a:r>
              <a:rPr lang="en-US" noProof="1"/>
              <a:t>Click to edit Master title style</a:t>
            </a:r>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1"/>
              <a:t>Click to edit Master text styles</a:t>
            </a:r>
          </a:p>
        </p:txBody>
      </p:sp>
      <p:sp>
        <p:nvSpPr>
          <p:cNvPr id="4" name="Nơi giữ chỗ cho Ngày tháng 3">
            <a:extLst>
              <a:ext uri="{FF2B5EF4-FFF2-40B4-BE49-F238E27FC236}">
                <a16:creationId xmlns:a16="http://schemas.microsoft.com/office/drawing/2014/main" id="{F8F81EC7-E1FD-4FA3-950F-24195CEB196F}"/>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E10FB339-B2A0-48B5-BD74-771D3999126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ED5932B9-10D7-4976-AA57-7A0624144DC1}"/>
              </a:ext>
            </a:extLst>
          </p:cNvPr>
          <p:cNvSpPr>
            <a:spLocks noGrp="1"/>
          </p:cNvSpPr>
          <p:nvPr>
            <p:ph type="sldNum" sz="quarter" idx="12"/>
          </p:nvPr>
        </p:nvSpPr>
        <p:spPr/>
        <p:txBody>
          <a:bodyPr/>
          <a:lstStyle>
            <a:lvl1pPr>
              <a:defRPr/>
            </a:lvl1pPr>
          </a:lstStyle>
          <a:p>
            <a:pPr>
              <a:defRPr/>
            </a:pPr>
            <a:fld id="{BFB20AC0-5279-4032-8326-7E86946D081B}" type="slidenum">
              <a:rPr lang="en-US" altLang="zh-CN"/>
              <a:pPr>
                <a:defRPr/>
              </a:pPr>
              <a:t>‹#›</a:t>
            </a:fld>
            <a:endParaRPr lang="en-US" altLang="zh-CN"/>
          </a:p>
        </p:txBody>
      </p:sp>
    </p:spTree>
    <p:extLst>
      <p:ext uri="{BB962C8B-B14F-4D97-AF65-F5344CB8AC3E}">
        <p14:creationId xmlns:p14="http://schemas.microsoft.com/office/powerpoint/2010/main" val="16522341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ội dung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ội dung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Nơi giữ chỗ cho Ngày tháng 3">
            <a:extLst>
              <a:ext uri="{FF2B5EF4-FFF2-40B4-BE49-F238E27FC236}">
                <a16:creationId xmlns:a16="http://schemas.microsoft.com/office/drawing/2014/main" id="{3983B386-531C-4946-B1A9-447F9E276AFA}"/>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B993F993-E473-425C-A125-16A798DF7F21}"/>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8FA8E4EE-0249-4C14-8725-04DDBA0B8F3D}"/>
              </a:ext>
            </a:extLst>
          </p:cNvPr>
          <p:cNvSpPr>
            <a:spLocks noGrp="1"/>
          </p:cNvSpPr>
          <p:nvPr>
            <p:ph type="sldNum" sz="quarter" idx="12"/>
          </p:nvPr>
        </p:nvSpPr>
        <p:spPr/>
        <p:txBody>
          <a:bodyPr/>
          <a:lstStyle>
            <a:lvl1pPr>
              <a:defRPr/>
            </a:lvl1pPr>
          </a:lstStyle>
          <a:p>
            <a:pPr>
              <a:defRPr/>
            </a:pPr>
            <a:fld id="{221A193E-7A4C-4D1C-A38D-52759AD16FA1}" type="slidenum">
              <a:rPr lang="en-US" altLang="zh-CN"/>
              <a:pPr>
                <a:defRPr/>
              </a:pPr>
              <a:t>‹#›</a:t>
            </a:fld>
            <a:endParaRPr lang="en-US" altLang="zh-CN"/>
          </a:p>
        </p:txBody>
      </p:sp>
    </p:spTree>
    <p:extLst>
      <p:ext uri="{BB962C8B-B14F-4D97-AF65-F5344CB8AC3E}">
        <p14:creationId xmlns:p14="http://schemas.microsoft.com/office/powerpoint/2010/main" val="36907539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en-US" noProof="1"/>
              <a:t>Click to edit Master title style</a:t>
            </a:r>
          </a:p>
        </p:txBody>
      </p:sp>
      <p:sp>
        <p:nvSpPr>
          <p:cNvPr id="3" name="Nơi giữ chỗ cho Văn bản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Nơi giữ chỗ cho Văn bản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Nơi giữ chỗ cho Nội dung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Nơi giữ chỗ cho Ngày tháng 3">
            <a:extLst>
              <a:ext uri="{FF2B5EF4-FFF2-40B4-BE49-F238E27FC236}">
                <a16:creationId xmlns:a16="http://schemas.microsoft.com/office/drawing/2014/main" id="{F39E53BA-E6C3-4139-9D39-781E72251E52}"/>
              </a:ext>
            </a:extLst>
          </p:cNvPr>
          <p:cNvSpPr>
            <a:spLocks noGrp="1"/>
          </p:cNvSpPr>
          <p:nvPr>
            <p:ph type="dt" sz="half" idx="10"/>
          </p:nvPr>
        </p:nvSpPr>
        <p:spPr/>
        <p:txBody>
          <a:bodyPr/>
          <a:lstStyle>
            <a:lvl1pPr>
              <a:defRPr/>
            </a:lvl1pPr>
          </a:lstStyle>
          <a:p>
            <a:pPr>
              <a:defRPr/>
            </a:pPr>
            <a:endParaRPr lang="en-US"/>
          </a:p>
        </p:txBody>
      </p:sp>
      <p:sp>
        <p:nvSpPr>
          <p:cNvPr id="8" name="Nơi giữ chỗ cho Chân trang 4">
            <a:extLst>
              <a:ext uri="{FF2B5EF4-FFF2-40B4-BE49-F238E27FC236}">
                <a16:creationId xmlns:a16="http://schemas.microsoft.com/office/drawing/2014/main" id="{397AF8B1-7D3D-4FFD-A09A-5D860A6E21F4}"/>
              </a:ext>
            </a:extLst>
          </p:cNvPr>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a:extLst>
              <a:ext uri="{FF2B5EF4-FFF2-40B4-BE49-F238E27FC236}">
                <a16:creationId xmlns:a16="http://schemas.microsoft.com/office/drawing/2014/main" id="{1C3F359A-CBA1-4FF0-8916-254E448968DE}"/>
              </a:ext>
            </a:extLst>
          </p:cNvPr>
          <p:cNvSpPr>
            <a:spLocks noGrp="1"/>
          </p:cNvSpPr>
          <p:nvPr>
            <p:ph type="sldNum" sz="quarter" idx="12"/>
          </p:nvPr>
        </p:nvSpPr>
        <p:spPr/>
        <p:txBody>
          <a:bodyPr/>
          <a:lstStyle>
            <a:lvl1pPr>
              <a:defRPr/>
            </a:lvl1pPr>
          </a:lstStyle>
          <a:p>
            <a:pPr>
              <a:defRPr/>
            </a:pPr>
            <a:fld id="{FEA5620F-3AC3-4D35-B7A0-C8C9834A4EDF}" type="slidenum">
              <a:rPr lang="en-US" altLang="zh-CN"/>
              <a:pPr>
                <a:defRPr/>
              </a:pPr>
              <a:t>‹#›</a:t>
            </a:fld>
            <a:endParaRPr lang="en-US" altLang="zh-CN"/>
          </a:p>
        </p:txBody>
      </p:sp>
    </p:spTree>
    <p:extLst>
      <p:ext uri="{BB962C8B-B14F-4D97-AF65-F5344CB8AC3E}">
        <p14:creationId xmlns:p14="http://schemas.microsoft.com/office/powerpoint/2010/main" val="3637944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Ngày tháng 3">
            <a:extLst>
              <a:ext uri="{FF2B5EF4-FFF2-40B4-BE49-F238E27FC236}">
                <a16:creationId xmlns:a16="http://schemas.microsoft.com/office/drawing/2014/main" id="{1E897E22-FE35-4EFF-9E04-FAC9FD472E05}"/>
              </a:ext>
            </a:extLst>
          </p:cNvPr>
          <p:cNvSpPr>
            <a:spLocks noGrp="1"/>
          </p:cNvSpPr>
          <p:nvPr>
            <p:ph type="dt" sz="half" idx="10"/>
          </p:nvPr>
        </p:nvSpPr>
        <p:spPr/>
        <p:txBody>
          <a:bodyPr/>
          <a:lstStyle>
            <a:lvl1pPr>
              <a:defRPr/>
            </a:lvl1pPr>
          </a:lstStyle>
          <a:p>
            <a:pPr>
              <a:defRPr/>
            </a:pPr>
            <a:endParaRPr lang="en-US"/>
          </a:p>
        </p:txBody>
      </p:sp>
      <p:sp>
        <p:nvSpPr>
          <p:cNvPr id="4" name="Nơi giữ chỗ cho Chân trang 4">
            <a:extLst>
              <a:ext uri="{FF2B5EF4-FFF2-40B4-BE49-F238E27FC236}">
                <a16:creationId xmlns:a16="http://schemas.microsoft.com/office/drawing/2014/main" id="{374CDDE7-87CB-4B08-998E-8452E2788AA5}"/>
              </a:ext>
            </a:extLst>
          </p:cNvPr>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a:extLst>
              <a:ext uri="{FF2B5EF4-FFF2-40B4-BE49-F238E27FC236}">
                <a16:creationId xmlns:a16="http://schemas.microsoft.com/office/drawing/2014/main" id="{5F695208-CDCB-4C75-8AF4-12AC34AA5F22}"/>
              </a:ext>
            </a:extLst>
          </p:cNvPr>
          <p:cNvSpPr>
            <a:spLocks noGrp="1"/>
          </p:cNvSpPr>
          <p:nvPr>
            <p:ph type="sldNum" sz="quarter" idx="12"/>
          </p:nvPr>
        </p:nvSpPr>
        <p:spPr/>
        <p:txBody>
          <a:bodyPr/>
          <a:lstStyle>
            <a:lvl1pPr>
              <a:defRPr/>
            </a:lvl1pPr>
          </a:lstStyle>
          <a:p>
            <a:pPr>
              <a:defRPr/>
            </a:pPr>
            <a:fld id="{5D295A2D-07F0-43E1-B288-34F59F7C853C}" type="slidenum">
              <a:rPr lang="en-US" altLang="zh-CN"/>
              <a:pPr>
                <a:defRPr/>
              </a:pPr>
              <a:t>‹#›</a:t>
            </a:fld>
            <a:endParaRPr lang="en-US" altLang="zh-CN"/>
          </a:p>
        </p:txBody>
      </p:sp>
    </p:spTree>
    <p:extLst>
      <p:ext uri="{BB962C8B-B14F-4D97-AF65-F5344CB8AC3E}">
        <p14:creationId xmlns:p14="http://schemas.microsoft.com/office/powerpoint/2010/main" val="427747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1D6FFB3-911B-4AFE-BFBC-1D1A5CCAAD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6BFE48E-DE65-4089-8A9D-23EE1BCCC7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A43DBE-5791-4CE2-8C30-AD3FBEAA24E0}"/>
              </a:ext>
            </a:extLst>
          </p:cNvPr>
          <p:cNvSpPr>
            <a:spLocks noGrp="1" noChangeArrowheads="1"/>
          </p:cNvSpPr>
          <p:nvPr>
            <p:ph type="sldNum" sz="quarter" idx="12"/>
          </p:nvPr>
        </p:nvSpPr>
        <p:spPr>
          <a:ln/>
        </p:spPr>
        <p:txBody>
          <a:bodyPr/>
          <a:lstStyle>
            <a:lvl1pPr>
              <a:defRPr/>
            </a:lvl1pPr>
          </a:lstStyle>
          <a:p>
            <a:fld id="{39871DA9-C89E-464B-A9EC-369C62E2C846}" type="slidenum">
              <a:rPr lang="en-US" altLang="vi-VN"/>
              <a:pPr/>
              <a:t>‹#›</a:t>
            </a:fld>
            <a:endParaRPr lang="en-US" altLang="vi-VN"/>
          </a:p>
        </p:txBody>
      </p:sp>
    </p:spTree>
    <p:extLst>
      <p:ext uri="{BB962C8B-B14F-4D97-AF65-F5344CB8AC3E}">
        <p14:creationId xmlns:p14="http://schemas.microsoft.com/office/powerpoint/2010/main" val="83677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a:extLst>
              <a:ext uri="{FF2B5EF4-FFF2-40B4-BE49-F238E27FC236}">
                <a16:creationId xmlns:a16="http://schemas.microsoft.com/office/drawing/2014/main" id="{592BC235-5BE6-42E6-B4CC-BE4662354E27}"/>
              </a:ext>
            </a:extLst>
          </p:cNvPr>
          <p:cNvSpPr>
            <a:spLocks noGrp="1"/>
          </p:cNvSpPr>
          <p:nvPr>
            <p:ph type="dt" sz="half" idx="10"/>
          </p:nvPr>
        </p:nvSpPr>
        <p:spPr/>
        <p:txBody>
          <a:bodyPr/>
          <a:lstStyle>
            <a:lvl1pPr>
              <a:defRPr/>
            </a:lvl1pPr>
          </a:lstStyle>
          <a:p>
            <a:pPr>
              <a:defRPr/>
            </a:pPr>
            <a:endParaRPr lang="en-US"/>
          </a:p>
        </p:txBody>
      </p:sp>
      <p:sp>
        <p:nvSpPr>
          <p:cNvPr id="3" name="Nơi giữ chỗ cho Chân trang 4">
            <a:extLst>
              <a:ext uri="{FF2B5EF4-FFF2-40B4-BE49-F238E27FC236}">
                <a16:creationId xmlns:a16="http://schemas.microsoft.com/office/drawing/2014/main" id="{18B8B9DC-2A8E-4A23-A01C-50CBE23297E9}"/>
              </a:ext>
            </a:extLst>
          </p:cNvPr>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a:extLst>
              <a:ext uri="{FF2B5EF4-FFF2-40B4-BE49-F238E27FC236}">
                <a16:creationId xmlns:a16="http://schemas.microsoft.com/office/drawing/2014/main" id="{246D256B-159C-4CD2-90C5-8F255B76D67A}"/>
              </a:ext>
            </a:extLst>
          </p:cNvPr>
          <p:cNvSpPr>
            <a:spLocks noGrp="1"/>
          </p:cNvSpPr>
          <p:nvPr>
            <p:ph type="sldNum" sz="quarter" idx="12"/>
          </p:nvPr>
        </p:nvSpPr>
        <p:spPr/>
        <p:txBody>
          <a:bodyPr/>
          <a:lstStyle>
            <a:lvl1pPr>
              <a:defRPr/>
            </a:lvl1pPr>
          </a:lstStyle>
          <a:p>
            <a:pPr>
              <a:defRPr/>
            </a:pPr>
            <a:fld id="{D7994562-6F8A-4F1D-8B33-BBF0155644D2}" type="slidenum">
              <a:rPr lang="en-US" altLang="zh-CN"/>
              <a:pPr>
                <a:defRPr/>
              </a:pPr>
              <a:t>‹#›</a:t>
            </a:fld>
            <a:endParaRPr lang="en-US" altLang="zh-CN"/>
          </a:p>
        </p:txBody>
      </p:sp>
    </p:spTree>
    <p:extLst>
      <p:ext uri="{BB962C8B-B14F-4D97-AF65-F5344CB8AC3E}">
        <p14:creationId xmlns:p14="http://schemas.microsoft.com/office/powerpoint/2010/main" val="3773099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2" y="273049"/>
            <a:ext cx="3008313" cy="1162051"/>
          </a:xfrm>
        </p:spPr>
        <p:txBody>
          <a:bodyPr anchor="b"/>
          <a:lstStyle>
            <a:lvl1pPr algn="l">
              <a:defRPr sz="2000" b="1"/>
            </a:lvl1pPr>
          </a:lstStyle>
          <a:p>
            <a:r>
              <a:rPr lang="en-US" noProof="1"/>
              <a:t>Click to edit Master title style</a:t>
            </a:r>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Văn bản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Nơi giữ chỗ cho Ngày tháng 3">
            <a:extLst>
              <a:ext uri="{FF2B5EF4-FFF2-40B4-BE49-F238E27FC236}">
                <a16:creationId xmlns:a16="http://schemas.microsoft.com/office/drawing/2014/main" id="{44039445-0D8D-4846-85F3-2F9912171D3D}"/>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F7B21383-D65A-4299-B451-C02201F4A91F}"/>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718841BC-BC83-46F3-AB94-00234AB20FEE}"/>
              </a:ext>
            </a:extLst>
          </p:cNvPr>
          <p:cNvSpPr>
            <a:spLocks noGrp="1"/>
          </p:cNvSpPr>
          <p:nvPr>
            <p:ph type="sldNum" sz="quarter" idx="12"/>
          </p:nvPr>
        </p:nvSpPr>
        <p:spPr/>
        <p:txBody>
          <a:bodyPr/>
          <a:lstStyle>
            <a:lvl1pPr>
              <a:defRPr/>
            </a:lvl1pPr>
          </a:lstStyle>
          <a:p>
            <a:pPr>
              <a:defRPr/>
            </a:pPr>
            <a:fld id="{1938B43E-EE3B-4367-952D-E0C2A4DC1A43}" type="slidenum">
              <a:rPr lang="en-US" altLang="zh-CN"/>
              <a:pPr>
                <a:defRPr/>
              </a:pPr>
              <a:t>‹#›</a:t>
            </a:fld>
            <a:endParaRPr lang="en-US" altLang="zh-CN"/>
          </a:p>
        </p:txBody>
      </p:sp>
    </p:spTree>
    <p:extLst>
      <p:ext uri="{BB962C8B-B14F-4D97-AF65-F5344CB8AC3E}">
        <p14:creationId xmlns:p14="http://schemas.microsoft.com/office/powerpoint/2010/main" val="413128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9"/>
          </a:xfrm>
        </p:spPr>
        <p:txBody>
          <a:bodyPr anchor="b"/>
          <a:lstStyle>
            <a:lvl1pPr algn="l">
              <a:defRPr sz="2000" b="1"/>
            </a:lvl1pPr>
          </a:lstStyle>
          <a:p>
            <a:r>
              <a:rPr lang="en-US" noProof="1"/>
              <a:t>Click to edit Master title style</a:t>
            </a:r>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Nơi giữ chỗ cho Ngày tháng 3">
            <a:extLst>
              <a:ext uri="{FF2B5EF4-FFF2-40B4-BE49-F238E27FC236}">
                <a16:creationId xmlns:a16="http://schemas.microsoft.com/office/drawing/2014/main" id="{E660D484-C68D-45A5-9A8E-2B12D2C888A6}"/>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84FE130B-23AA-4548-B148-D2DABC9B9583}"/>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5F68250F-4F03-4673-B833-9F2252A8748B}"/>
              </a:ext>
            </a:extLst>
          </p:cNvPr>
          <p:cNvSpPr>
            <a:spLocks noGrp="1"/>
          </p:cNvSpPr>
          <p:nvPr>
            <p:ph type="sldNum" sz="quarter" idx="12"/>
          </p:nvPr>
        </p:nvSpPr>
        <p:spPr/>
        <p:txBody>
          <a:bodyPr/>
          <a:lstStyle>
            <a:lvl1pPr>
              <a:defRPr/>
            </a:lvl1pPr>
          </a:lstStyle>
          <a:p>
            <a:pPr>
              <a:defRPr/>
            </a:pPr>
            <a:fld id="{D7AA4450-BBEF-4382-895C-B484D1F859FE}" type="slidenum">
              <a:rPr lang="en-US" altLang="zh-CN"/>
              <a:pPr>
                <a:defRPr/>
              </a:pPr>
              <a:t>‹#›</a:t>
            </a:fld>
            <a:endParaRPr lang="en-US" altLang="zh-CN"/>
          </a:p>
        </p:txBody>
      </p:sp>
    </p:spTree>
    <p:extLst>
      <p:ext uri="{BB962C8B-B14F-4D97-AF65-F5344CB8AC3E}">
        <p14:creationId xmlns:p14="http://schemas.microsoft.com/office/powerpoint/2010/main" val="11908892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a:t>Click to edit Master title style</a:t>
            </a:r>
          </a:p>
        </p:txBody>
      </p:sp>
      <p:sp>
        <p:nvSpPr>
          <p:cNvPr id="3" name="Nơi giữ chỗ cho Văn bản Dọc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27E47B8A-1B5A-4071-877F-D40D3C79749C}"/>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60096382-26F8-455D-8243-F12841FC7BFB}"/>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F64E3999-B20F-4143-A1AB-F0522C2C4790}"/>
              </a:ext>
            </a:extLst>
          </p:cNvPr>
          <p:cNvSpPr>
            <a:spLocks noGrp="1"/>
          </p:cNvSpPr>
          <p:nvPr>
            <p:ph type="sldNum" sz="quarter" idx="12"/>
          </p:nvPr>
        </p:nvSpPr>
        <p:spPr/>
        <p:txBody>
          <a:bodyPr/>
          <a:lstStyle>
            <a:lvl1pPr>
              <a:defRPr/>
            </a:lvl1pPr>
          </a:lstStyle>
          <a:p>
            <a:pPr>
              <a:defRPr/>
            </a:pPr>
            <a:fld id="{5E4D5424-1F44-4456-8E2E-3FF98A5DC220}" type="slidenum">
              <a:rPr lang="en-US" altLang="zh-CN"/>
              <a:pPr>
                <a:defRPr/>
              </a:pPr>
              <a:t>‹#›</a:t>
            </a:fld>
            <a:endParaRPr lang="en-US" altLang="zh-CN"/>
          </a:p>
        </p:txBody>
      </p:sp>
    </p:spTree>
    <p:extLst>
      <p:ext uri="{BB962C8B-B14F-4D97-AF65-F5344CB8AC3E}">
        <p14:creationId xmlns:p14="http://schemas.microsoft.com/office/powerpoint/2010/main" val="41795240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9"/>
            <a:ext cx="2057400" cy="5851525"/>
          </a:xfrm>
        </p:spPr>
        <p:txBody>
          <a:bodyPr vert="eaVert"/>
          <a:lstStyle/>
          <a:p>
            <a:r>
              <a:rPr lang="en-US" noProof="1"/>
              <a:t>Click to edit Master title style</a:t>
            </a:r>
          </a:p>
        </p:txBody>
      </p:sp>
      <p:sp>
        <p:nvSpPr>
          <p:cNvPr id="3" name="Nơi giữ chỗ cho Văn bản Dọc 2"/>
          <p:cNvSpPr>
            <a:spLocks noGrp="1"/>
          </p:cNvSpPr>
          <p:nvPr>
            <p:ph type="body" orient="vert" idx="1"/>
          </p:nvPr>
        </p:nvSpPr>
        <p:spPr>
          <a:xfrm>
            <a:off x="457200" y="274639"/>
            <a:ext cx="6019800" cy="5851525"/>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Nơi giữ chỗ cho Ngày tháng 3">
            <a:extLst>
              <a:ext uri="{FF2B5EF4-FFF2-40B4-BE49-F238E27FC236}">
                <a16:creationId xmlns:a16="http://schemas.microsoft.com/office/drawing/2014/main" id="{2A69BBC6-1234-4709-B3AE-8F351717F97B}"/>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7ED70261-67A0-4926-9A45-55686ED0C43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59105C11-1504-4FD9-9934-D0D0CD9833C2}"/>
              </a:ext>
            </a:extLst>
          </p:cNvPr>
          <p:cNvSpPr>
            <a:spLocks noGrp="1"/>
          </p:cNvSpPr>
          <p:nvPr>
            <p:ph type="sldNum" sz="quarter" idx="12"/>
          </p:nvPr>
        </p:nvSpPr>
        <p:spPr/>
        <p:txBody>
          <a:bodyPr/>
          <a:lstStyle>
            <a:lvl1pPr>
              <a:defRPr/>
            </a:lvl1pPr>
          </a:lstStyle>
          <a:p>
            <a:pPr>
              <a:defRPr/>
            </a:pPr>
            <a:fld id="{44D984CF-0BAB-4A13-B09A-7F12C4C8AB45}" type="slidenum">
              <a:rPr lang="en-US" altLang="zh-CN"/>
              <a:pPr>
                <a:defRPr/>
              </a:pPr>
              <a:t>‹#›</a:t>
            </a:fld>
            <a:endParaRPr lang="en-US" altLang="zh-CN"/>
          </a:p>
        </p:txBody>
      </p:sp>
    </p:spTree>
    <p:extLst>
      <p:ext uri="{BB962C8B-B14F-4D97-AF65-F5344CB8AC3E}">
        <p14:creationId xmlns:p14="http://schemas.microsoft.com/office/powerpoint/2010/main" val="1201948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noProof="1"/>
              <a:t>Click to edit Master title style</a:t>
            </a:r>
            <a:endParaRPr lang="vi-VN" noProof="1"/>
          </a:p>
        </p:txBody>
      </p:sp>
      <p:sp>
        <p:nvSpPr>
          <p:cNvPr id="3" name="Table Placeholder 2"/>
          <p:cNvSpPr>
            <a:spLocks noGrp="1"/>
          </p:cNvSpPr>
          <p:nvPr>
            <p:ph type="tbl" idx="1"/>
          </p:nvPr>
        </p:nvSpPr>
        <p:spPr>
          <a:xfrm>
            <a:off x="457200" y="1600201"/>
            <a:ext cx="8229600" cy="4525963"/>
          </a:xfrm>
        </p:spPr>
        <p:txBody>
          <a:bodyPr rtlCol="0">
            <a:normAutofit/>
          </a:bodyPr>
          <a:lstStyle/>
          <a:p>
            <a:pPr lvl="0"/>
            <a:endParaRPr lang="vi-VN" noProof="0"/>
          </a:p>
        </p:txBody>
      </p:sp>
      <p:sp>
        <p:nvSpPr>
          <p:cNvPr id="4" name="Nơi giữ chỗ cho Ngày tháng 3">
            <a:extLst>
              <a:ext uri="{FF2B5EF4-FFF2-40B4-BE49-F238E27FC236}">
                <a16:creationId xmlns:a16="http://schemas.microsoft.com/office/drawing/2014/main" id="{4A56CC61-64A5-4C11-8DF9-B37110F84EBA}"/>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F2E7B936-2A43-4FC2-B99C-D78159AF44F5}"/>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8910367F-B23E-41FA-B0CC-C83324C1F63C}"/>
              </a:ext>
            </a:extLst>
          </p:cNvPr>
          <p:cNvSpPr>
            <a:spLocks noGrp="1"/>
          </p:cNvSpPr>
          <p:nvPr>
            <p:ph type="sldNum" sz="quarter" idx="12"/>
          </p:nvPr>
        </p:nvSpPr>
        <p:spPr/>
        <p:txBody>
          <a:bodyPr/>
          <a:lstStyle>
            <a:lvl1pPr>
              <a:defRPr/>
            </a:lvl1pPr>
          </a:lstStyle>
          <a:p>
            <a:pPr>
              <a:defRPr/>
            </a:pPr>
            <a:fld id="{03FFE02B-8881-467D-B257-39AD7CC2C97A}" type="slidenum">
              <a:rPr lang="en-US" altLang="zh-CN"/>
              <a:pPr>
                <a:defRPr/>
              </a:pPr>
              <a:t>‹#›</a:t>
            </a:fld>
            <a:endParaRPr lang="en-US" altLang="zh-CN"/>
          </a:p>
        </p:txBody>
      </p:sp>
    </p:spTree>
    <p:extLst>
      <p:ext uri="{BB962C8B-B14F-4D97-AF65-F5344CB8AC3E}">
        <p14:creationId xmlns:p14="http://schemas.microsoft.com/office/powerpoint/2010/main" val="1604948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8914947"/>
      </p:ext>
    </p:extLst>
  </p:cSld>
  <p:clrMapOvr>
    <a:masterClrMapping/>
  </p:clrMapOvr>
  <p:transition spd="slow" advClick="0" advTm="3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75787454-035B-4EDD-93DA-DF6675F209C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EF7061-CEA6-4F06-9E71-707118E735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5498C42-DFF9-4371-A8CC-55BE0E9DB29F}"/>
              </a:ext>
            </a:extLst>
          </p:cNvPr>
          <p:cNvSpPr>
            <a:spLocks noGrp="1" noChangeArrowheads="1"/>
          </p:cNvSpPr>
          <p:nvPr>
            <p:ph type="sldNum" sz="quarter" idx="12"/>
          </p:nvPr>
        </p:nvSpPr>
        <p:spPr>
          <a:ln/>
        </p:spPr>
        <p:txBody>
          <a:bodyPr/>
          <a:lstStyle>
            <a:lvl1pPr>
              <a:defRPr/>
            </a:lvl1pPr>
          </a:lstStyle>
          <a:p>
            <a:fld id="{E62A2B17-67BB-4EA0-874C-5CFAFFFDF1B1}" type="slidenum">
              <a:rPr lang="en-US" altLang="vi-VN"/>
              <a:pPr/>
              <a:t>‹#›</a:t>
            </a:fld>
            <a:endParaRPr lang="en-US" altLang="vi-VN"/>
          </a:p>
        </p:txBody>
      </p:sp>
    </p:spTree>
    <p:extLst>
      <p:ext uri="{BB962C8B-B14F-4D97-AF65-F5344CB8AC3E}">
        <p14:creationId xmlns:p14="http://schemas.microsoft.com/office/powerpoint/2010/main" val="405690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83B5CD5-B711-4AE7-9FFE-9BBA95FF19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6B5E1DB-3BB1-4D3E-9002-C0BF13F047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0E65381-AEE9-4BD6-9955-866AD312DB32}"/>
              </a:ext>
            </a:extLst>
          </p:cNvPr>
          <p:cNvSpPr>
            <a:spLocks noGrp="1" noChangeArrowheads="1"/>
          </p:cNvSpPr>
          <p:nvPr>
            <p:ph type="sldNum" sz="quarter" idx="12"/>
          </p:nvPr>
        </p:nvSpPr>
        <p:spPr>
          <a:ln/>
        </p:spPr>
        <p:txBody>
          <a:bodyPr/>
          <a:lstStyle>
            <a:lvl1pPr>
              <a:defRPr/>
            </a:lvl1pPr>
          </a:lstStyle>
          <a:p>
            <a:fld id="{A0A5928B-58FE-4254-99DA-2289142F6571}" type="slidenum">
              <a:rPr lang="en-US" altLang="vi-VN"/>
              <a:pPr/>
              <a:t>‹#›</a:t>
            </a:fld>
            <a:endParaRPr lang="en-US" altLang="vi-VN"/>
          </a:p>
        </p:txBody>
      </p:sp>
    </p:spTree>
    <p:extLst>
      <p:ext uri="{BB962C8B-B14F-4D97-AF65-F5344CB8AC3E}">
        <p14:creationId xmlns:p14="http://schemas.microsoft.com/office/powerpoint/2010/main" val="110303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5829922-6B16-4340-928A-78FADC8DF74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42ED2CD-104F-4D54-957D-42F370285D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69A3F93-8E74-4F17-ABA0-87055A259A15}"/>
              </a:ext>
            </a:extLst>
          </p:cNvPr>
          <p:cNvSpPr>
            <a:spLocks noGrp="1" noChangeArrowheads="1"/>
          </p:cNvSpPr>
          <p:nvPr>
            <p:ph type="sldNum" sz="quarter" idx="12"/>
          </p:nvPr>
        </p:nvSpPr>
        <p:spPr>
          <a:ln/>
        </p:spPr>
        <p:txBody>
          <a:bodyPr/>
          <a:lstStyle>
            <a:lvl1pPr>
              <a:defRPr/>
            </a:lvl1pPr>
          </a:lstStyle>
          <a:p>
            <a:fld id="{BBBB0D1C-E3BE-4DD8-9BEC-27C074CCD29D}" type="slidenum">
              <a:rPr lang="en-US" altLang="vi-VN"/>
              <a:pPr/>
              <a:t>‹#›</a:t>
            </a:fld>
            <a:endParaRPr lang="en-US" altLang="vi-VN"/>
          </a:p>
        </p:txBody>
      </p:sp>
    </p:spTree>
    <p:extLst>
      <p:ext uri="{BB962C8B-B14F-4D97-AF65-F5344CB8AC3E}">
        <p14:creationId xmlns:p14="http://schemas.microsoft.com/office/powerpoint/2010/main" val="357204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B72C79D-CFF1-4175-90AE-4CF4511CB51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206900C-A2BD-4E53-863C-2138220123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9256C4-52EC-4183-9819-C8126E9BCE79}"/>
              </a:ext>
            </a:extLst>
          </p:cNvPr>
          <p:cNvSpPr>
            <a:spLocks noGrp="1" noChangeArrowheads="1"/>
          </p:cNvSpPr>
          <p:nvPr>
            <p:ph type="sldNum" sz="quarter" idx="12"/>
          </p:nvPr>
        </p:nvSpPr>
        <p:spPr>
          <a:ln/>
        </p:spPr>
        <p:txBody>
          <a:bodyPr/>
          <a:lstStyle>
            <a:lvl1pPr>
              <a:defRPr/>
            </a:lvl1pPr>
          </a:lstStyle>
          <a:p>
            <a:fld id="{BC3AA08B-70C5-4037-90AC-03A33994E114}" type="slidenum">
              <a:rPr lang="en-US" altLang="vi-VN"/>
              <a:pPr/>
              <a:t>‹#›</a:t>
            </a:fld>
            <a:endParaRPr lang="en-US" altLang="vi-VN"/>
          </a:p>
        </p:txBody>
      </p:sp>
    </p:spTree>
    <p:extLst>
      <p:ext uri="{BB962C8B-B14F-4D97-AF65-F5344CB8AC3E}">
        <p14:creationId xmlns:p14="http://schemas.microsoft.com/office/powerpoint/2010/main" val="1800615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87DB3ED-7C09-42A2-BF49-BC8CE170229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D2BE92D-0364-4DD6-B5A8-63908AB04C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5789F31-ED25-4E76-B095-46F99D327DBB}"/>
              </a:ext>
            </a:extLst>
          </p:cNvPr>
          <p:cNvSpPr>
            <a:spLocks noGrp="1" noChangeArrowheads="1"/>
          </p:cNvSpPr>
          <p:nvPr>
            <p:ph type="sldNum" sz="quarter" idx="12"/>
          </p:nvPr>
        </p:nvSpPr>
        <p:spPr>
          <a:ln/>
        </p:spPr>
        <p:txBody>
          <a:bodyPr/>
          <a:lstStyle>
            <a:lvl1pPr>
              <a:defRPr/>
            </a:lvl1pPr>
          </a:lstStyle>
          <a:p>
            <a:fld id="{7308DB08-012C-4728-9838-712C68F03DFF}" type="slidenum">
              <a:rPr lang="en-US" altLang="vi-VN"/>
              <a:pPr/>
              <a:t>‹#›</a:t>
            </a:fld>
            <a:endParaRPr lang="en-US" altLang="vi-VN"/>
          </a:p>
        </p:txBody>
      </p:sp>
    </p:spTree>
    <p:extLst>
      <p:ext uri="{BB962C8B-B14F-4D97-AF65-F5344CB8AC3E}">
        <p14:creationId xmlns:p14="http://schemas.microsoft.com/office/powerpoint/2010/main" val="197907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78A7C6C-415B-4986-BA2E-B610517BD84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81E1D44-184C-4D93-9E5F-9CC294FD6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45D4454-4100-4204-A17F-F409F3D7FE42}"/>
              </a:ext>
            </a:extLst>
          </p:cNvPr>
          <p:cNvSpPr>
            <a:spLocks noGrp="1" noChangeArrowheads="1"/>
          </p:cNvSpPr>
          <p:nvPr>
            <p:ph type="sldNum" sz="quarter" idx="12"/>
          </p:nvPr>
        </p:nvSpPr>
        <p:spPr>
          <a:ln/>
        </p:spPr>
        <p:txBody>
          <a:bodyPr/>
          <a:lstStyle>
            <a:lvl1pPr>
              <a:defRPr/>
            </a:lvl1pPr>
          </a:lstStyle>
          <a:p>
            <a:fld id="{623FAF85-33EB-453F-93B0-D7797C80636A}" type="slidenum">
              <a:rPr lang="en-US" altLang="vi-VN"/>
              <a:pPr/>
              <a:t>‹#›</a:t>
            </a:fld>
            <a:endParaRPr lang="en-US" altLang="vi-VN"/>
          </a:p>
        </p:txBody>
      </p:sp>
    </p:spTree>
    <p:extLst>
      <p:ext uri="{BB962C8B-B14F-4D97-AF65-F5344CB8AC3E}">
        <p14:creationId xmlns:p14="http://schemas.microsoft.com/office/powerpoint/2010/main" val="1549206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DF748C1-67D4-4EC7-8662-503D2E2501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DB094F3-B1ED-4FB5-B276-13F20A3A3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88EBD14-8BEA-4CA1-A48F-890F2C153514}"/>
              </a:ext>
            </a:extLst>
          </p:cNvPr>
          <p:cNvSpPr>
            <a:spLocks noGrp="1" noChangeArrowheads="1"/>
          </p:cNvSpPr>
          <p:nvPr>
            <p:ph type="sldNum" sz="quarter" idx="12"/>
          </p:nvPr>
        </p:nvSpPr>
        <p:spPr>
          <a:ln/>
        </p:spPr>
        <p:txBody>
          <a:bodyPr/>
          <a:lstStyle>
            <a:lvl1pPr>
              <a:defRPr/>
            </a:lvl1pPr>
          </a:lstStyle>
          <a:p>
            <a:fld id="{E5ACBF1D-D93F-49CE-9758-ACE209B6F303}" type="slidenum">
              <a:rPr lang="en-US" altLang="vi-VN"/>
              <a:pPr/>
              <a:t>‹#›</a:t>
            </a:fld>
            <a:endParaRPr lang="en-US" altLang="vi-VN"/>
          </a:p>
        </p:txBody>
      </p:sp>
    </p:spTree>
    <p:extLst>
      <p:ext uri="{BB962C8B-B14F-4D97-AF65-F5344CB8AC3E}">
        <p14:creationId xmlns:p14="http://schemas.microsoft.com/office/powerpoint/2010/main" val="30540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0F256-1D54-463D-BB52-CB59CC0F132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5820619-C394-4D85-B05F-417506DA458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684" name="Rectangle 4">
            <a:extLst>
              <a:ext uri="{FF2B5EF4-FFF2-40B4-BE49-F238E27FC236}">
                <a16:creationId xmlns:a16="http://schemas.microsoft.com/office/drawing/2014/main" id="{94C25DF2-5D9B-4125-881F-F0B723ADB61D}"/>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71685" name="Rectangle 5">
            <a:extLst>
              <a:ext uri="{FF2B5EF4-FFF2-40B4-BE49-F238E27FC236}">
                <a16:creationId xmlns:a16="http://schemas.microsoft.com/office/drawing/2014/main" id="{409ACF7E-F518-4AEA-BE24-5FD043ED1E4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71686" name="Rectangle 6">
            <a:extLst>
              <a:ext uri="{FF2B5EF4-FFF2-40B4-BE49-F238E27FC236}">
                <a16:creationId xmlns:a16="http://schemas.microsoft.com/office/drawing/2014/main" id="{9A8B63D0-F54A-43E0-A42A-E69100D916D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70B2CBA8-BF24-4660-8F61-9A5D7262DA73}"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Nơi giữ chỗ cho Tiêu đề 1">
            <a:extLst>
              <a:ext uri="{FF2B5EF4-FFF2-40B4-BE49-F238E27FC236}">
                <a16:creationId xmlns:a16="http://schemas.microsoft.com/office/drawing/2014/main" id="{284BD177-646B-4408-86A1-D1B3A9C3BB8C}"/>
              </a:ext>
            </a:extLst>
          </p:cNvPr>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altLang="en-US"/>
              <a:t>Bấm &amp; sửa kiểu tiêu đề</a:t>
            </a:r>
            <a:endParaRPr lang="en-US" altLang="en-US"/>
          </a:p>
        </p:txBody>
      </p:sp>
      <p:sp>
        <p:nvSpPr>
          <p:cNvPr id="1027" name="Nơi giữ chỗ cho Văn bản 2">
            <a:extLst>
              <a:ext uri="{FF2B5EF4-FFF2-40B4-BE49-F238E27FC236}">
                <a16:creationId xmlns:a16="http://schemas.microsoft.com/office/drawing/2014/main" id="{5DB1AFF9-D79F-4A36-B061-E1ABB90B9636}"/>
              </a:ext>
            </a:extLst>
          </p:cNvPr>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Bấm &amp; sửa kiểu tiêu đề</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4" name="Nơi giữ chỗ cho Ngày tháng 3">
            <a:extLst>
              <a:ext uri="{FF2B5EF4-FFF2-40B4-BE49-F238E27FC236}">
                <a16:creationId xmlns:a16="http://schemas.microsoft.com/office/drawing/2014/main" id="{D5792EDC-EDF4-4548-A5E2-7EA38DE5B86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Nơi giữ chỗ cho Chân trang 4">
            <a:extLst>
              <a:ext uri="{FF2B5EF4-FFF2-40B4-BE49-F238E27FC236}">
                <a16:creationId xmlns:a16="http://schemas.microsoft.com/office/drawing/2014/main" id="{2F0C3B77-DFEF-4916-BE65-DF2BED6B010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Nơi giữ chỗ cho Số hiệu Bản chiếu 5">
            <a:extLst>
              <a:ext uri="{FF2B5EF4-FFF2-40B4-BE49-F238E27FC236}">
                <a16:creationId xmlns:a16="http://schemas.microsoft.com/office/drawing/2014/main" id="{87E239ED-061C-455E-B8A3-29B62823ADB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4CF919A4-2217-4705-B3C8-32933E713029}" type="slidenum">
              <a:rPr lang="en-US" altLang="zh-CN"/>
              <a:pPr>
                <a:defRPr/>
              </a:pPr>
              <a:t>‹#›</a:t>
            </a:fld>
            <a:endParaRPr lang="en-US" altLang="zh-CN"/>
          </a:p>
        </p:txBody>
      </p:sp>
    </p:spTree>
    <p:extLst>
      <p:ext uri="{BB962C8B-B14F-4D97-AF65-F5344CB8AC3E}">
        <p14:creationId xmlns:p14="http://schemas.microsoft.com/office/powerpoint/2010/main" val="20975717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0">
            <a:extLst>
              <a:ext uri="{FF2B5EF4-FFF2-40B4-BE49-F238E27FC236}">
                <a16:creationId xmlns:a16="http://schemas.microsoft.com/office/drawing/2014/main" id="{71D977CF-2B15-45E0-92E8-5E92976D6D3C}"/>
              </a:ext>
            </a:extLst>
          </p:cNvPr>
          <p:cNvSpPr>
            <a:spLocks noChangeArrowheads="1" noChangeShapeType="1" noTextEdit="1"/>
          </p:cNvSpPr>
          <p:nvPr/>
        </p:nvSpPr>
        <p:spPr bwMode="auto">
          <a:xfrm>
            <a:off x="2057400" y="2754313"/>
            <a:ext cx="5334000" cy="708025"/>
          </a:xfrm>
          <a:prstGeom prst="rect">
            <a:avLst/>
          </a:prstGeom>
        </p:spPr>
        <p:txBody>
          <a:bodyPr wrap="none" fromWordArt="1">
            <a:prstTxWarp prst="textPlain">
              <a:avLst>
                <a:gd name="adj" fmla="val 50000"/>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0" cap="none" spc="0" normalizeH="0" baseline="0" noProof="0" dirty="0" err="1">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Chính</a:t>
            </a:r>
            <a:r>
              <a:rPr kumimoji="0" lang="en-US" sz="3200" b="0" i="0" u="none" strike="noStrike" kern="10" cap="none" spc="0" normalizeH="0" baseline="0" noProof="0" dirty="0">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0" cap="none" spc="0" normalizeH="0" baseline="0" noProof="0" dirty="0" err="1">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tả</a:t>
            </a:r>
            <a:endParaRPr kumimoji="0" lang="en-US" sz="3200" b="0" i="0" u="none" strike="noStrike" kern="10" cap="none" spc="0" normalizeH="0" baseline="0" noProof="0" dirty="0">
              <a:ln w="9525">
                <a:solidFill>
                  <a:srgbClr val="0000FF"/>
                </a:solidFill>
                <a:round/>
                <a:headEnd/>
                <a:tailEnd/>
              </a:ln>
              <a:solidFill>
                <a:srgbClr val="00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p:txBody>
      </p:sp>
      <p:sp>
        <p:nvSpPr>
          <p:cNvPr id="4099" name="WordArt 21">
            <a:extLst>
              <a:ext uri="{FF2B5EF4-FFF2-40B4-BE49-F238E27FC236}">
                <a16:creationId xmlns:a16="http://schemas.microsoft.com/office/drawing/2014/main" id="{5F5EAEF8-6761-42F1-82E4-A24E415AE3C0}"/>
              </a:ext>
            </a:extLst>
          </p:cNvPr>
          <p:cNvSpPr>
            <a:spLocks noChangeShapeType="1" noTextEdit="1"/>
          </p:cNvSpPr>
          <p:nvPr/>
        </p:nvSpPr>
        <p:spPr bwMode="auto">
          <a:xfrm>
            <a:off x="1143000" y="3962400"/>
            <a:ext cx="7696200" cy="4094163"/>
          </a:xfrm>
          <a:prstGeom prst="rect">
            <a:avLst/>
          </a:prstGeom>
        </p:spPr>
        <p:txBody>
          <a:bodyPr wrap="none" fromWordArt="1">
            <a:prstTxWarp prst="textPlain">
              <a:avLst>
                <a:gd name="adj" fmla="val 50000"/>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2400" b="1" i="0" u="none" strike="noStrike" kern="10" cap="none" spc="0" normalizeH="0" baseline="0" noProof="0" dirty="0">
                <a:ln w="9525">
                  <a:solidFill>
                    <a:srgbClr val="FF00FF"/>
                  </a:solidFill>
                  <a:round/>
                  <a:headEnd/>
                  <a:tailEnd/>
                </a:ln>
                <a:solidFill>
                  <a:srgbClr val="FF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Mùa thảo quả</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10" cap="none" spc="0" normalizeH="0" baseline="0" noProof="0" dirty="0">
              <a:ln w="9525">
                <a:solidFill>
                  <a:srgbClr val="FF00FF"/>
                </a:solidFill>
                <a:round/>
                <a:headEnd/>
                <a:tailEnd/>
              </a:ln>
              <a:solidFill>
                <a:srgbClr val="FF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p:txBody>
      </p:sp>
      <p:sp>
        <p:nvSpPr>
          <p:cNvPr id="4100" name="TextBox 13">
            <a:extLst>
              <a:ext uri="{FF2B5EF4-FFF2-40B4-BE49-F238E27FC236}">
                <a16:creationId xmlns:a16="http://schemas.microsoft.com/office/drawing/2014/main" id="{FC37DF10-91B4-48AD-A556-8B813911C021}"/>
              </a:ext>
            </a:extLst>
          </p:cNvPr>
          <p:cNvSpPr txBox="1">
            <a:spLocks noChangeArrowheads="1"/>
          </p:cNvSpPr>
          <p:nvPr/>
        </p:nvSpPr>
        <p:spPr bwMode="auto">
          <a:xfrm>
            <a:off x="1747838" y="228600"/>
            <a:ext cx="6065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6858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6858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6858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ỦY BAN NHÂN DÂN QUẬN LONG BIÊN</a:t>
            </a:r>
          </a:p>
          <a:p>
            <a:pPr marL="0" marR="0" lvl="0" indent="0" algn="ctr" defTabSz="685800" rtl="0" eaLnBrk="1" fontAlgn="base" latinLnBrk="0" hangingPunct="1">
              <a:lnSpc>
                <a:spcPct val="100000"/>
              </a:lnSpc>
              <a:spcBef>
                <a:spcPct val="0"/>
              </a:spcBef>
              <a:spcAft>
                <a:spcPct val="0"/>
              </a:spcAft>
              <a:buClrTx/>
              <a:buSzTx/>
              <a:buFontTx/>
              <a:buNone/>
              <a:tabLst/>
              <a:defRPr/>
            </a:pPr>
            <a:r>
              <a:rPr kumimoji="0" lang="en-US" altLang="en-US" sz="2000" b="1" i="0" u="sng"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TRƯỜNG TIỂU HỌC ÁI MỘ B</a:t>
            </a:r>
          </a:p>
        </p:txBody>
      </p:sp>
      <p:pic>
        <p:nvPicPr>
          <p:cNvPr id="4101" name="Picture 3">
            <a:extLst>
              <a:ext uri="{FF2B5EF4-FFF2-40B4-BE49-F238E27FC236}">
                <a16:creationId xmlns:a16="http://schemas.microsoft.com/office/drawing/2014/main" id="{71C10B0C-B787-4B1D-B8E0-10B19E7F8A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0668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D4332D4-6806-4797-90B8-1E23D7427638}"/>
              </a:ext>
            </a:extLst>
          </p:cNvPr>
          <p:cNvSpPr>
            <a:spLocks noGrp="1" noChangeArrowheads="1"/>
          </p:cNvSpPr>
          <p:nvPr>
            <p:ph type="title"/>
          </p:nvPr>
        </p:nvSpPr>
        <p:spPr>
          <a:xfrm>
            <a:off x="304800" y="762000"/>
            <a:ext cx="7943850" cy="1222375"/>
          </a:xfrm>
        </p:spPr>
        <p:txBody>
          <a:bodyPr/>
          <a:lstStyle/>
          <a:p>
            <a:pPr algn="l" eaLnBrk="1" hangingPunct="1"/>
            <a:r>
              <a:rPr lang="en-US" altLang="en-US" sz="2800" b="1">
                <a:solidFill>
                  <a:srgbClr val="002060"/>
                </a:solidFill>
                <a:latin typeface="Times New Roman" panose="02020603050405020304" pitchFamily="18" charset="0"/>
                <a:cs typeface="Times New Roman" panose="02020603050405020304" pitchFamily="18" charset="0"/>
              </a:rPr>
              <a:t>Bài tập 3a:                                                  </a:t>
            </a:r>
            <a:br>
              <a:rPr lang="en-US" altLang="en-US" sz="2800" b="1">
                <a:solidFill>
                  <a:srgbClr val="002060"/>
                </a:solidFill>
                <a:latin typeface="Times New Roman" panose="02020603050405020304" pitchFamily="18" charset="0"/>
                <a:cs typeface="Times New Roman" panose="02020603050405020304" pitchFamily="18" charset="0"/>
              </a:rPr>
            </a:br>
            <a:r>
              <a:rPr lang="en-US" altLang="en-US" sz="2800" b="1">
                <a:solidFill>
                  <a:srgbClr val="002060"/>
                </a:solidFill>
                <a:latin typeface="Times New Roman" panose="02020603050405020304" pitchFamily="18" charset="0"/>
                <a:cs typeface="Times New Roman" panose="02020603050405020304" pitchFamily="18" charset="0"/>
              </a:rPr>
              <a:t>Nếu thay âm s bằng âm x, trong số các tiếng trên, những tiếng có nào có nghĩa?</a:t>
            </a:r>
          </a:p>
        </p:txBody>
      </p:sp>
      <p:sp>
        <p:nvSpPr>
          <p:cNvPr id="37891" name="Rectangle 3">
            <a:extLst>
              <a:ext uri="{FF2B5EF4-FFF2-40B4-BE49-F238E27FC236}">
                <a16:creationId xmlns:a16="http://schemas.microsoft.com/office/drawing/2014/main" id="{6DE2E1C8-069A-4BE7-A5E3-E60A8D17BC90}"/>
              </a:ext>
            </a:extLst>
          </p:cNvPr>
          <p:cNvSpPr>
            <a:spLocks noGrp="1" noChangeArrowheads="1"/>
          </p:cNvSpPr>
          <p:nvPr>
            <p:ph type="body" idx="1"/>
          </p:nvPr>
        </p:nvSpPr>
        <p:spPr>
          <a:xfrm>
            <a:off x="1600200" y="2286000"/>
            <a:ext cx="5086350" cy="3200400"/>
          </a:xfrm>
        </p:spPr>
        <p:txBody>
          <a:bodyPr/>
          <a:lstStyle/>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xả     (xả thân,…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xi      (xi đánh giày,…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xung (nổi xung, xung trận,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xen   (xen kẽ,…)</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xâm  (xâm hại, xâm phạm, …)</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xắn   (xắn tay,…)</a:t>
            </a:r>
          </a:p>
          <a:p>
            <a:pPr marL="457200" indent="-457200" eaLnBrk="1" hangingPunct="1">
              <a:lnSpc>
                <a:spcPct val="90000"/>
              </a:lnSpc>
              <a:buFont typeface="Arial" panose="020B0604020202020204" pitchFamily="34" charset="0"/>
              <a:buNone/>
            </a:pPr>
            <a:r>
              <a:rPr lang="en-US" altLang="en-US" sz="2700">
                <a:solidFill>
                  <a:srgbClr val="002060"/>
                </a:solidFill>
                <a:latin typeface="Times New Roman" panose="02020603050405020304" pitchFamily="18" charset="0"/>
                <a:cs typeface="Times New Roman" panose="02020603050405020304" pitchFamily="18" charset="0"/>
              </a:rPr>
              <a:t>xấu   (xấu xí,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Right)">
                                      <p:cBhvr>
                                        <p:cTn id="7" dur="500"/>
                                        <p:tgtEl>
                                          <p:spTgt spid="37891">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Effect transition="in" filter="strips(downRight)">
                                      <p:cBhvr>
                                        <p:cTn id="11" dur="500"/>
                                        <p:tgtEl>
                                          <p:spTgt spid="37891">
                                            <p:txEl>
                                              <p:pRg st="1" end="1"/>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strips(downRight)">
                                      <p:cBhvr>
                                        <p:cTn id="15" dur="500"/>
                                        <p:tgtEl>
                                          <p:spTgt spid="37891">
                                            <p:txEl>
                                              <p:pRg st="2" end="2"/>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strips(downRight)">
                                      <p:cBhvr>
                                        <p:cTn id="19" dur="500"/>
                                        <p:tgtEl>
                                          <p:spTgt spid="37891">
                                            <p:txEl>
                                              <p:pRg st="3" end="3"/>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37891">
                                            <p:txEl>
                                              <p:pRg st="4" end="4"/>
                                            </p:txEl>
                                          </p:spTgt>
                                        </p:tgtEl>
                                        <p:attrNameLst>
                                          <p:attrName>style.visibility</p:attrName>
                                        </p:attrNameLst>
                                      </p:cBhvr>
                                      <p:to>
                                        <p:strVal val="visible"/>
                                      </p:to>
                                    </p:set>
                                    <p:animEffect transition="in" filter="strips(downRight)">
                                      <p:cBhvr>
                                        <p:cTn id="23" dur="500"/>
                                        <p:tgtEl>
                                          <p:spTgt spid="37891">
                                            <p:txEl>
                                              <p:pRg st="4" end="4"/>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37891">
                                            <p:txEl>
                                              <p:pRg st="5" end="5"/>
                                            </p:txEl>
                                          </p:spTgt>
                                        </p:tgtEl>
                                        <p:attrNameLst>
                                          <p:attrName>style.visibility</p:attrName>
                                        </p:attrNameLst>
                                      </p:cBhvr>
                                      <p:to>
                                        <p:strVal val="visible"/>
                                      </p:to>
                                    </p:set>
                                    <p:animEffect transition="in" filter="strips(downRight)">
                                      <p:cBhvr>
                                        <p:cTn id="27" dur="500"/>
                                        <p:tgtEl>
                                          <p:spTgt spid="37891">
                                            <p:txEl>
                                              <p:pRg st="5" end="5"/>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37891">
                                            <p:txEl>
                                              <p:pRg st="6" end="6"/>
                                            </p:txEl>
                                          </p:spTgt>
                                        </p:tgtEl>
                                        <p:attrNameLst>
                                          <p:attrName>style.visibility</p:attrName>
                                        </p:attrNameLst>
                                      </p:cBhvr>
                                      <p:to>
                                        <p:strVal val="visible"/>
                                      </p:to>
                                    </p:set>
                                    <p:animEffect transition="in" filter="strips(downRight)">
                                      <p:cBhvr>
                                        <p:cTn id="31" dur="5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5BA7D12-85C2-408B-B43D-AA2B28D76274}"/>
              </a:ext>
            </a:extLst>
          </p:cNvPr>
          <p:cNvSpPr>
            <a:spLocks noGrp="1" noChangeArrowheads="1"/>
          </p:cNvSpPr>
          <p:nvPr>
            <p:ph type="ctrTitle"/>
          </p:nvPr>
        </p:nvSpPr>
        <p:spPr>
          <a:xfrm>
            <a:off x="228600" y="398463"/>
            <a:ext cx="8010525" cy="1470025"/>
          </a:xfrm>
        </p:spPr>
        <p:txBody>
          <a:bodyPr/>
          <a:lstStyle/>
          <a:p>
            <a:pPr eaLnBrk="1" hangingPunct="1"/>
            <a:r>
              <a:rPr lang="en-US" altLang="vi-VN" sz="2800" b="1" u="sng">
                <a:solidFill>
                  <a:srgbClr val="002060"/>
                </a:solidFill>
                <a:latin typeface="Times New Roman" panose="02020603050405020304" pitchFamily="18" charset="0"/>
              </a:rPr>
              <a:t>Bài 3</a:t>
            </a:r>
            <a:r>
              <a:rPr lang="vi-VN" altLang="vi-VN" sz="2800" b="1" u="sng">
                <a:solidFill>
                  <a:srgbClr val="002060"/>
                </a:solidFill>
              </a:rPr>
              <a:t>b</a:t>
            </a:r>
            <a:r>
              <a:rPr lang="en-US" altLang="vi-VN" sz="2800" b="1">
                <a:solidFill>
                  <a:srgbClr val="002060"/>
                </a:solidFill>
                <a:latin typeface="Times New Roman" panose="02020603050405020304" pitchFamily="18" charset="0"/>
              </a:rPr>
              <a:t>:</a:t>
            </a:r>
            <a:r>
              <a:rPr lang="vi-VN" altLang="vi-VN" sz="2800" b="1">
                <a:solidFill>
                  <a:srgbClr val="002060"/>
                </a:solidFill>
              </a:rPr>
              <a:t>Tìm các từ láy theo những khuôn vần ghi ở từng ô trong bảng sau</a:t>
            </a:r>
            <a:r>
              <a:rPr lang="en-US" altLang="vi-VN" sz="2800" b="1">
                <a:solidFill>
                  <a:srgbClr val="002060"/>
                </a:solidFill>
                <a:latin typeface="Times New Roman" panose="02020603050405020304" pitchFamily="18" charset="0"/>
              </a:rPr>
              <a:t>:</a:t>
            </a:r>
          </a:p>
        </p:txBody>
      </p:sp>
      <p:sp>
        <p:nvSpPr>
          <p:cNvPr id="30739" name="Rectangle 19">
            <a:extLst>
              <a:ext uri="{FF2B5EF4-FFF2-40B4-BE49-F238E27FC236}">
                <a16:creationId xmlns:a16="http://schemas.microsoft.com/office/drawing/2014/main" id="{83E3A615-E684-4BC0-9770-1CC66A8999D2}"/>
              </a:ext>
            </a:extLst>
          </p:cNvPr>
          <p:cNvSpPr>
            <a:spLocks noChangeArrowheads="1"/>
          </p:cNvSpPr>
          <p:nvPr/>
        </p:nvSpPr>
        <p:spPr bwMode="auto">
          <a:xfrm>
            <a:off x="1262063" y="4876800"/>
            <a:ext cx="7010400" cy="452438"/>
          </a:xfrm>
          <a:prstGeom prst="rect">
            <a:avLst/>
          </a:prstGeom>
          <a:solidFill>
            <a:srgbClr val="CC99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alt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 (1)         man mát, khang khác</a:t>
            </a:r>
            <a:endParaRPr kumimoji="0" lang="en-US" alt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aphicFrame>
        <p:nvGraphicFramePr>
          <p:cNvPr id="2" name="Table 1">
            <a:extLst>
              <a:ext uri="{FF2B5EF4-FFF2-40B4-BE49-F238E27FC236}">
                <a16:creationId xmlns:a16="http://schemas.microsoft.com/office/drawing/2014/main" id="{7EEB908E-38AB-46E1-9965-DA00412BD18E}"/>
              </a:ext>
            </a:extLst>
          </p:cNvPr>
          <p:cNvGraphicFramePr>
            <a:graphicFrameLocks noGrp="1"/>
          </p:cNvGraphicFramePr>
          <p:nvPr/>
        </p:nvGraphicFramePr>
        <p:xfrm>
          <a:off x="668338" y="2057400"/>
          <a:ext cx="8077200" cy="2319338"/>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20000"/>
                    </a:ext>
                  </a:extLst>
                </a:gridCol>
                <a:gridCol w="269240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964980">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1</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an -at</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dirty="0">
                          <a:solidFill>
                            <a:schemeClr val="tx1"/>
                          </a:solidFill>
                          <a:latin typeface="Times New Roman" panose="02020603050405020304" pitchFamily="18" charset="0"/>
                          <a:cs typeface="Times New Roman" panose="02020603050405020304" pitchFamily="18" charset="0"/>
                        </a:rPr>
                        <a:t>ang-</a:t>
                      </a:r>
                      <a:r>
                        <a:rPr lang="vi-VN" sz="2400" baseline="0" dirty="0">
                          <a:solidFill>
                            <a:schemeClr val="tx1"/>
                          </a:solidFill>
                          <a:latin typeface="Times New Roman" panose="02020603050405020304" pitchFamily="18" charset="0"/>
                          <a:cs typeface="Times New Roman" panose="02020603050405020304" pitchFamily="18" charset="0"/>
                        </a:rPr>
                        <a:t> ac</a:t>
                      </a:r>
                      <a:endParaRPr lang="en-US" sz="2400" dirty="0">
                        <a:solidFill>
                          <a:schemeClr val="tx1"/>
                        </a:solidFill>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0"/>
                  </a:ext>
                </a:extLst>
              </a:tr>
              <a:tr h="677179">
                <a:tc>
                  <a:txBody>
                    <a:bodyPr/>
                    <a:lstStyle/>
                    <a:p>
                      <a:pPr algn="ctr"/>
                      <a:r>
                        <a:rPr lang="vi-VN" sz="2400" b="1" dirty="0">
                          <a:latin typeface="Times New Roman" panose="02020603050405020304" pitchFamily="18" charset="0"/>
                          <a:cs typeface="Times New Roman" panose="02020603050405020304" pitchFamily="18" charset="0"/>
                        </a:rPr>
                        <a:t>2</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ôn- ôt</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ông</a:t>
                      </a:r>
                      <a:r>
                        <a:rPr lang="vi-VN" sz="2400" b="1" baseline="0" dirty="0">
                          <a:latin typeface="Times New Roman" panose="02020603050405020304" pitchFamily="18" charset="0"/>
                          <a:cs typeface="Times New Roman" panose="02020603050405020304" pitchFamily="18" charset="0"/>
                        </a:rPr>
                        <a:t> – ôc</a:t>
                      </a:r>
                      <a:endParaRPr lang="en-US" sz="2400" b="1" dirty="0">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1"/>
                  </a:ext>
                </a:extLst>
              </a:tr>
              <a:tr h="677179">
                <a:tc>
                  <a:txBody>
                    <a:bodyPr/>
                    <a:lstStyle/>
                    <a:p>
                      <a:pPr algn="ctr"/>
                      <a:r>
                        <a:rPr lang="vi-VN" sz="2400" b="1" dirty="0">
                          <a:latin typeface="Times New Roman" panose="02020603050405020304" pitchFamily="18" charset="0"/>
                          <a:cs typeface="Times New Roman" panose="02020603050405020304" pitchFamily="18" charset="0"/>
                        </a:rPr>
                        <a:t>3</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un- ut</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vi-VN" sz="2400" b="1" dirty="0">
                          <a:latin typeface="Times New Roman" panose="02020603050405020304" pitchFamily="18" charset="0"/>
                          <a:cs typeface="Times New Roman" panose="02020603050405020304" pitchFamily="18" charset="0"/>
                        </a:rPr>
                        <a:t>ung -uc</a:t>
                      </a:r>
                      <a:endParaRPr lang="en-US" sz="2400" b="1" dirty="0">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2"/>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blinds(horizontal)">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07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4510076-62EC-471F-B040-9CC09B86D0C0}"/>
              </a:ext>
            </a:extLst>
          </p:cNvPr>
          <p:cNvGraphicFramePr>
            <a:graphicFrameLocks noGrp="1"/>
          </p:cNvGraphicFramePr>
          <p:nvPr/>
        </p:nvGraphicFramePr>
        <p:xfrm>
          <a:off x="342900" y="1752600"/>
          <a:ext cx="8458200" cy="320040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965200">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1</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an –at</a:t>
                      </a:r>
                      <a:r>
                        <a:rPr lang="en-US" sz="2400" b="1" dirty="0">
                          <a:solidFill>
                            <a:srgbClr val="002060"/>
                          </a:solidFill>
                          <a:latin typeface="Times New Roman" panose="02020603050405020304" pitchFamily="18" charset="0"/>
                          <a:cs typeface="Times New Roman" panose="02020603050405020304" pitchFamily="18" charset="0"/>
                        </a:rPr>
                        <a:t>: man </a:t>
                      </a:r>
                      <a:r>
                        <a:rPr lang="en-US" sz="2400" b="1" dirty="0" err="1">
                          <a:solidFill>
                            <a:srgbClr val="002060"/>
                          </a:solidFill>
                          <a:latin typeface="Times New Roman" panose="02020603050405020304" pitchFamily="18" charset="0"/>
                          <a:cs typeface="Times New Roman" panose="02020603050405020304" pitchFamily="18" charset="0"/>
                        </a:rPr>
                        <a:t>mát</a:t>
                      </a:r>
                      <a:r>
                        <a:rPr lang="en-US" sz="2400" b="1" dirty="0">
                          <a:solidFill>
                            <a:srgbClr val="002060"/>
                          </a:solidFill>
                          <a:latin typeface="Times New Roman" panose="02020603050405020304" pitchFamily="18" charset="0"/>
                          <a:cs typeface="Times New Roman" panose="02020603050405020304" pitchFamily="18" charset="0"/>
                        </a:rPr>
                        <a: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ngan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ngát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sàn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sạt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chan</a:t>
                      </a:r>
                      <a:r>
                        <a:rPr lang="en-US" sz="2400" b="1" baseline="0" dirty="0">
                          <a:solidFill>
                            <a:srgbClr val="002060"/>
                          </a:solidFill>
                          <a:latin typeface="Times New Roman" panose="02020603050405020304" pitchFamily="18" charset="0"/>
                          <a:cs typeface="Times New Roman" panose="02020603050405020304" pitchFamily="18" charset="0"/>
                        </a:rPr>
                        <a:t> chat;….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ang-</a:t>
                      </a:r>
                      <a:r>
                        <a:rPr lang="vi-VN" sz="2400" b="1" baseline="0" dirty="0">
                          <a:solidFill>
                            <a:srgbClr val="FF0000"/>
                          </a:solidFill>
                          <a:latin typeface="Times New Roman" panose="02020603050405020304" pitchFamily="18" charset="0"/>
                          <a:cs typeface="Times New Roman" panose="02020603050405020304" pitchFamily="18" charset="0"/>
                        </a:rPr>
                        <a:t> ac</a:t>
                      </a:r>
                      <a:r>
                        <a:rPr lang="vi-VN" sz="2400" b="1" baseline="0" dirty="0">
                          <a:solidFill>
                            <a:srgbClr val="002060"/>
                          </a:solidFill>
                          <a:latin typeface="Times New Roman" panose="02020603050405020304" pitchFamily="18" charset="0"/>
                          <a:cs typeface="Times New Roman" panose="02020603050405020304" pitchFamily="18" charset="0"/>
                        </a:rPr>
                        <a: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khang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khác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nhang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nhác</a:t>
                      </a:r>
                      <a:r>
                        <a:rPr lang="en-US" sz="2400" b="1" baseline="0" dirty="0">
                          <a:solidFill>
                            <a:srgbClr val="002060"/>
                          </a:solidFill>
                          <a:latin typeface="Times New Roman" panose="02020603050405020304" pitchFamily="18" charset="0"/>
                          <a:cs typeface="Times New Roman" panose="02020603050405020304" pitchFamily="18" charset="0"/>
                        </a:rPr>
                        <a:t>; bang </a:t>
                      </a:r>
                      <a:r>
                        <a:rPr lang="en-US" sz="2400" b="1" baseline="0" dirty="0" err="1">
                          <a:solidFill>
                            <a:srgbClr val="002060"/>
                          </a:solidFill>
                          <a:latin typeface="Times New Roman" panose="02020603050405020304" pitchFamily="18" charset="0"/>
                          <a:cs typeface="Times New Roman" panose="02020603050405020304" pitchFamily="18" charset="0"/>
                        </a:rPr>
                        <a:t>bạc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càng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cạc</a:t>
                      </a:r>
                      <a:endParaRPr lang="en-US" sz="2400" b="1" baseline="0" dirty="0">
                        <a:solidFill>
                          <a:srgbClr val="002060"/>
                        </a:solidFill>
                        <a:latin typeface="Times New Roman" panose="02020603050405020304" pitchFamily="18" charset="0"/>
                        <a:cs typeface="Times New Roman" panose="02020603050405020304" pitchFamily="18" charset="0"/>
                      </a:endParaRPr>
                    </a:p>
                    <a:p>
                      <a:pPr algn="l"/>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0"/>
                  </a:ext>
                </a:extLst>
              </a:tr>
              <a:tr h="677333">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2</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ôn- ôt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sồn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sột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dôn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dốt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tôn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tốt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mồn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một</a:t>
                      </a:r>
                      <a:r>
                        <a:rPr lang="en-US" sz="2400" b="1" baseline="0"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ông</a:t>
                      </a:r>
                      <a:r>
                        <a:rPr lang="vi-VN" sz="2400" b="1" baseline="0" dirty="0">
                          <a:solidFill>
                            <a:srgbClr val="FF0000"/>
                          </a:solidFill>
                          <a:latin typeface="Times New Roman" panose="02020603050405020304" pitchFamily="18" charset="0"/>
                          <a:cs typeface="Times New Roman" panose="02020603050405020304" pitchFamily="18" charset="0"/>
                        </a:rPr>
                        <a:t> – ôc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xồng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xộc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công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cốc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tông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tốc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cồng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cộc</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1"/>
                  </a:ext>
                </a:extLst>
              </a:tr>
              <a:tr h="677333">
                <a:tc>
                  <a:txBody>
                    <a:bodyPr/>
                    <a:lstStyle/>
                    <a:p>
                      <a:pPr algn="ctr"/>
                      <a:r>
                        <a:rPr lang="vi-VN" sz="2400" b="1" dirty="0">
                          <a:solidFill>
                            <a:srgbClr val="002060"/>
                          </a:solidFill>
                          <a:latin typeface="Times New Roman" panose="02020603050405020304" pitchFamily="18" charset="0"/>
                          <a:cs typeface="Times New Roman" panose="02020603050405020304" pitchFamily="18" charset="0"/>
                        </a:rPr>
                        <a:t>3</a:t>
                      </a:r>
                      <a:r>
                        <a:rPr lang="en-US" sz="2400" b="1" dirty="0">
                          <a:solidFill>
                            <a:srgbClr val="002060"/>
                          </a:solidFill>
                          <a:latin typeface="Times New Roman" panose="02020603050405020304" pitchFamily="18" charset="0"/>
                          <a:cs typeface="Times New Roman" panose="02020603050405020304" pitchFamily="18" charset="0"/>
                        </a:rPr>
                        <a:t>.</a:t>
                      </a: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un- ut</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vùn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vụt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ngụt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vun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út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chun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chút</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chùn</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chụt</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l"/>
                      <a:r>
                        <a:rPr lang="vi-VN" sz="2400" b="1" dirty="0">
                          <a:solidFill>
                            <a:srgbClr val="FF0000"/>
                          </a:solidFill>
                          <a:latin typeface="Times New Roman" panose="02020603050405020304" pitchFamily="18" charset="0"/>
                          <a:cs typeface="Times New Roman" panose="02020603050405020304" pitchFamily="18" charset="0"/>
                        </a:rPr>
                        <a:t>ung –uc</a:t>
                      </a:r>
                      <a:r>
                        <a:rPr lang="en-US" sz="2400" b="1" dirty="0">
                          <a:solidFill>
                            <a:srgbClr val="002060"/>
                          </a:solidFill>
                          <a:latin typeface="Times New Roman" panose="02020603050405020304" pitchFamily="18" charset="0"/>
                          <a:cs typeface="Times New Roman" panose="02020603050405020304" pitchFamily="18" charset="0"/>
                        </a:rPr>
                        <a:t>:  sung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sục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khùng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khục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cúc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nhung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nhúc</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trùng</a:t>
                      </a:r>
                      <a:r>
                        <a:rPr lang="en-US" sz="2400" b="1" baseline="0" dirty="0">
                          <a:solidFill>
                            <a:srgbClr val="002060"/>
                          </a:solidFill>
                          <a:latin typeface="Times New Roman" panose="02020603050405020304" pitchFamily="18" charset="0"/>
                          <a:cs typeface="Times New Roman" panose="02020603050405020304" pitchFamily="18" charset="0"/>
                        </a:rPr>
                        <a:t> </a:t>
                      </a:r>
                      <a:r>
                        <a:rPr lang="en-US" sz="2400" b="1" baseline="0" dirty="0" err="1">
                          <a:solidFill>
                            <a:srgbClr val="002060"/>
                          </a:solidFill>
                          <a:latin typeface="Times New Roman" panose="02020603050405020304" pitchFamily="18" charset="0"/>
                          <a:cs typeface="Times New Roman" panose="02020603050405020304" pitchFamily="18" charset="0"/>
                        </a:rPr>
                        <a:t>trục</a:t>
                      </a:r>
                      <a:r>
                        <a:rPr lang="en-US" sz="2400" b="1" baseline="0"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9DEEADA-5301-4008-BCC1-350D2880E20F}"/>
              </a:ext>
            </a:extLst>
          </p:cNvPr>
          <p:cNvSpPr txBox="1">
            <a:spLocks noChangeArrowheads="1"/>
          </p:cNvSpPr>
          <p:nvPr/>
        </p:nvSpPr>
        <p:spPr bwMode="auto">
          <a:xfrm>
            <a:off x="304800" y="2438400"/>
            <a:ext cx="8686800" cy="213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Về</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nhà</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viết</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lại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chữ</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còn</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sai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lỗi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chỉnh</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tả</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trong</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bài</a:t>
            </a:r>
            <a:r>
              <a:rPr lang="en-US" altLang="vi-VN" dirty="0">
                <a:latin typeface="Times New Roman" pitchFamily="18" charset="0"/>
                <a:cs typeface="Times New Roman" pitchFamily="18" charset="0"/>
              </a:rPr>
              <a:t>.</a:t>
            </a:r>
          </a:p>
          <a:p>
            <a:pPr>
              <a:spcBef>
                <a:spcPct val="0"/>
              </a:spcBef>
              <a:buFontTx/>
              <a:buNone/>
            </a:pPr>
            <a:r>
              <a:rPr lang="en-US" altLang="vi-VN" dirty="0">
                <a:latin typeface="VNI-Times" pitchFamily="2" charset="0"/>
              </a:rPr>
              <a:t>- </a:t>
            </a:r>
            <a:r>
              <a:rPr lang="en-US" altLang="vi-VN" u="sng" dirty="0" err="1">
                <a:latin typeface="VNI-Times" pitchFamily="2" charset="0"/>
              </a:rPr>
              <a:t>Chuaån</a:t>
            </a:r>
            <a:r>
              <a:rPr lang="en-US" altLang="vi-VN" u="sng" dirty="0">
                <a:latin typeface="VNI-Times" pitchFamily="2" charset="0"/>
              </a:rPr>
              <a:t> </a:t>
            </a:r>
            <a:r>
              <a:rPr lang="en-US" altLang="vi-VN" u="sng" dirty="0" err="1">
                <a:latin typeface="VNI-Times" pitchFamily="2" charset="0"/>
              </a:rPr>
              <a:t>bò</a:t>
            </a:r>
            <a:r>
              <a:rPr lang="en-US" altLang="vi-VN" u="sng" dirty="0">
                <a:latin typeface="VNI-Times" pitchFamily="2" charset="0"/>
              </a:rPr>
              <a:t> </a:t>
            </a:r>
            <a:r>
              <a:rPr lang="en-US" altLang="vi-VN" dirty="0">
                <a:latin typeface="VNI-Times" pitchFamily="2" charset="0"/>
              </a:rPr>
              <a:t>:</a:t>
            </a:r>
          </a:p>
          <a:p>
            <a:pPr>
              <a:spcBef>
                <a:spcPts val="600"/>
              </a:spcBef>
              <a:buFontTx/>
              <a:buNone/>
            </a:pPr>
            <a:r>
              <a:rPr lang="en-US" altLang="vi-VN" dirty="0">
                <a:latin typeface="VNI-Times" pitchFamily="2" charset="0"/>
              </a:rPr>
              <a:t>+ </a:t>
            </a:r>
            <a:r>
              <a:rPr lang="en-US" altLang="vi-VN" dirty="0" err="1">
                <a:latin typeface="VNI-Times" pitchFamily="2" charset="0"/>
              </a:rPr>
              <a:t>Hoïc</a:t>
            </a:r>
            <a:r>
              <a:rPr lang="en-US" altLang="vi-VN" dirty="0">
                <a:latin typeface="VNI-Times" pitchFamily="2" charset="0"/>
              </a:rPr>
              <a:t> </a:t>
            </a:r>
            <a:r>
              <a:rPr lang="en-US" altLang="vi-VN" dirty="0" err="1">
                <a:latin typeface="VNI-Times" pitchFamily="2" charset="0"/>
              </a:rPr>
              <a:t>thuoäc</a:t>
            </a:r>
            <a:r>
              <a:rPr lang="en-US" altLang="vi-VN" dirty="0">
                <a:latin typeface="VNI-Times" pitchFamily="2" charset="0"/>
              </a:rPr>
              <a:t> </a:t>
            </a:r>
            <a:r>
              <a:rPr lang="en-US" altLang="vi-VN" dirty="0" err="1">
                <a:latin typeface="VNI-Times" pitchFamily="2" charset="0"/>
              </a:rPr>
              <a:t>loøng</a:t>
            </a:r>
            <a:r>
              <a:rPr lang="en-US" altLang="vi-VN" dirty="0">
                <a:latin typeface="VNI-Times" pitchFamily="2" charset="0"/>
              </a:rPr>
              <a:t> </a:t>
            </a:r>
            <a:r>
              <a:rPr lang="en-US" altLang="vi-VN" dirty="0" err="1">
                <a:latin typeface="VNI-Times" pitchFamily="2" charset="0"/>
              </a:rPr>
              <a:t>hai</a:t>
            </a:r>
            <a:r>
              <a:rPr lang="en-US" altLang="vi-VN" dirty="0">
                <a:latin typeface="VNI-Times" pitchFamily="2" charset="0"/>
              </a:rPr>
              <a:t> </a:t>
            </a:r>
            <a:r>
              <a:rPr lang="en-US" altLang="vi-VN" dirty="0" err="1">
                <a:latin typeface="VNI-Times" pitchFamily="2" charset="0"/>
              </a:rPr>
              <a:t>khoå</a:t>
            </a:r>
            <a:r>
              <a:rPr lang="en-US" altLang="vi-VN" dirty="0">
                <a:latin typeface="VNI-Times" pitchFamily="2" charset="0"/>
              </a:rPr>
              <a:t> </a:t>
            </a:r>
            <a:r>
              <a:rPr lang="en-US" altLang="vi-VN" dirty="0" err="1">
                <a:latin typeface="VNI-Times" pitchFamily="2" charset="0"/>
              </a:rPr>
              <a:t>thô</a:t>
            </a:r>
            <a:r>
              <a:rPr lang="en-US" altLang="vi-VN" dirty="0">
                <a:latin typeface="VNI-Times" pitchFamily="2" charset="0"/>
              </a:rPr>
              <a:t> </a:t>
            </a:r>
            <a:r>
              <a:rPr lang="en-US" altLang="vi-VN" dirty="0" err="1">
                <a:latin typeface="VNI-Times" pitchFamily="2" charset="0"/>
              </a:rPr>
              <a:t>cuoái</a:t>
            </a:r>
            <a:r>
              <a:rPr lang="en-US" altLang="vi-VN" dirty="0">
                <a:latin typeface="VNI-Times" pitchFamily="2" charset="0"/>
              </a:rPr>
              <a:t> </a:t>
            </a:r>
            <a:r>
              <a:rPr lang="en-US" altLang="vi-VN" dirty="0" err="1">
                <a:latin typeface="VNI-Times" pitchFamily="2" charset="0"/>
              </a:rPr>
              <a:t>baøi</a:t>
            </a:r>
            <a:r>
              <a:rPr lang="en-US" altLang="vi-VN" dirty="0">
                <a:latin typeface="VNI-Times" pitchFamily="2" charset="0"/>
              </a:rPr>
              <a:t> “</a:t>
            </a:r>
            <a:r>
              <a:rPr lang="en-US" altLang="vi-VN" dirty="0" err="1">
                <a:latin typeface="VNI-Times" pitchFamily="2" charset="0"/>
              </a:rPr>
              <a:t>Haønh</a:t>
            </a:r>
            <a:r>
              <a:rPr lang="en-US" altLang="vi-VN" dirty="0">
                <a:latin typeface="VNI-Times" pitchFamily="2" charset="0"/>
              </a:rPr>
              <a:t> </a:t>
            </a:r>
            <a:r>
              <a:rPr lang="en-US" altLang="vi-VN" dirty="0" err="1">
                <a:latin typeface="VNI-Times" pitchFamily="2" charset="0"/>
              </a:rPr>
              <a:t>trình</a:t>
            </a:r>
            <a:r>
              <a:rPr lang="en-US" altLang="vi-VN" dirty="0">
                <a:latin typeface="VNI-Times" pitchFamily="2" charset="0"/>
              </a:rPr>
              <a:t> </a:t>
            </a:r>
            <a:r>
              <a:rPr lang="en-US" altLang="vi-VN" dirty="0" err="1">
                <a:latin typeface="VNI-Times" pitchFamily="2" charset="0"/>
              </a:rPr>
              <a:t>cuûa</a:t>
            </a:r>
            <a:r>
              <a:rPr lang="en-US" altLang="vi-VN" dirty="0">
                <a:latin typeface="VNI-Times" pitchFamily="2" charset="0"/>
              </a:rPr>
              <a:t> </a:t>
            </a:r>
            <a:r>
              <a:rPr lang="en-US" altLang="vi-VN" dirty="0" err="1">
                <a:latin typeface="VNI-Times" pitchFamily="2" charset="0"/>
              </a:rPr>
              <a:t>baày</a:t>
            </a:r>
            <a:r>
              <a:rPr lang="en-US" altLang="vi-VN" dirty="0">
                <a:latin typeface="VNI-Times" pitchFamily="2" charset="0"/>
              </a:rPr>
              <a:t> </a:t>
            </a:r>
            <a:r>
              <a:rPr lang="en-US" altLang="vi-VN" dirty="0" err="1">
                <a:latin typeface="VNI-Times" pitchFamily="2" charset="0"/>
              </a:rPr>
              <a:t>ong</a:t>
            </a:r>
            <a:r>
              <a:rPr lang="en-US" altLang="vi-VN" dirty="0">
                <a:latin typeface="VNI-Times" pitchFamily="2" charset="0"/>
              </a:rPr>
              <a:t>” </a:t>
            </a:r>
            <a:r>
              <a:rPr lang="en-US" altLang="vi-VN" dirty="0" err="1">
                <a:latin typeface="Times New Roman" pitchFamily="18" charset="0"/>
                <a:cs typeface="Times New Roman" pitchFamily="18" charset="0"/>
              </a:rPr>
              <a:t>để</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viết</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bài</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chính</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tả</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cho</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tuần</a:t>
            </a:r>
            <a:r>
              <a:rPr lang="en-US" altLang="vi-VN" dirty="0">
                <a:latin typeface="Times New Roman" pitchFamily="18" charset="0"/>
                <a:cs typeface="Times New Roman" pitchFamily="18" charset="0"/>
              </a:rPr>
              <a:t> </a:t>
            </a:r>
            <a:r>
              <a:rPr lang="en-US" altLang="vi-VN" dirty="0" err="1">
                <a:latin typeface="Times New Roman" pitchFamily="18" charset="0"/>
                <a:cs typeface="Times New Roman" pitchFamily="18" charset="0"/>
              </a:rPr>
              <a:t>sau</a:t>
            </a:r>
            <a:r>
              <a:rPr lang="en-US" altLang="vi-VN" dirty="0">
                <a:latin typeface="Times New Roman" pitchFamily="18" charset="0"/>
                <a:cs typeface="Times New Roman" pitchFamily="18" charset="0"/>
              </a:rPr>
              <a:t>.</a:t>
            </a:r>
          </a:p>
        </p:txBody>
      </p:sp>
      <p:sp>
        <p:nvSpPr>
          <p:cNvPr id="5" name="Text Box 7">
            <a:extLst>
              <a:ext uri="{FF2B5EF4-FFF2-40B4-BE49-F238E27FC236}">
                <a16:creationId xmlns:a16="http://schemas.microsoft.com/office/drawing/2014/main" id="{5DB8F5DA-F338-4013-8552-A870F713DCDB}"/>
              </a:ext>
            </a:extLst>
          </p:cNvPr>
          <p:cNvSpPr txBox="1">
            <a:spLocks noChangeArrowheads="1"/>
          </p:cNvSpPr>
          <p:nvPr/>
        </p:nvSpPr>
        <p:spPr bwMode="auto">
          <a:xfrm>
            <a:off x="554276" y="1798638"/>
            <a:ext cx="554172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u="sng" dirty="0">
                <a:solidFill>
                  <a:srgbClr val="FF0000"/>
                </a:solidFill>
                <a:latin typeface="Times New Roman" panose="02020603050405020304" pitchFamily="18" charset="0"/>
              </a:rPr>
              <a:t>CỦNG CỐ - DẶN DÒ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la019">
            <a:extLst>
              <a:ext uri="{FF2B5EF4-FFF2-40B4-BE49-F238E27FC236}">
                <a16:creationId xmlns:a16="http://schemas.microsoft.com/office/drawing/2014/main" id="{5E3684CD-1959-4834-A05B-1E9B881D2FF2}"/>
              </a:ext>
            </a:extLst>
          </p:cNvPr>
          <p:cNvPicPr>
            <a:picLocks noChangeAspect="1" noChangeArrowheads="1"/>
          </p:cNvPicPr>
          <p:nvPr/>
        </p:nvPicPr>
        <p:blipFill>
          <a:blip r:embed="rId2">
            <a:lum bright="-6000" contrast="1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0066"/>
          </a:solidFill>
          <a:ln w="9525">
            <a:solidFill>
              <a:srgbClr val="FF0000"/>
            </a:solidFill>
            <a:miter lim="800000"/>
            <a:headEnd/>
            <a:tailEnd/>
          </a:ln>
        </p:spPr>
      </p:pic>
      <p:sp>
        <p:nvSpPr>
          <p:cNvPr id="2" name="TextBox 1"/>
          <p:cNvSpPr txBox="1"/>
          <p:nvPr/>
        </p:nvSpPr>
        <p:spPr>
          <a:xfrm>
            <a:off x="990600" y="2133600"/>
            <a:ext cx="7543800" cy="1077218"/>
          </a:xfrm>
          <a:prstGeom prst="rect">
            <a:avLst/>
          </a:prstGeom>
          <a:noFill/>
        </p:spPr>
        <p:txBody>
          <a:bodyPr wrap="square" rtlCol="0">
            <a:spAutoFit/>
          </a:bodyPr>
          <a:lstStyle/>
          <a:p>
            <a:r>
              <a:rPr lang="en-US" sz="3200" b="1" dirty="0">
                <a:solidFill>
                  <a:srgbClr val="FF0000"/>
                </a:solidFill>
                <a:effectLst>
                  <a:outerShdw blurRad="60007" dist="200025" dir="15000000" sy="30000" kx="-1800000" algn="bl" rotWithShape="0">
                    <a:prstClr val="black">
                      <a:alpha val="32000"/>
                    </a:prstClr>
                  </a:outerShdw>
                </a:effectLst>
              </a:rPr>
              <a:t>     TIẾT HỌC KẾT THÚC, CÔ CHÚC </a:t>
            </a:r>
          </a:p>
          <a:p>
            <a:r>
              <a:rPr lang="en-US" sz="3200" b="1" dirty="0">
                <a:solidFill>
                  <a:srgbClr val="FF0000"/>
                </a:solidFill>
                <a:effectLst>
                  <a:outerShdw blurRad="60007" dist="200025" dir="15000000" sy="30000" kx="-1800000" algn="bl" rotWithShape="0">
                    <a:prstClr val="black">
                      <a:alpha val="32000"/>
                    </a:prstClr>
                  </a:outerShdw>
                </a:effectLst>
              </a:rPr>
              <a:t>CÁC EM CHĂM NGOAN , HỌC GIỎI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BF40E430-66C4-473A-B571-38953E826EAB}"/>
              </a:ext>
            </a:extLst>
          </p:cNvPr>
          <p:cNvSpPr txBox="1">
            <a:spLocks noChangeArrowheads="1"/>
          </p:cNvSpPr>
          <p:nvPr/>
        </p:nvSpPr>
        <p:spPr bwMode="auto">
          <a:xfrm>
            <a:off x="3124200" y="1066800"/>
            <a:ext cx="2819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a:solidFill>
                  <a:srgbClr val="FF0000"/>
                </a:solidFill>
                <a:latin typeface="Times New Roman" panose="02020603050405020304" pitchFamily="18" charset="0"/>
              </a:rPr>
              <a:t>Mùa thảo quả</a:t>
            </a:r>
          </a:p>
        </p:txBody>
      </p:sp>
      <p:sp>
        <p:nvSpPr>
          <p:cNvPr id="6" name="Rectangle 4">
            <a:extLst>
              <a:ext uri="{FF2B5EF4-FFF2-40B4-BE49-F238E27FC236}">
                <a16:creationId xmlns:a16="http://schemas.microsoft.com/office/drawing/2014/main" id="{96BF63AB-93F9-46A1-82CE-92E76568B64E}"/>
              </a:ext>
            </a:extLst>
          </p:cNvPr>
          <p:cNvSpPr>
            <a:spLocks noChangeArrowheads="1"/>
          </p:cNvSpPr>
          <p:nvPr/>
        </p:nvSpPr>
        <p:spPr bwMode="auto">
          <a:xfrm>
            <a:off x="304800" y="16764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5000"/>
              </a:lnSpc>
              <a:buFontTx/>
              <a:buNone/>
            </a:pPr>
            <a:r>
              <a:rPr lang="en-US" altLang="en-US" sz="2800">
                <a:solidFill>
                  <a:srgbClr val="000066"/>
                </a:solidFill>
                <a:latin typeface="Times New Roman" panose="02020603050405020304" pitchFamily="18" charset="0"/>
              </a:rPr>
              <a:t>	Sự sống cứ tiếp tục trong âm thầm, hoa thảo quả  nảy  dưới gốc cây kín đáo và  lặng lẽ. Ngày qua, trong sương thu ẩm ướt và mưa rây bụi mùa đông, những chùm hoa khép miệng bắt đầu kết trái. Thảo quả chín dần. Dưới đáy rừng, tựa như đột ngột, bỗng rực lên những chùm thảo quả đỏ  chon chót, như chứa lửa, chứa nắng. Rừng ngập hương thơm. Rừng sáng như có lửa  hắt  lên từ dưới đáy rừng.</a:t>
            </a:r>
          </a:p>
          <a:p>
            <a:pPr eaLnBrk="1" hangingPunct="1">
              <a:lnSpc>
                <a:spcPct val="125000"/>
              </a:lnSpc>
              <a:buFontTx/>
              <a:buNone/>
            </a:pPr>
            <a:r>
              <a:rPr lang="en-US" altLang="en-US" sz="2800">
                <a:solidFill>
                  <a:srgbClr val="000066"/>
                </a:solidFill>
                <a:latin typeface="Times New Roman" panose="02020603050405020304" pitchFamily="18" charset="0"/>
              </a:rPr>
              <a:t>			                             </a:t>
            </a:r>
            <a:r>
              <a:rPr lang="en-US" altLang="en-US" sz="2800" i="1">
                <a:solidFill>
                  <a:srgbClr val="000066"/>
                </a:solidFill>
                <a:latin typeface="Times New Roman" panose="02020603050405020304" pitchFamily="18" charset="0"/>
              </a:rPr>
              <a:t>Theo</a:t>
            </a:r>
            <a:r>
              <a:rPr lang="en-US" altLang="en-US" sz="2800">
                <a:solidFill>
                  <a:srgbClr val="000066"/>
                </a:solidFill>
                <a:latin typeface="Times New Roman" panose="02020603050405020304" pitchFamily="18" charset="0"/>
              </a:rPr>
              <a:t> Ma Văn Kháng</a:t>
            </a:r>
          </a:p>
        </p:txBody>
      </p:sp>
      <p:sp>
        <p:nvSpPr>
          <p:cNvPr id="9" name="TextBox 3">
            <a:extLst>
              <a:ext uri="{FF2B5EF4-FFF2-40B4-BE49-F238E27FC236}">
                <a16:creationId xmlns:a16="http://schemas.microsoft.com/office/drawing/2014/main" id="{174F08D4-6B6A-4312-B81A-104005989CC9}"/>
              </a:ext>
            </a:extLst>
          </p:cNvPr>
          <p:cNvSpPr txBox="1">
            <a:spLocks noChangeArrowheads="1"/>
          </p:cNvSpPr>
          <p:nvPr/>
        </p:nvSpPr>
        <p:spPr bwMode="auto">
          <a:xfrm>
            <a:off x="114300" y="393412"/>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vi-VN" u="sng" dirty="0" err="1">
                <a:latin typeface="Times New Roman" panose="02020603050405020304" pitchFamily="18" charset="0"/>
              </a:rPr>
              <a:t>Chính</a:t>
            </a:r>
            <a:r>
              <a:rPr lang="en-US" altLang="vi-VN" u="sng" dirty="0">
                <a:latin typeface="Times New Roman" panose="02020603050405020304" pitchFamily="18" charset="0"/>
              </a:rPr>
              <a:t> </a:t>
            </a:r>
            <a:r>
              <a:rPr lang="en-US" altLang="vi-VN" u="sng" dirty="0" err="1">
                <a:latin typeface="Times New Roman" panose="02020603050405020304" pitchFamily="18" charset="0"/>
              </a:rPr>
              <a:t>tả</a:t>
            </a:r>
            <a:endParaRPr lang="en-US" altLang="vi-VN" u="sng"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8C6450F-3119-4F95-A35E-4D51FD7ACE53}"/>
              </a:ext>
            </a:extLst>
          </p:cNvPr>
          <p:cNvSpPr txBox="1">
            <a:spLocks noChangeArrowheads="1"/>
          </p:cNvSpPr>
          <p:nvPr/>
        </p:nvSpPr>
        <p:spPr bwMode="auto">
          <a:xfrm>
            <a:off x="1828800" y="2286000"/>
            <a:ext cx="3048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vi-VN" dirty="0" err="1">
                <a:latin typeface="Times New Roman" panose="02020603050405020304" pitchFamily="18" charset="0"/>
                <a:cs typeface="Times New Roman" panose="02020603050405020304" pitchFamily="18" charset="0"/>
              </a:rPr>
              <a:t>kín</a:t>
            </a:r>
            <a:r>
              <a:rPr lang="en-US" altLang="vi-VN" dirty="0">
                <a:latin typeface="Times New Roman" panose="02020603050405020304" pitchFamily="18" charset="0"/>
                <a:cs typeface="Times New Roman" panose="02020603050405020304" pitchFamily="18" charset="0"/>
              </a:rPr>
              <a:t> </a:t>
            </a:r>
            <a:r>
              <a:rPr lang="vi-VN" altLang="vi-VN" dirty="0">
                <a:latin typeface="Times New Roman" panose="02020603050405020304" pitchFamily="18" charset="0"/>
                <a:cs typeface="Times New Roman" panose="02020603050405020304" pitchFamily="18" charset="0"/>
              </a:rPr>
              <a:t>đá</a:t>
            </a:r>
            <a:r>
              <a:rPr lang="en-US" altLang="vi-VN" dirty="0">
                <a:latin typeface="Times New Roman" panose="02020603050405020304" pitchFamily="18" charset="0"/>
                <a:cs typeface="Times New Roman" panose="02020603050405020304" pitchFamily="18" charset="0"/>
              </a:rPr>
              <a:t>o</a:t>
            </a:r>
          </a:p>
          <a:p>
            <a:pPr>
              <a:spcBef>
                <a:spcPct val="0"/>
              </a:spcBef>
              <a:buFontTx/>
              <a:buNone/>
            </a:pPr>
            <a:r>
              <a:rPr lang="vi-VN" altLang="vi-VN" dirty="0">
                <a:latin typeface="Times New Roman" panose="02020603050405020304" pitchFamily="18" charset="0"/>
                <a:cs typeface="Times New Roman" panose="02020603050405020304" pitchFamily="18" charset="0"/>
              </a:rPr>
              <a:t>lặng</a:t>
            </a:r>
            <a:r>
              <a:rPr lang="en-US" altLang="vi-VN" dirty="0">
                <a:latin typeface="Times New Roman" panose="02020603050405020304" pitchFamily="18" charset="0"/>
                <a:cs typeface="Times New Roman" panose="02020603050405020304" pitchFamily="18" charset="0"/>
              </a:rPr>
              <a:t> l</a:t>
            </a:r>
            <a:r>
              <a:rPr lang="vi-VN" altLang="vi-VN" dirty="0">
                <a:latin typeface="Times New Roman" panose="02020603050405020304" pitchFamily="18" charset="0"/>
                <a:cs typeface="Times New Roman" panose="02020603050405020304" pitchFamily="18" charset="0"/>
              </a:rPr>
              <a:t>ẽ</a:t>
            </a:r>
          </a:p>
          <a:p>
            <a:pPr>
              <a:spcBef>
                <a:spcPct val="0"/>
              </a:spcBef>
              <a:buFontTx/>
              <a:buNone/>
            </a:pPr>
            <a:r>
              <a:rPr lang="vi-VN" altLang="vi-VN" dirty="0">
                <a:latin typeface="Times New Roman" panose="02020603050405020304" pitchFamily="18" charset="0"/>
                <a:cs typeface="Times New Roman" panose="02020603050405020304" pitchFamily="18" charset="0"/>
              </a:rPr>
              <a:t>ẩm ướt</a:t>
            </a:r>
            <a:endParaRPr lang="en-US" altLang="vi-VN" dirty="0">
              <a:latin typeface="Times New Roman" panose="02020603050405020304" pitchFamily="18" charset="0"/>
              <a:cs typeface="Times New Roman" panose="02020603050405020304" pitchFamily="18" charset="0"/>
            </a:endParaRPr>
          </a:p>
          <a:p>
            <a:pPr>
              <a:spcBef>
                <a:spcPct val="0"/>
              </a:spcBef>
              <a:buFontTx/>
              <a:buNone/>
            </a:pPr>
            <a:r>
              <a:rPr lang="vi-VN" altLang="vi-VN" dirty="0">
                <a:latin typeface="Times New Roman" panose="02020603050405020304" pitchFamily="18" charset="0"/>
                <a:cs typeface="Times New Roman" panose="02020603050405020304" pitchFamily="18" charset="0"/>
              </a:rPr>
              <a:t>bụi</a:t>
            </a:r>
            <a:endParaRPr lang="en-US" altLang="vi-VN" dirty="0">
              <a:latin typeface="Times New Roman" panose="02020603050405020304" pitchFamily="18" charset="0"/>
              <a:cs typeface="Times New Roman" panose="02020603050405020304" pitchFamily="18" charset="0"/>
            </a:endParaRPr>
          </a:p>
          <a:p>
            <a:pPr>
              <a:spcBef>
                <a:spcPct val="0"/>
              </a:spcBef>
              <a:buFontTx/>
              <a:buNone/>
            </a:pPr>
            <a:r>
              <a:rPr lang="en-US" altLang="vi-VN" dirty="0" err="1">
                <a:latin typeface="Times New Roman" panose="02020603050405020304" pitchFamily="18" charset="0"/>
                <a:cs typeface="Times New Roman" panose="02020603050405020304" pitchFamily="18" charset="0"/>
              </a:rPr>
              <a:t>kh</a:t>
            </a:r>
            <a:r>
              <a:rPr lang="vi-VN" altLang="vi-VN" dirty="0">
                <a:latin typeface="Times New Roman" panose="02020603050405020304" pitchFamily="18" charset="0"/>
                <a:cs typeface="Times New Roman" panose="02020603050405020304" pitchFamily="18" charset="0"/>
              </a:rPr>
              <a:t>ép</a:t>
            </a:r>
            <a:r>
              <a:rPr lang="en-US" altLang="vi-VN" dirty="0">
                <a:latin typeface="Times New Roman" panose="02020603050405020304" pitchFamily="18" charset="0"/>
                <a:cs typeface="Times New Roman" panose="02020603050405020304" pitchFamily="18" charset="0"/>
              </a:rPr>
              <a:t> mi</a:t>
            </a:r>
            <a:r>
              <a:rPr lang="vi-VN" altLang="vi-VN" dirty="0">
                <a:latin typeface="Times New Roman" panose="02020603050405020304" pitchFamily="18" charset="0"/>
                <a:cs typeface="Times New Roman" panose="02020603050405020304" pitchFamily="18" charset="0"/>
              </a:rPr>
              <a:t>ệ</a:t>
            </a:r>
            <a:r>
              <a:rPr lang="en-US" altLang="vi-VN" dirty="0">
                <a:latin typeface="Times New Roman" panose="02020603050405020304" pitchFamily="18" charset="0"/>
                <a:cs typeface="Times New Roman" panose="02020603050405020304" pitchFamily="18" charset="0"/>
              </a:rPr>
              <a:t>ng</a:t>
            </a:r>
          </a:p>
          <a:p>
            <a:pPr>
              <a:spcBef>
                <a:spcPct val="0"/>
              </a:spcBef>
              <a:buFontTx/>
              <a:buNone/>
            </a:pPr>
            <a:r>
              <a:rPr lang="en-US" altLang="vi-VN" dirty="0">
                <a:latin typeface="Times New Roman" panose="02020603050405020304" pitchFamily="18" charset="0"/>
                <a:cs typeface="Times New Roman" panose="02020603050405020304" pitchFamily="18" charset="0"/>
              </a:rPr>
              <a:t>chon </a:t>
            </a:r>
            <a:r>
              <a:rPr lang="en-US" altLang="vi-VN" dirty="0" err="1">
                <a:latin typeface="Times New Roman" panose="02020603050405020304" pitchFamily="18" charset="0"/>
                <a:cs typeface="Times New Roman" panose="02020603050405020304" pitchFamily="18" charset="0"/>
              </a:rPr>
              <a:t>ch</a:t>
            </a:r>
            <a:r>
              <a:rPr lang="vi-VN" altLang="vi-VN" dirty="0">
                <a:latin typeface="Times New Roman" panose="02020603050405020304" pitchFamily="18" charset="0"/>
                <a:cs typeface="Times New Roman" panose="02020603050405020304" pitchFamily="18" charset="0"/>
              </a:rPr>
              <a:t>ó</a:t>
            </a:r>
            <a:r>
              <a:rPr lang="en-US" altLang="vi-VN" dirty="0">
                <a:latin typeface="Times New Roman" panose="02020603050405020304" pitchFamily="18" charset="0"/>
                <a:cs typeface="Times New Roman" panose="02020603050405020304" pitchFamily="18" charset="0"/>
              </a:rPr>
              <a:t>t</a:t>
            </a:r>
          </a:p>
          <a:p>
            <a:pPr>
              <a:spcBef>
                <a:spcPct val="0"/>
              </a:spcBef>
              <a:buFontTx/>
              <a:buNone/>
            </a:pPr>
            <a:r>
              <a:rPr lang="en-US" altLang="en-US" dirty="0" err="1">
                <a:latin typeface="Times New Roman" panose="02020603050405020304" pitchFamily="18" charset="0"/>
                <a:cs typeface="Times New Roman" panose="02020603050405020304" pitchFamily="18" charset="0"/>
              </a:rPr>
              <a:t>hắt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lên</a:t>
            </a:r>
            <a:r>
              <a:rPr lang="en-US" altLang="en-US" dirty="0">
                <a:latin typeface="Times New Roman" panose="02020603050405020304" pitchFamily="18" charset="0"/>
                <a:cs typeface="Times New Roman" panose="02020603050405020304" pitchFamily="18" charset="0"/>
              </a:rPr>
              <a:t> </a:t>
            </a:r>
          </a:p>
        </p:txBody>
      </p:sp>
      <p:sp>
        <p:nvSpPr>
          <p:cNvPr id="8" name="Rectangle 2">
            <a:extLst>
              <a:ext uri="{FF2B5EF4-FFF2-40B4-BE49-F238E27FC236}">
                <a16:creationId xmlns:a16="http://schemas.microsoft.com/office/drawing/2014/main" id="{2D9588A3-DEF5-4F48-935A-32D2A066DFC5}"/>
              </a:ext>
            </a:extLst>
          </p:cNvPr>
          <p:cNvSpPr>
            <a:spLocks noGrp="1" noChangeArrowheads="1"/>
          </p:cNvSpPr>
          <p:nvPr>
            <p:ph type="title"/>
          </p:nvPr>
        </p:nvSpPr>
        <p:spPr>
          <a:xfrm>
            <a:off x="762000" y="1676400"/>
            <a:ext cx="3581400" cy="533400"/>
          </a:xfrm>
        </p:spPr>
        <p:txBody>
          <a:bodyPr/>
          <a:lstStyle/>
          <a:p>
            <a:pPr eaLnBrk="1" hangingPunct="1"/>
            <a:r>
              <a:rPr lang="en-US" altLang="en-US" sz="3200" u="sng" dirty="0" err="1">
                <a:solidFill>
                  <a:srgbClr val="FF0066"/>
                </a:solidFill>
                <a:latin typeface="Times New Roman" panose="02020603050405020304" pitchFamily="18" charset="0"/>
                <a:cs typeface="Times New Roman" panose="02020603050405020304" pitchFamily="18" charset="0"/>
              </a:rPr>
              <a:t>Luyện</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viết</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từ</a:t>
            </a:r>
            <a:r>
              <a:rPr lang="en-US" altLang="en-US" sz="3200" u="sng" dirty="0">
                <a:solidFill>
                  <a:srgbClr val="FF0066"/>
                </a:solidFill>
                <a:latin typeface="Times New Roman" panose="02020603050405020304" pitchFamily="18" charset="0"/>
                <a:cs typeface="Times New Roman" panose="02020603050405020304" pitchFamily="18" charset="0"/>
              </a:rPr>
              <a:t> </a:t>
            </a:r>
            <a:r>
              <a:rPr lang="en-US" altLang="en-US" sz="3200" u="sng" dirty="0" err="1">
                <a:solidFill>
                  <a:srgbClr val="FF0066"/>
                </a:solidFill>
                <a:latin typeface="Times New Roman" panose="02020603050405020304" pitchFamily="18" charset="0"/>
                <a:cs typeface="Times New Roman" panose="02020603050405020304" pitchFamily="18" charset="0"/>
              </a:rPr>
              <a:t>khó</a:t>
            </a:r>
            <a:endParaRPr lang="en-US" altLang="en-US" sz="3200" u="sng" dirty="0">
              <a:solidFill>
                <a:srgbClr val="FF0066"/>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2.5"/>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0.01"/>
                                          </p:val>
                                        </p:tav>
                                        <p:tav tm="100000">
                                          <p:val>
                                            <p:strVal val="#ppt_h"/>
                                          </p:val>
                                        </p:tav>
                                      </p:tavLst>
                                    </p:anim>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h+1"/>
                                          </p:val>
                                        </p:tav>
                                        <p:tav tm="100000">
                                          <p:val>
                                            <p:strVal val="#ppt_y"/>
                                          </p:val>
                                        </p:tav>
                                      </p:tavLst>
                                    </p:anim>
                                    <p:animEffect transition="in" filter="fade">
                                      <p:cBhvr>
                                        <p:cTn id="16" dur="1000"/>
                                        <p:tgtEl>
                                          <p:spTgt spid="6">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8" presetClass="entr" presetSubtype="0" accel="10000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ppt_w</p:attrName>
                                        </p:attrNameLst>
                                      </p:cBhvr>
                                      <p:tavLst>
                                        <p:tav tm="0">
                                          <p:val>
                                            <p:strVal val="#ppt_w*2.5"/>
                                          </p:val>
                                        </p:tav>
                                        <p:tav tm="100000">
                                          <p:val>
                                            <p:strVal val="#ppt_w"/>
                                          </p:val>
                                        </p:tav>
                                      </p:tavLst>
                                    </p:anim>
                                    <p:anim calcmode="lin" valueType="num">
                                      <p:cBhvr>
                                        <p:cTn id="22" dur="1000" fill="hold"/>
                                        <p:tgtEl>
                                          <p:spTgt spid="6">
                                            <p:txEl>
                                              <p:pRg st="1" end="1"/>
                                            </p:txEl>
                                          </p:spTgt>
                                        </p:tgtEl>
                                        <p:attrNameLst>
                                          <p:attrName>ppt_h</p:attrName>
                                        </p:attrNameLst>
                                      </p:cBhvr>
                                      <p:tavLst>
                                        <p:tav tm="0">
                                          <p:val>
                                            <p:strVal val="#ppt_h*0.01"/>
                                          </p:val>
                                        </p:tav>
                                        <p:tav tm="100000">
                                          <p:val>
                                            <p:strVal val="#ppt_h"/>
                                          </p:val>
                                        </p:tav>
                                      </p:tavLst>
                                    </p:anim>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h+1"/>
                                          </p:val>
                                        </p:tav>
                                        <p:tav tm="100000">
                                          <p:val>
                                            <p:strVal val="#ppt_y"/>
                                          </p:val>
                                        </p:tav>
                                      </p:tavLst>
                                    </p:anim>
                                    <p:animEffect transition="in" filter="fade">
                                      <p:cBhvr>
                                        <p:cTn id="25" dur="1000"/>
                                        <p:tgtEl>
                                          <p:spTgt spid="6">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8" presetClass="entr" presetSubtype="0" accel="100000"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 calcmode="lin" valueType="num">
                                      <p:cBhvr>
                                        <p:cTn id="30" dur="1000" fill="hold"/>
                                        <p:tgtEl>
                                          <p:spTgt spid="6">
                                            <p:txEl>
                                              <p:pRg st="2" end="2"/>
                                            </p:txEl>
                                          </p:spTgt>
                                        </p:tgtEl>
                                        <p:attrNameLst>
                                          <p:attrName>ppt_w</p:attrName>
                                        </p:attrNameLst>
                                      </p:cBhvr>
                                      <p:tavLst>
                                        <p:tav tm="0">
                                          <p:val>
                                            <p:strVal val="#ppt_w*2.5"/>
                                          </p:val>
                                        </p:tav>
                                        <p:tav tm="100000">
                                          <p:val>
                                            <p:strVal val="#ppt_w"/>
                                          </p:val>
                                        </p:tav>
                                      </p:tavLst>
                                    </p:anim>
                                    <p:anim calcmode="lin" valueType="num">
                                      <p:cBhvr>
                                        <p:cTn id="31" dur="1000" fill="hold"/>
                                        <p:tgtEl>
                                          <p:spTgt spid="6">
                                            <p:txEl>
                                              <p:pRg st="2" end="2"/>
                                            </p:txEl>
                                          </p:spTgt>
                                        </p:tgtEl>
                                        <p:attrNameLst>
                                          <p:attrName>ppt_h</p:attrName>
                                        </p:attrNameLst>
                                      </p:cBhvr>
                                      <p:tavLst>
                                        <p:tav tm="0">
                                          <p:val>
                                            <p:strVal val="#ppt_h*0.01"/>
                                          </p:val>
                                        </p:tav>
                                        <p:tav tm="100000">
                                          <p:val>
                                            <p:strVal val="#ppt_h"/>
                                          </p:val>
                                        </p:tav>
                                      </p:tavLst>
                                    </p:anim>
                                    <p:anim calcmode="lin" valueType="num">
                                      <p:cBhvr>
                                        <p:cTn id="3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2" end="2"/>
                                            </p:txEl>
                                          </p:spTgt>
                                        </p:tgtEl>
                                        <p:attrNameLst>
                                          <p:attrName>ppt_y</p:attrName>
                                        </p:attrNameLst>
                                      </p:cBhvr>
                                      <p:tavLst>
                                        <p:tav tm="0">
                                          <p:val>
                                            <p:strVal val="#ppt_h+1"/>
                                          </p:val>
                                        </p:tav>
                                        <p:tav tm="100000">
                                          <p:val>
                                            <p:strVal val="#ppt_y"/>
                                          </p:val>
                                        </p:tav>
                                      </p:tavLst>
                                    </p:anim>
                                    <p:animEffect transition="in" filter="fade">
                                      <p:cBhvr>
                                        <p:cTn id="34" dur="1000"/>
                                        <p:tgtEl>
                                          <p:spTgt spid="6">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8" presetClass="entr" presetSubtype="0" accel="10000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anim calcmode="lin" valueType="num">
                                      <p:cBhvr>
                                        <p:cTn id="39" dur="1000" fill="hold"/>
                                        <p:tgtEl>
                                          <p:spTgt spid="6">
                                            <p:txEl>
                                              <p:pRg st="3" end="3"/>
                                            </p:txEl>
                                          </p:spTgt>
                                        </p:tgtEl>
                                        <p:attrNameLst>
                                          <p:attrName>ppt_w</p:attrName>
                                        </p:attrNameLst>
                                      </p:cBhvr>
                                      <p:tavLst>
                                        <p:tav tm="0">
                                          <p:val>
                                            <p:strVal val="#ppt_w*2.5"/>
                                          </p:val>
                                        </p:tav>
                                        <p:tav tm="100000">
                                          <p:val>
                                            <p:strVal val="#ppt_w"/>
                                          </p:val>
                                        </p:tav>
                                      </p:tavLst>
                                    </p:anim>
                                    <p:anim calcmode="lin" valueType="num">
                                      <p:cBhvr>
                                        <p:cTn id="40" dur="1000" fill="hold"/>
                                        <p:tgtEl>
                                          <p:spTgt spid="6">
                                            <p:txEl>
                                              <p:pRg st="3" end="3"/>
                                            </p:txEl>
                                          </p:spTgt>
                                        </p:tgtEl>
                                        <p:attrNameLst>
                                          <p:attrName>ppt_h</p:attrName>
                                        </p:attrNameLst>
                                      </p:cBhvr>
                                      <p:tavLst>
                                        <p:tav tm="0">
                                          <p:val>
                                            <p:strVal val="#ppt_h*0.01"/>
                                          </p:val>
                                        </p:tav>
                                        <p:tav tm="100000">
                                          <p:val>
                                            <p:strVal val="#ppt_h"/>
                                          </p:val>
                                        </p:tav>
                                      </p:tavLst>
                                    </p:anim>
                                    <p:anim calcmode="lin" valueType="num">
                                      <p:cBhvr>
                                        <p:cTn id="4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3" end="3"/>
                                            </p:txEl>
                                          </p:spTgt>
                                        </p:tgtEl>
                                        <p:attrNameLst>
                                          <p:attrName>ppt_y</p:attrName>
                                        </p:attrNameLst>
                                      </p:cBhvr>
                                      <p:tavLst>
                                        <p:tav tm="0">
                                          <p:val>
                                            <p:strVal val="#ppt_h+1"/>
                                          </p:val>
                                        </p:tav>
                                        <p:tav tm="100000">
                                          <p:val>
                                            <p:strVal val="#ppt_y"/>
                                          </p:val>
                                        </p:tav>
                                      </p:tavLst>
                                    </p:anim>
                                    <p:animEffect transition="in" filter="fade">
                                      <p:cBhvr>
                                        <p:cTn id="43" dur="1000"/>
                                        <p:tgtEl>
                                          <p:spTgt spid="6">
                                            <p:txEl>
                                              <p:pRg st="3" end="3"/>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8" presetClass="entr" presetSubtype="0" accel="100000" fill="hold" nodeType="clickEffect">
                                  <p:stCondLst>
                                    <p:cond delay="0"/>
                                  </p:stCondLst>
                                  <p:childTnLst>
                                    <p:set>
                                      <p:cBhvr>
                                        <p:cTn id="47" dur="1" fill="hold">
                                          <p:stCondLst>
                                            <p:cond delay="0"/>
                                          </p:stCondLst>
                                        </p:cTn>
                                        <p:tgtEl>
                                          <p:spTgt spid="6">
                                            <p:txEl>
                                              <p:pRg st="4" end="4"/>
                                            </p:txEl>
                                          </p:spTgt>
                                        </p:tgtEl>
                                        <p:attrNameLst>
                                          <p:attrName>style.visibility</p:attrName>
                                        </p:attrNameLst>
                                      </p:cBhvr>
                                      <p:to>
                                        <p:strVal val="visible"/>
                                      </p:to>
                                    </p:set>
                                    <p:anim calcmode="lin" valueType="num">
                                      <p:cBhvr>
                                        <p:cTn id="48" dur="1000" fill="hold"/>
                                        <p:tgtEl>
                                          <p:spTgt spid="6">
                                            <p:txEl>
                                              <p:pRg st="4" end="4"/>
                                            </p:txEl>
                                          </p:spTgt>
                                        </p:tgtEl>
                                        <p:attrNameLst>
                                          <p:attrName>ppt_w</p:attrName>
                                        </p:attrNameLst>
                                      </p:cBhvr>
                                      <p:tavLst>
                                        <p:tav tm="0">
                                          <p:val>
                                            <p:strVal val="#ppt_w*2.5"/>
                                          </p:val>
                                        </p:tav>
                                        <p:tav tm="100000">
                                          <p:val>
                                            <p:strVal val="#ppt_w"/>
                                          </p:val>
                                        </p:tav>
                                      </p:tavLst>
                                    </p:anim>
                                    <p:anim calcmode="lin" valueType="num">
                                      <p:cBhvr>
                                        <p:cTn id="49" dur="1000" fill="hold"/>
                                        <p:tgtEl>
                                          <p:spTgt spid="6">
                                            <p:txEl>
                                              <p:pRg st="4" end="4"/>
                                            </p:txEl>
                                          </p:spTgt>
                                        </p:tgtEl>
                                        <p:attrNameLst>
                                          <p:attrName>ppt_h</p:attrName>
                                        </p:attrNameLst>
                                      </p:cBhvr>
                                      <p:tavLst>
                                        <p:tav tm="0">
                                          <p:val>
                                            <p:strVal val="#ppt_h*0.01"/>
                                          </p:val>
                                        </p:tav>
                                        <p:tav tm="100000">
                                          <p:val>
                                            <p:strVal val="#ppt_h"/>
                                          </p:val>
                                        </p:tav>
                                      </p:tavLst>
                                    </p:anim>
                                    <p:anim calcmode="lin" valueType="num">
                                      <p:cBhvr>
                                        <p:cTn id="5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4" end="4"/>
                                            </p:txEl>
                                          </p:spTgt>
                                        </p:tgtEl>
                                        <p:attrNameLst>
                                          <p:attrName>ppt_y</p:attrName>
                                        </p:attrNameLst>
                                      </p:cBhvr>
                                      <p:tavLst>
                                        <p:tav tm="0">
                                          <p:val>
                                            <p:strVal val="#ppt_h+1"/>
                                          </p:val>
                                        </p:tav>
                                        <p:tav tm="100000">
                                          <p:val>
                                            <p:strVal val="#ppt_y"/>
                                          </p:val>
                                        </p:tav>
                                      </p:tavLst>
                                    </p:anim>
                                    <p:animEffect transition="in" filter="fade">
                                      <p:cBhvr>
                                        <p:cTn id="52" dur="1000"/>
                                        <p:tgtEl>
                                          <p:spTgt spid="6">
                                            <p:txEl>
                                              <p:pRg st="4" end="4"/>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8" presetClass="entr" presetSubtype="0" accel="100000"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p:cTn id="57" dur="1000" fill="hold"/>
                                        <p:tgtEl>
                                          <p:spTgt spid="6">
                                            <p:txEl>
                                              <p:pRg st="5" end="5"/>
                                            </p:txEl>
                                          </p:spTgt>
                                        </p:tgtEl>
                                        <p:attrNameLst>
                                          <p:attrName>ppt_w</p:attrName>
                                        </p:attrNameLst>
                                      </p:cBhvr>
                                      <p:tavLst>
                                        <p:tav tm="0">
                                          <p:val>
                                            <p:strVal val="#ppt_w*2.5"/>
                                          </p:val>
                                        </p:tav>
                                        <p:tav tm="100000">
                                          <p:val>
                                            <p:strVal val="#ppt_w"/>
                                          </p:val>
                                        </p:tav>
                                      </p:tavLst>
                                    </p:anim>
                                    <p:anim calcmode="lin" valueType="num">
                                      <p:cBhvr>
                                        <p:cTn id="58" dur="1000" fill="hold"/>
                                        <p:tgtEl>
                                          <p:spTgt spid="6">
                                            <p:txEl>
                                              <p:pRg st="5" end="5"/>
                                            </p:txEl>
                                          </p:spTgt>
                                        </p:tgtEl>
                                        <p:attrNameLst>
                                          <p:attrName>ppt_h</p:attrName>
                                        </p:attrNameLst>
                                      </p:cBhvr>
                                      <p:tavLst>
                                        <p:tav tm="0">
                                          <p:val>
                                            <p:strVal val="#ppt_h*0.01"/>
                                          </p:val>
                                        </p:tav>
                                        <p:tav tm="100000">
                                          <p:val>
                                            <p:strVal val="#ppt_h"/>
                                          </p:val>
                                        </p:tav>
                                      </p:tavLst>
                                    </p:anim>
                                    <p:anim calcmode="lin" valueType="num">
                                      <p:cBhvr>
                                        <p:cTn id="5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60" dur="1000" fill="hold"/>
                                        <p:tgtEl>
                                          <p:spTgt spid="6">
                                            <p:txEl>
                                              <p:pRg st="5" end="5"/>
                                            </p:txEl>
                                          </p:spTgt>
                                        </p:tgtEl>
                                        <p:attrNameLst>
                                          <p:attrName>ppt_y</p:attrName>
                                        </p:attrNameLst>
                                      </p:cBhvr>
                                      <p:tavLst>
                                        <p:tav tm="0">
                                          <p:val>
                                            <p:strVal val="#ppt_h+1"/>
                                          </p:val>
                                        </p:tav>
                                        <p:tav tm="100000">
                                          <p:val>
                                            <p:strVal val="#ppt_y"/>
                                          </p:val>
                                        </p:tav>
                                      </p:tavLst>
                                    </p:anim>
                                    <p:animEffect transition="in" filter="fade">
                                      <p:cBhvr>
                                        <p:cTn id="61" dur="1000"/>
                                        <p:tgtEl>
                                          <p:spTgt spid="6">
                                            <p:txEl>
                                              <p:pRg st="5" end="5"/>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8" presetClass="entr" presetSubtype="0" accel="100000" fill="hold" nodeType="clickEffect">
                                  <p:stCondLst>
                                    <p:cond delay="0"/>
                                  </p:stCondLst>
                                  <p:childTnLst>
                                    <p:set>
                                      <p:cBhvr>
                                        <p:cTn id="65" dur="1" fill="hold">
                                          <p:stCondLst>
                                            <p:cond delay="0"/>
                                          </p:stCondLst>
                                        </p:cTn>
                                        <p:tgtEl>
                                          <p:spTgt spid="6">
                                            <p:txEl>
                                              <p:pRg st="6" end="6"/>
                                            </p:txEl>
                                          </p:spTgt>
                                        </p:tgtEl>
                                        <p:attrNameLst>
                                          <p:attrName>style.visibility</p:attrName>
                                        </p:attrNameLst>
                                      </p:cBhvr>
                                      <p:to>
                                        <p:strVal val="visible"/>
                                      </p:to>
                                    </p:set>
                                    <p:anim calcmode="lin" valueType="num">
                                      <p:cBhvr>
                                        <p:cTn id="66" dur="1000" fill="hold"/>
                                        <p:tgtEl>
                                          <p:spTgt spid="6">
                                            <p:txEl>
                                              <p:pRg st="6" end="6"/>
                                            </p:txEl>
                                          </p:spTgt>
                                        </p:tgtEl>
                                        <p:attrNameLst>
                                          <p:attrName>ppt_w</p:attrName>
                                        </p:attrNameLst>
                                      </p:cBhvr>
                                      <p:tavLst>
                                        <p:tav tm="0">
                                          <p:val>
                                            <p:strVal val="#ppt_w*2.5"/>
                                          </p:val>
                                        </p:tav>
                                        <p:tav tm="100000">
                                          <p:val>
                                            <p:strVal val="#ppt_w"/>
                                          </p:val>
                                        </p:tav>
                                      </p:tavLst>
                                    </p:anim>
                                    <p:anim calcmode="lin" valueType="num">
                                      <p:cBhvr>
                                        <p:cTn id="67" dur="1000" fill="hold"/>
                                        <p:tgtEl>
                                          <p:spTgt spid="6">
                                            <p:txEl>
                                              <p:pRg st="6" end="6"/>
                                            </p:txEl>
                                          </p:spTgt>
                                        </p:tgtEl>
                                        <p:attrNameLst>
                                          <p:attrName>ppt_h</p:attrName>
                                        </p:attrNameLst>
                                      </p:cBhvr>
                                      <p:tavLst>
                                        <p:tav tm="0">
                                          <p:val>
                                            <p:strVal val="#ppt_h*0.01"/>
                                          </p:val>
                                        </p:tav>
                                        <p:tav tm="100000">
                                          <p:val>
                                            <p:strVal val="#ppt_h"/>
                                          </p:val>
                                        </p:tav>
                                      </p:tavLst>
                                    </p:anim>
                                    <p:anim calcmode="lin" valueType="num">
                                      <p:cBhvr>
                                        <p:cTn id="6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6">
                                            <p:txEl>
                                              <p:pRg st="6" end="6"/>
                                            </p:txEl>
                                          </p:spTgt>
                                        </p:tgtEl>
                                        <p:attrNameLst>
                                          <p:attrName>ppt_y</p:attrName>
                                        </p:attrNameLst>
                                      </p:cBhvr>
                                      <p:tavLst>
                                        <p:tav tm="0">
                                          <p:val>
                                            <p:strVal val="#ppt_h+1"/>
                                          </p:val>
                                        </p:tav>
                                        <p:tav tm="100000">
                                          <p:val>
                                            <p:strVal val="#ppt_y"/>
                                          </p:val>
                                        </p:tav>
                                      </p:tavLst>
                                    </p:anim>
                                    <p:animEffect transition="in" filter="fade">
                                      <p:cBhvr>
                                        <p:cTn id="70"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94C47EC7-CA26-488D-A247-8EC8C41F8BB8}"/>
              </a:ext>
            </a:extLst>
          </p:cNvPr>
          <p:cNvSpPr>
            <a:spLocks noGrp="1" noChangeArrowheads="1"/>
          </p:cNvSpPr>
          <p:nvPr>
            <p:ph type="title"/>
          </p:nvPr>
        </p:nvSpPr>
        <p:spPr>
          <a:xfrm>
            <a:off x="762000" y="1676400"/>
            <a:ext cx="2362200" cy="533400"/>
          </a:xfrm>
        </p:spPr>
        <p:txBody>
          <a:bodyPr/>
          <a:lstStyle/>
          <a:p>
            <a:pPr algn="l" eaLnBrk="1" hangingPunct="1"/>
            <a:r>
              <a:rPr lang="en-US" altLang="en-US" sz="3200" u="sng" dirty="0" err="1">
                <a:solidFill>
                  <a:srgbClr val="FF0066"/>
                </a:solidFill>
                <a:latin typeface="Times New Roman" panose="02020603050405020304" pitchFamily="18" charset="0"/>
              </a:rPr>
              <a:t>Viết</a:t>
            </a:r>
            <a:r>
              <a:rPr lang="en-US" altLang="en-US" sz="3200" u="sng" dirty="0">
                <a:solidFill>
                  <a:srgbClr val="FF0066"/>
                </a:solidFill>
                <a:latin typeface="Times New Roman" panose="02020603050405020304" pitchFamily="18" charset="0"/>
              </a:rPr>
              <a:t> </a:t>
            </a:r>
            <a:r>
              <a:rPr lang="en-US" altLang="en-US" sz="3200" u="sng" dirty="0" err="1">
                <a:solidFill>
                  <a:srgbClr val="FF0066"/>
                </a:solidFill>
                <a:latin typeface="Times New Roman" panose="02020603050405020304" pitchFamily="18" charset="0"/>
              </a:rPr>
              <a:t>chính</a:t>
            </a:r>
            <a:r>
              <a:rPr lang="en-US" altLang="en-US" sz="3200" u="sng" dirty="0">
                <a:solidFill>
                  <a:srgbClr val="FF0066"/>
                </a:solidFill>
                <a:latin typeface="Times New Roman" panose="02020603050405020304" pitchFamily="18" charset="0"/>
              </a:rPr>
              <a:t> </a:t>
            </a:r>
            <a:r>
              <a:rPr lang="en-US" altLang="en-US" sz="3200" u="sng" dirty="0" err="1">
                <a:solidFill>
                  <a:srgbClr val="FF0066"/>
                </a:solidFill>
                <a:latin typeface="Times New Roman" panose="02020603050405020304" pitchFamily="18" charset="0"/>
              </a:rPr>
              <a:t>tả</a:t>
            </a:r>
            <a:endParaRPr lang="en-US" altLang="en-US" sz="3200" u="sng" dirty="0">
              <a:solidFill>
                <a:srgbClr val="FF0066"/>
              </a:solidFill>
              <a:latin typeface="Times New Roman" panose="02020603050405020304" pitchFamily="18" charset="0"/>
            </a:endParaRPr>
          </a:p>
        </p:txBody>
      </p:sp>
      <p:sp>
        <p:nvSpPr>
          <p:cNvPr id="5" name="Rectangle 4">
            <a:extLst>
              <a:ext uri="{FF2B5EF4-FFF2-40B4-BE49-F238E27FC236}">
                <a16:creationId xmlns:a16="http://schemas.microsoft.com/office/drawing/2014/main" id="{7CF6C133-EDBE-4C65-BEC8-59AA1321F004}"/>
              </a:ext>
            </a:extLst>
          </p:cNvPr>
          <p:cNvSpPr>
            <a:spLocks noChangeArrowheads="1"/>
          </p:cNvSpPr>
          <p:nvPr/>
        </p:nvSpPr>
        <p:spPr bwMode="auto">
          <a:xfrm>
            <a:off x="381000" y="2249488"/>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5000"/>
              </a:lnSpc>
              <a:buFontTx/>
              <a:buNone/>
            </a:pPr>
            <a:r>
              <a:rPr lang="en-US" altLang="en-US" sz="2800">
                <a:solidFill>
                  <a:srgbClr val="000066"/>
                </a:solidFill>
                <a:latin typeface="Times New Roman" panose="02020603050405020304" pitchFamily="18" charset="0"/>
              </a:rPr>
              <a:t>	Sự sống cứ tiếp tục trong </a:t>
            </a:r>
            <a:r>
              <a:rPr lang="en-US" altLang="en-US" sz="2800">
                <a:solidFill>
                  <a:srgbClr val="FF0000"/>
                </a:solidFill>
                <a:latin typeface="Times New Roman" panose="02020603050405020304" pitchFamily="18" charset="0"/>
              </a:rPr>
              <a:t>âm thầm</a:t>
            </a:r>
            <a:r>
              <a:rPr lang="en-US" altLang="en-US" sz="2800">
                <a:solidFill>
                  <a:srgbClr val="000066"/>
                </a:solidFill>
                <a:latin typeface="Times New Roman" panose="02020603050405020304" pitchFamily="18" charset="0"/>
              </a:rPr>
              <a:t>, hoa thảo quả  </a:t>
            </a:r>
            <a:r>
              <a:rPr lang="en-US" altLang="en-US" sz="2800">
                <a:solidFill>
                  <a:srgbClr val="FF0000"/>
                </a:solidFill>
                <a:latin typeface="Times New Roman" panose="02020603050405020304" pitchFamily="18" charset="0"/>
              </a:rPr>
              <a:t>nảy</a:t>
            </a:r>
            <a:r>
              <a:rPr lang="en-US" altLang="en-US" sz="2800">
                <a:solidFill>
                  <a:srgbClr val="000066"/>
                </a:solidFill>
                <a:latin typeface="Times New Roman" panose="02020603050405020304" pitchFamily="18" charset="0"/>
              </a:rPr>
              <a:t>  dưới </a:t>
            </a:r>
            <a:r>
              <a:rPr lang="en-US" altLang="en-US" sz="2800">
                <a:solidFill>
                  <a:srgbClr val="FF0000"/>
                </a:solidFill>
                <a:latin typeface="Times New Roman" panose="02020603050405020304" pitchFamily="18" charset="0"/>
              </a:rPr>
              <a:t>gốc cây kín đáo </a:t>
            </a:r>
            <a:r>
              <a:rPr lang="en-US" altLang="en-US" sz="2800">
                <a:solidFill>
                  <a:srgbClr val="000066"/>
                </a:solidFill>
                <a:latin typeface="Times New Roman" panose="02020603050405020304" pitchFamily="18" charset="0"/>
              </a:rPr>
              <a:t>và  </a:t>
            </a:r>
            <a:r>
              <a:rPr lang="en-US" altLang="en-US" sz="2800">
                <a:solidFill>
                  <a:srgbClr val="FF0000"/>
                </a:solidFill>
                <a:latin typeface="Times New Roman" panose="02020603050405020304" pitchFamily="18" charset="0"/>
              </a:rPr>
              <a:t>lặng lẽ</a:t>
            </a:r>
            <a:r>
              <a:rPr lang="en-US" altLang="en-US" sz="2800">
                <a:solidFill>
                  <a:srgbClr val="000066"/>
                </a:solidFill>
                <a:latin typeface="Times New Roman" panose="02020603050405020304" pitchFamily="18" charset="0"/>
              </a:rPr>
              <a:t>. Ngày qua, trong </a:t>
            </a:r>
            <a:r>
              <a:rPr lang="en-US" altLang="en-US" sz="2800">
                <a:solidFill>
                  <a:srgbClr val="FF0000"/>
                </a:solidFill>
                <a:latin typeface="Times New Roman" panose="02020603050405020304" pitchFamily="18" charset="0"/>
              </a:rPr>
              <a:t>sương thu ẩm ướt </a:t>
            </a:r>
            <a:r>
              <a:rPr lang="en-US" altLang="en-US" sz="2800">
                <a:solidFill>
                  <a:srgbClr val="000066"/>
                </a:solidFill>
                <a:latin typeface="Times New Roman" panose="02020603050405020304" pitchFamily="18" charset="0"/>
              </a:rPr>
              <a:t>và mưa </a:t>
            </a:r>
            <a:r>
              <a:rPr lang="en-US" altLang="en-US" sz="2800">
                <a:solidFill>
                  <a:srgbClr val="FF0000"/>
                </a:solidFill>
                <a:latin typeface="Times New Roman" panose="02020603050405020304" pitchFamily="18" charset="0"/>
              </a:rPr>
              <a:t>rây bụi </a:t>
            </a:r>
            <a:r>
              <a:rPr lang="en-US" altLang="en-US" sz="2800">
                <a:solidFill>
                  <a:srgbClr val="000066"/>
                </a:solidFill>
                <a:latin typeface="Times New Roman" panose="02020603050405020304" pitchFamily="18" charset="0"/>
              </a:rPr>
              <a:t>mùa đông, những </a:t>
            </a:r>
            <a:r>
              <a:rPr lang="en-US" altLang="en-US" sz="2800">
                <a:solidFill>
                  <a:srgbClr val="FF0000"/>
                </a:solidFill>
                <a:latin typeface="Times New Roman" panose="02020603050405020304" pitchFamily="18" charset="0"/>
              </a:rPr>
              <a:t>chùm</a:t>
            </a:r>
            <a:r>
              <a:rPr lang="en-US" altLang="en-US" sz="2800">
                <a:solidFill>
                  <a:srgbClr val="000066"/>
                </a:solidFill>
                <a:latin typeface="Times New Roman" panose="02020603050405020304" pitchFamily="18" charset="0"/>
              </a:rPr>
              <a:t> hoa </a:t>
            </a:r>
            <a:r>
              <a:rPr lang="en-US" altLang="en-US" sz="2800">
                <a:solidFill>
                  <a:srgbClr val="FF0000"/>
                </a:solidFill>
                <a:latin typeface="Times New Roman" panose="02020603050405020304" pitchFamily="18" charset="0"/>
              </a:rPr>
              <a:t>khép miệng</a:t>
            </a:r>
            <a:r>
              <a:rPr lang="en-US" altLang="en-US" sz="2800">
                <a:solidFill>
                  <a:srgbClr val="000066"/>
                </a:solidFill>
                <a:latin typeface="Times New Roman" panose="02020603050405020304" pitchFamily="18" charset="0"/>
              </a:rPr>
              <a:t> bắt đầu kết trái. Thảo quả </a:t>
            </a:r>
            <a:r>
              <a:rPr lang="en-US" altLang="en-US" sz="2800">
                <a:solidFill>
                  <a:srgbClr val="FF0000"/>
                </a:solidFill>
                <a:latin typeface="Times New Roman" panose="02020603050405020304" pitchFamily="18" charset="0"/>
              </a:rPr>
              <a:t>chín dần</a:t>
            </a:r>
            <a:r>
              <a:rPr lang="en-US" altLang="en-US" sz="2800">
                <a:solidFill>
                  <a:srgbClr val="000066"/>
                </a:solidFill>
                <a:latin typeface="Times New Roman" panose="02020603050405020304" pitchFamily="18" charset="0"/>
              </a:rPr>
              <a:t>. Dưới </a:t>
            </a:r>
            <a:r>
              <a:rPr lang="en-US" altLang="en-US" sz="2800">
                <a:solidFill>
                  <a:srgbClr val="FF0000"/>
                </a:solidFill>
                <a:latin typeface="Times New Roman" panose="02020603050405020304" pitchFamily="18" charset="0"/>
              </a:rPr>
              <a:t>đáy</a:t>
            </a:r>
            <a:r>
              <a:rPr lang="en-US" altLang="en-US" sz="2800">
                <a:solidFill>
                  <a:srgbClr val="000066"/>
                </a:solidFill>
                <a:latin typeface="Times New Roman" panose="02020603050405020304" pitchFamily="18" charset="0"/>
              </a:rPr>
              <a:t> rừng, tựa như </a:t>
            </a:r>
            <a:r>
              <a:rPr lang="en-US" altLang="en-US" sz="2800">
                <a:solidFill>
                  <a:srgbClr val="FF0000"/>
                </a:solidFill>
                <a:latin typeface="Times New Roman" panose="02020603050405020304" pitchFamily="18" charset="0"/>
              </a:rPr>
              <a:t>đột ngột</a:t>
            </a:r>
            <a:r>
              <a:rPr lang="en-US" altLang="en-US" sz="2800">
                <a:solidFill>
                  <a:srgbClr val="000066"/>
                </a:solidFill>
                <a:latin typeface="Times New Roman" panose="02020603050405020304" pitchFamily="18" charset="0"/>
              </a:rPr>
              <a:t>, </a:t>
            </a:r>
            <a:r>
              <a:rPr lang="en-US" altLang="en-US" sz="2800">
                <a:solidFill>
                  <a:srgbClr val="FF0000"/>
                </a:solidFill>
                <a:latin typeface="Times New Roman" panose="02020603050405020304" pitchFamily="18" charset="0"/>
              </a:rPr>
              <a:t>bỗng rực lên </a:t>
            </a:r>
            <a:r>
              <a:rPr lang="en-US" altLang="en-US" sz="2800">
                <a:solidFill>
                  <a:srgbClr val="000066"/>
                </a:solidFill>
                <a:latin typeface="Times New Roman" panose="02020603050405020304" pitchFamily="18" charset="0"/>
              </a:rPr>
              <a:t>những chùm thảo quả đỏ  </a:t>
            </a:r>
            <a:r>
              <a:rPr lang="en-US" altLang="en-US" sz="2800">
                <a:solidFill>
                  <a:srgbClr val="FF0000"/>
                </a:solidFill>
                <a:latin typeface="Times New Roman" panose="02020603050405020304" pitchFamily="18" charset="0"/>
              </a:rPr>
              <a:t>chon chót</a:t>
            </a:r>
            <a:r>
              <a:rPr lang="en-US" altLang="en-US" sz="2800">
                <a:solidFill>
                  <a:srgbClr val="000066"/>
                </a:solidFill>
                <a:latin typeface="Times New Roman" panose="02020603050405020304" pitchFamily="18" charset="0"/>
              </a:rPr>
              <a:t>, như chứa lửa, chứa nắng. Rừng ngập </a:t>
            </a:r>
            <a:r>
              <a:rPr lang="en-US" altLang="en-US" sz="2800">
                <a:solidFill>
                  <a:srgbClr val="FF0000"/>
                </a:solidFill>
                <a:latin typeface="Times New Roman" panose="02020603050405020304" pitchFamily="18" charset="0"/>
              </a:rPr>
              <a:t>hương thơm</a:t>
            </a:r>
            <a:r>
              <a:rPr lang="en-US" altLang="en-US" sz="2800">
                <a:solidFill>
                  <a:srgbClr val="000066"/>
                </a:solidFill>
                <a:latin typeface="Times New Roman" panose="02020603050405020304" pitchFamily="18" charset="0"/>
              </a:rPr>
              <a:t>. Rừng sáng như có lửa  </a:t>
            </a:r>
            <a:r>
              <a:rPr lang="en-US" altLang="en-US" sz="2800">
                <a:solidFill>
                  <a:srgbClr val="FF0000"/>
                </a:solidFill>
                <a:latin typeface="Times New Roman" panose="02020603050405020304" pitchFamily="18" charset="0"/>
              </a:rPr>
              <a:t>hắt  lên </a:t>
            </a:r>
            <a:r>
              <a:rPr lang="en-US" altLang="en-US" sz="2800">
                <a:solidFill>
                  <a:srgbClr val="000066"/>
                </a:solidFill>
                <a:latin typeface="Times New Roman" panose="02020603050405020304" pitchFamily="18" charset="0"/>
              </a:rPr>
              <a:t>từ dưới đáy rừng.</a:t>
            </a:r>
          </a:p>
          <a:p>
            <a:pPr eaLnBrk="1" hangingPunct="1">
              <a:lnSpc>
                <a:spcPct val="125000"/>
              </a:lnSpc>
              <a:buFontTx/>
              <a:buNone/>
            </a:pPr>
            <a:r>
              <a:rPr lang="en-US" altLang="en-US" sz="2800">
                <a:solidFill>
                  <a:srgbClr val="000066"/>
                </a:solidFill>
                <a:latin typeface="Times New Roman" panose="02020603050405020304" pitchFamily="18" charset="0"/>
              </a:rPr>
              <a:t>			                             </a:t>
            </a:r>
            <a:r>
              <a:rPr lang="en-US" altLang="en-US" sz="2800" i="1">
                <a:solidFill>
                  <a:srgbClr val="000066"/>
                </a:solidFill>
                <a:latin typeface="Times New Roman" panose="02020603050405020304" pitchFamily="18" charset="0"/>
              </a:rPr>
              <a:t>Theo</a:t>
            </a:r>
            <a:r>
              <a:rPr lang="en-US" altLang="en-US" sz="2800">
                <a:solidFill>
                  <a:srgbClr val="000066"/>
                </a:solidFill>
                <a:latin typeface="Times New Roman" panose="02020603050405020304" pitchFamily="18" charset="0"/>
              </a:rPr>
              <a:t> Ma Văn Kháng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4C4DD86-A039-4D2D-A0C9-2F1F0AEAAEFA}"/>
              </a:ext>
            </a:extLst>
          </p:cNvPr>
          <p:cNvSpPr>
            <a:spLocks noGrp="1" noChangeArrowheads="1"/>
          </p:cNvSpPr>
          <p:nvPr>
            <p:ph type="title"/>
          </p:nvPr>
        </p:nvSpPr>
        <p:spPr>
          <a:xfrm>
            <a:off x="838200" y="838200"/>
            <a:ext cx="7315200" cy="1485900"/>
          </a:xfrm>
        </p:spPr>
        <p:txBody>
          <a:bodyPr/>
          <a:lstStyle/>
          <a:p>
            <a:pPr algn="l" eaLnBrk="1" hangingPunct="1"/>
            <a:r>
              <a:rPr lang="en-US" altLang="en-US" sz="3000" b="1">
                <a:solidFill>
                  <a:srgbClr val="002060"/>
                </a:solidFill>
                <a:latin typeface="Times New Roman" panose="02020603050405020304" pitchFamily="18" charset="0"/>
                <a:cs typeface="Times New Roman" panose="02020603050405020304" pitchFamily="18" charset="0"/>
              </a:rPr>
              <a:t>Bài tập 2</a:t>
            </a:r>
            <a:r>
              <a:rPr lang="vi-VN" altLang="en-US" sz="3000" b="1">
                <a:solidFill>
                  <a:srgbClr val="002060"/>
                </a:solidFill>
                <a:cs typeface="Times New Roman" panose="02020603050405020304" pitchFamily="18" charset="0"/>
              </a:rPr>
              <a:t> (S/144)</a:t>
            </a:r>
            <a:r>
              <a:rPr lang="en-US" altLang="en-US" sz="3000" b="1">
                <a:solidFill>
                  <a:srgbClr val="002060"/>
                </a:solidFill>
                <a:latin typeface="Times New Roman" panose="02020603050405020304" pitchFamily="18" charset="0"/>
                <a:cs typeface="Times New Roman" panose="02020603050405020304" pitchFamily="18" charset="0"/>
              </a:rPr>
              <a:t>:                                                  </a:t>
            </a:r>
            <a:br>
              <a:rPr lang="en-US" altLang="en-US" sz="3000" b="1">
                <a:solidFill>
                  <a:srgbClr val="002060"/>
                </a:solidFill>
                <a:latin typeface="Times New Roman" panose="02020603050405020304" pitchFamily="18" charset="0"/>
                <a:cs typeface="Times New Roman" panose="02020603050405020304" pitchFamily="18" charset="0"/>
              </a:rPr>
            </a:br>
            <a:r>
              <a:rPr lang="en-US" altLang="en-US" sz="3000" b="1">
                <a:solidFill>
                  <a:srgbClr val="002060"/>
                </a:solidFill>
                <a:latin typeface="Times New Roman" panose="02020603050405020304" pitchFamily="18" charset="0"/>
                <a:cs typeface="Times New Roman" panose="02020603050405020304" pitchFamily="18" charset="0"/>
              </a:rPr>
              <a:t>Tìm các từ ngữ chứa tiếng ghi ở cột dọc trong các bảng sau:</a:t>
            </a:r>
          </a:p>
        </p:txBody>
      </p:sp>
      <p:graphicFrame>
        <p:nvGraphicFramePr>
          <p:cNvPr id="16433" name="Group 49">
            <a:extLst>
              <a:ext uri="{FF2B5EF4-FFF2-40B4-BE49-F238E27FC236}">
                <a16:creationId xmlns:a16="http://schemas.microsoft.com/office/drawing/2014/main" id="{5EA6BA5A-8411-41BB-A373-ACC6350FE9D9}"/>
              </a:ext>
            </a:extLst>
          </p:cNvPr>
          <p:cNvGraphicFramePr>
            <a:graphicFrameLocks noGrp="1"/>
          </p:cNvGraphicFramePr>
          <p:nvPr>
            <p:ph idx="1"/>
          </p:nvPr>
        </p:nvGraphicFramePr>
        <p:xfrm>
          <a:off x="1485900" y="3257550"/>
          <a:ext cx="6172200" cy="1885950"/>
        </p:xfrm>
        <a:graphic>
          <a:graphicData uri="http://schemas.openxmlformats.org/drawingml/2006/table">
            <a:tbl>
              <a:tblPr/>
              <a:tblGrid>
                <a:gridCol w="154305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800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sổ</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sơ</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su</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sứ</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085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xổ</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xơ</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a:ln>
                            <a:noFill/>
                          </a:ln>
                          <a:solidFill>
                            <a:srgbClr val="990000"/>
                          </a:solidFill>
                          <a:effectLst/>
                          <a:latin typeface="Times New Roman" panose="02020603050405020304" pitchFamily="18" charset="0"/>
                          <a:cs typeface="Times New Roman" panose="02020603050405020304" pitchFamily="18" charset="0"/>
                        </a:rPr>
                        <a:t> xu</a:t>
                      </a: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rPr>
                        <a:t> </a:t>
                      </a:r>
                      <a:r>
                        <a:rPr kumimoji="0" lang="en-US" sz="4500" b="0" i="0" u="none" strike="noStrike" cap="none" normalizeH="0" baseline="0" dirty="0" err="1">
                          <a:ln>
                            <a:noFill/>
                          </a:ln>
                          <a:solidFill>
                            <a:srgbClr val="990000"/>
                          </a:solidFill>
                          <a:effectLst/>
                          <a:latin typeface="Times New Roman" panose="02020603050405020304" pitchFamily="18" charset="0"/>
                          <a:cs typeface="Times New Roman" panose="02020603050405020304" pitchFamily="18" charset="0"/>
                        </a:rPr>
                        <a:t>xứ</a:t>
                      </a:r>
                      <a:endParaRPr kumimoji="0" lang="en-US" sz="4500" b="0" i="0" u="none" strike="noStrike" cap="none" normalizeH="0" baseline="0" dirty="0">
                        <a:ln>
                          <a:noFill/>
                        </a:ln>
                        <a:solidFill>
                          <a:srgbClr val="990000"/>
                        </a:solidFill>
                        <a:effectLst/>
                        <a:latin typeface="Times New Roman" panose="02020603050405020304" pitchFamily="18" charset="0"/>
                        <a:cs typeface="Times New Roman" panose="02020603050405020304" pitchFamily="18" charset="0"/>
                      </a:endParaRPr>
                    </a:p>
                  </a:txBody>
                  <a:tcPr marL="68580" marR="68580" marT="34290" marB="34290" horzOverflow="overflow">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6433"/>
                                        </p:tgtEl>
                                        <p:attrNameLst>
                                          <p:attrName>style.visibility</p:attrName>
                                        </p:attrNameLst>
                                      </p:cBhvr>
                                      <p:to>
                                        <p:strVal val="visible"/>
                                      </p:to>
                                    </p:set>
                                    <p:anim calcmode="lin" valueType="num">
                                      <p:cBhvr>
                                        <p:cTn id="7" dur="500" fill="hold"/>
                                        <p:tgtEl>
                                          <p:spTgt spid="16433"/>
                                        </p:tgtEl>
                                        <p:attrNameLst>
                                          <p:attrName>ppt_w</p:attrName>
                                        </p:attrNameLst>
                                      </p:cBhvr>
                                      <p:tavLst>
                                        <p:tav tm="0">
                                          <p:val>
                                            <p:fltVal val="0"/>
                                          </p:val>
                                        </p:tav>
                                        <p:tav tm="100000">
                                          <p:val>
                                            <p:strVal val="#ppt_w"/>
                                          </p:val>
                                        </p:tav>
                                      </p:tavLst>
                                    </p:anim>
                                    <p:anim calcmode="lin" valueType="num">
                                      <p:cBhvr>
                                        <p:cTn id="8" dur="500" fill="hold"/>
                                        <p:tgtEl>
                                          <p:spTgt spid="164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1F6CCE-70EA-4047-9133-44200DC56508}"/>
              </a:ext>
            </a:extLst>
          </p:cNvPr>
          <p:cNvSpPr>
            <a:spLocks noChangeArrowheads="1"/>
          </p:cNvSpPr>
          <p:nvPr/>
        </p:nvSpPr>
        <p:spPr bwMode="auto">
          <a:xfrm>
            <a:off x="1028700" y="528638"/>
            <a:ext cx="3543300"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sổ/ xổ</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sổ sách/ xổ số</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cửa sổ/ xổ lồng</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sổ mũi/ xổ bụng</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vắt sổ/ xổ sán</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su / xu</a:t>
            </a:r>
          </a:p>
          <a:p>
            <a:pPr marL="457200" marR="0" lvl="1" indent="0" algn="l" defTabSz="914400" rtl="0" eaLnBrk="1" fontAlgn="base" latinLnBrk="0" hangingPunct="1">
              <a:lnSpc>
                <a:spcPct val="100000"/>
              </a:lnSpc>
              <a:spcBef>
                <a:spcPct val="20000"/>
              </a:spcBef>
              <a:spcAft>
                <a:spcPct val="0"/>
              </a:spcAft>
              <a:buClr>
                <a:srgbClr val="00FFFF"/>
              </a:buClr>
              <a:buSzTx/>
              <a:buFontTx/>
              <a:buNone/>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su hào / đồng xu</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cao su / xu nịnh</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dép su / xu thời</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su su  / tiền xu</a:t>
            </a:r>
          </a:p>
        </p:txBody>
      </p:sp>
      <p:sp>
        <p:nvSpPr>
          <p:cNvPr id="3" name="Rectangle 2">
            <a:extLst>
              <a:ext uri="{FF2B5EF4-FFF2-40B4-BE49-F238E27FC236}">
                <a16:creationId xmlns:a16="http://schemas.microsoft.com/office/drawing/2014/main" id="{6D7948EB-FF1A-41AF-9BB9-E8EE878B9B5C}"/>
              </a:ext>
            </a:extLst>
          </p:cNvPr>
          <p:cNvSpPr>
            <a:spLocks noChangeArrowheads="1"/>
          </p:cNvSpPr>
          <p:nvPr/>
        </p:nvSpPr>
        <p:spPr bwMode="auto">
          <a:xfrm>
            <a:off x="4800600" y="585788"/>
            <a:ext cx="4000500" cy="627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sơ/ xơ</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sài/ xơ múi</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lược/ xơ mít</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qua/ xơ xác</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sơ sinh/xơ mướp</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sứ /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bát sứ /xứ sở</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đồ sứ / tứ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sứ giả / biệt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r>
              <a:rPr kumimoji="0" lang="en-US" altLang="en-US" sz="28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sứ quân / cha xứ</a:t>
            </a:r>
          </a:p>
          <a:p>
            <a:pPr marL="0" marR="0" lvl="0" indent="0" algn="l" defTabSz="914400" rtl="0" eaLnBrk="1" fontAlgn="base" latinLnBrk="0" hangingPunct="1">
              <a:lnSpc>
                <a:spcPct val="100000"/>
              </a:lnSpc>
              <a:spcBef>
                <a:spcPct val="20000"/>
              </a:spcBef>
              <a:spcAft>
                <a:spcPct val="0"/>
              </a:spcAft>
              <a:buClr>
                <a:srgbClr val="00FFFF"/>
              </a:buClr>
              <a:buSzTx/>
              <a:buFont typeface="Wingdings" panose="05000000000000000000" pitchFamily="2" charset="2"/>
              <a:buChar char="§"/>
              <a:tabLst/>
              <a:defRPr/>
            </a:pPr>
            <a:endParaRPr kumimoji="0" lang="en-US" altLang="en-US" sz="24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500"/>
                                        <p:tgtEl>
                                          <p:spTgt spid="3">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00"/>
                                        <p:tgtEl>
                                          <p:spTgt spid="3">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ipe(down)">
                                      <p:cBhvr>
                                        <p:cTn id="33" dur="500"/>
                                        <p:tgtEl>
                                          <p:spTgt spid="3">
                                            <p:txEl>
                                              <p:pRg st="3" end="3"/>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wipe(down)">
                                      <p:cBhvr>
                                        <p:cTn id="36" dur="500"/>
                                        <p:tgtEl>
                                          <p:spTgt spid="3">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wipe(down)">
                                      <p:cBhvr>
                                        <p:cTn id="41" dur="500"/>
                                        <p:tgtEl>
                                          <p:spTgt spid="2">
                                            <p:txEl>
                                              <p:pRg st="6" end="6"/>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wipe(down)">
                                      <p:cBhvr>
                                        <p:cTn id="44" dur="500"/>
                                        <p:tgtEl>
                                          <p:spTgt spid="2">
                                            <p:txEl>
                                              <p:pRg st="7" end="7"/>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down)">
                                      <p:cBhvr>
                                        <p:cTn id="47" dur="500"/>
                                        <p:tgtEl>
                                          <p:spTgt spid="2">
                                            <p:txEl>
                                              <p:pRg st="8" end="8"/>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2">
                                            <p:txEl>
                                              <p:pRg st="9" end="9"/>
                                            </p:txEl>
                                          </p:spTgt>
                                        </p:tgtEl>
                                        <p:attrNameLst>
                                          <p:attrName>style.visibility</p:attrName>
                                        </p:attrNameLst>
                                      </p:cBhvr>
                                      <p:to>
                                        <p:strVal val="visible"/>
                                      </p:to>
                                    </p:set>
                                    <p:animEffect transition="in" filter="wipe(down)">
                                      <p:cBhvr>
                                        <p:cTn id="50" dur="500"/>
                                        <p:tgtEl>
                                          <p:spTgt spid="2">
                                            <p:txEl>
                                              <p:pRg st="9" end="9"/>
                                            </p:txEl>
                                          </p:spTgt>
                                        </p:tgtEl>
                                      </p:cBhvr>
                                    </p:animEffect>
                                  </p:childTnLst>
                                </p:cTn>
                              </p:par>
                              <p:par>
                                <p:cTn id="51" presetID="22" presetClass="entr" presetSubtype="4" fill="hold" nodeType="with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wipe(down)">
                                      <p:cBhvr>
                                        <p:cTn id="53" dur="500"/>
                                        <p:tgtEl>
                                          <p:spTgt spid="2">
                                            <p:txEl>
                                              <p:pRg st="10" end="1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wipe(down)">
                                      <p:cBhvr>
                                        <p:cTn id="58" dur="500"/>
                                        <p:tgtEl>
                                          <p:spTgt spid="3">
                                            <p:txEl>
                                              <p:pRg st="6" end="6"/>
                                            </p:txEl>
                                          </p:spTgt>
                                        </p:tgtEl>
                                      </p:cBhvr>
                                    </p:animEffect>
                                  </p:childTnLst>
                                </p:cTn>
                              </p:par>
                              <p:par>
                                <p:cTn id="59" presetID="22" presetClass="entr" presetSubtype="4" fill="hold" nodeType="with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wipe(down)">
                                      <p:cBhvr>
                                        <p:cTn id="61" dur="500"/>
                                        <p:tgtEl>
                                          <p:spTgt spid="3">
                                            <p:txEl>
                                              <p:pRg st="7" end="7"/>
                                            </p:txEl>
                                          </p:spTgt>
                                        </p:tgtEl>
                                      </p:cBhvr>
                                    </p:animEffect>
                                  </p:childTnLst>
                                </p:cTn>
                              </p:par>
                              <p:par>
                                <p:cTn id="62" presetID="22" presetClass="entr" presetSubtype="4"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wipe(down)">
                                      <p:cBhvr>
                                        <p:cTn id="64" dur="500"/>
                                        <p:tgtEl>
                                          <p:spTgt spid="3">
                                            <p:txEl>
                                              <p:pRg st="8" end="8"/>
                                            </p:txEl>
                                          </p:spTgt>
                                        </p:tgtEl>
                                      </p:cBhvr>
                                    </p:animEffect>
                                  </p:childTnLst>
                                </p:cTn>
                              </p:par>
                              <p:par>
                                <p:cTn id="65" presetID="22" presetClass="entr" presetSubtype="4"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wipe(down)">
                                      <p:cBhvr>
                                        <p:cTn id="67" dur="500"/>
                                        <p:tgtEl>
                                          <p:spTgt spid="3">
                                            <p:txEl>
                                              <p:pRg st="9" end="9"/>
                                            </p:txEl>
                                          </p:spTgt>
                                        </p:tgtEl>
                                      </p:cBhvr>
                                    </p:animEffect>
                                  </p:childTnLst>
                                </p:cTn>
                              </p:par>
                              <p:par>
                                <p:cTn id="68" presetID="22" presetClass="entr" presetSubtype="4" fill="hold" nodeType="with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wipe(down)">
                                      <p:cBhvr>
                                        <p:cTn id="7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FE2DB6-4170-4F01-A8D7-4638C795786C}"/>
              </a:ext>
            </a:extLst>
          </p:cNvPr>
          <p:cNvSpPr txBox="1">
            <a:spLocks noChangeArrowheads="1"/>
          </p:cNvSpPr>
          <p:nvPr/>
        </p:nvSpPr>
        <p:spPr bwMode="auto">
          <a:xfrm>
            <a:off x="331788" y="862013"/>
            <a:ext cx="8937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b)</a:t>
            </a:r>
            <a:endParaRPr kumimoji="0" lang="en-US" altLang="vi-VN" sz="32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6" name="Group 114">
            <a:extLst>
              <a:ext uri="{FF2B5EF4-FFF2-40B4-BE49-F238E27FC236}">
                <a16:creationId xmlns:a16="http://schemas.microsoft.com/office/drawing/2014/main" id="{B6E941A3-A6C6-4236-AD8A-AA79F9DA3CB6}"/>
              </a:ext>
            </a:extLst>
          </p:cNvPr>
          <p:cNvGraphicFramePr>
            <a:graphicFrameLocks/>
          </p:cNvGraphicFramePr>
          <p:nvPr/>
        </p:nvGraphicFramePr>
        <p:xfrm>
          <a:off x="185738" y="1947863"/>
          <a:ext cx="8839200" cy="3509961"/>
        </p:xfrm>
        <a:graphic>
          <a:graphicData uri="http://schemas.openxmlformats.org/drawingml/2006/table">
            <a:tbl>
              <a:tblPr/>
              <a:tblGrid>
                <a:gridCol w="251460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gridCol w="2152650">
                  <a:extLst>
                    <a:ext uri="{9D8B030D-6E8A-4147-A177-3AD203B41FA5}">
                      <a16:colId xmlns:a16="http://schemas.microsoft.com/office/drawing/2014/main" val="20002"/>
                    </a:ext>
                  </a:extLst>
                </a:gridCol>
                <a:gridCol w="2152650">
                  <a:extLst>
                    <a:ext uri="{9D8B030D-6E8A-4147-A177-3AD203B41FA5}">
                      <a16:colId xmlns:a16="http://schemas.microsoft.com/office/drawing/2014/main" val="20003"/>
                    </a:ext>
                  </a:extLst>
                </a:gridCol>
              </a:tblGrid>
              <a:tr h="57930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bát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mắt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tất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mứt</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514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977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bác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mắc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tấc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3200" b="1" i="0" u="none" strike="noStrike" cap="none" normalizeH="0" baseline="0" dirty="0">
                          <a:ln>
                            <a:noFill/>
                          </a:ln>
                          <a:solidFill>
                            <a:schemeClr val="tx1"/>
                          </a:solidFill>
                          <a:effectLst/>
                          <a:latin typeface="Times New Roman" panose="02020603050405020304" pitchFamily="18" charset="0"/>
                        </a:rPr>
                        <a:t>mức</a:t>
                      </a: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757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Times New Roman" panose="02020603050405020304" pitchFamily="18" charset="0"/>
                      </a:endParaRPr>
                    </a:p>
                  </a:txBody>
                  <a:tcPr marT="45739" marB="4573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1AC7CB18-14CA-486E-8316-CC3D84257F9F}"/>
              </a:ext>
            </a:extLst>
          </p:cNvPr>
          <p:cNvSpPr txBox="1">
            <a:spLocks noChangeArrowheads="1"/>
          </p:cNvSpPr>
          <p:nvPr/>
        </p:nvSpPr>
        <p:spPr bwMode="auto">
          <a:xfrm>
            <a:off x="3284538" y="5561013"/>
            <a:ext cx="3733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vi-VN"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M: </a:t>
            </a:r>
            <a:r>
              <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bát </a:t>
            </a:r>
            <a:r>
              <a:rPr kumimoji="0" lang="vi-VN"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cơm/ chú bác</a:t>
            </a:r>
            <a:endParaRPr kumimoji="0" lang="en-US" altLang="vi-VN"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2130972A-EEA3-43A8-BB0D-AA4084EDC3A4}"/>
              </a:ext>
            </a:extLst>
          </p:cNvPr>
          <p:cNvSpPr txBox="1">
            <a:spLocks noChangeArrowheads="1"/>
          </p:cNvSpPr>
          <p:nvPr/>
        </p:nvSpPr>
        <p:spPr bwMode="auto">
          <a:xfrm>
            <a:off x="528638" y="2506663"/>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bát ngát</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9" name="TextBox 8">
            <a:extLst>
              <a:ext uri="{FF2B5EF4-FFF2-40B4-BE49-F238E27FC236}">
                <a16:creationId xmlns:a16="http://schemas.microsoft.com/office/drawing/2014/main" id="{3853788D-5880-4D20-A51D-0093D35EF84E}"/>
              </a:ext>
            </a:extLst>
          </p:cNvPr>
          <p:cNvSpPr txBox="1">
            <a:spLocks noChangeArrowheads="1"/>
          </p:cNvSpPr>
          <p:nvPr/>
        </p:nvSpPr>
        <p:spPr bwMode="auto">
          <a:xfrm>
            <a:off x="542925" y="2959100"/>
            <a:ext cx="1668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bát ăn,.</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1" name="TextBox 10">
            <a:extLst>
              <a:ext uri="{FF2B5EF4-FFF2-40B4-BE49-F238E27FC236}">
                <a16:creationId xmlns:a16="http://schemas.microsoft.com/office/drawing/2014/main" id="{2BC59B2F-4161-4249-A341-E87B82B7B9AF}"/>
              </a:ext>
            </a:extLst>
          </p:cNvPr>
          <p:cNvSpPr txBox="1">
            <a:spLocks noChangeArrowheads="1"/>
          </p:cNvSpPr>
          <p:nvPr/>
        </p:nvSpPr>
        <p:spPr bwMode="auto">
          <a:xfrm>
            <a:off x="2817813" y="2511425"/>
            <a:ext cx="18288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đôi mắt, mắt mũi,.</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 name="TextBox 11">
            <a:extLst>
              <a:ext uri="{FF2B5EF4-FFF2-40B4-BE49-F238E27FC236}">
                <a16:creationId xmlns:a16="http://schemas.microsoft.com/office/drawing/2014/main" id="{1BB990D6-3DAA-4321-8B5B-AB6526F7BFB0}"/>
              </a:ext>
            </a:extLst>
          </p:cNvPr>
          <p:cNvSpPr txBox="1">
            <a:spLocks noChangeArrowheads="1"/>
          </p:cNvSpPr>
          <p:nvPr/>
        </p:nvSpPr>
        <p:spPr bwMode="auto">
          <a:xfrm>
            <a:off x="5006975" y="2511425"/>
            <a:ext cx="18288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tất cả, tất bật,..</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4" name="TextBox 13">
            <a:extLst>
              <a:ext uri="{FF2B5EF4-FFF2-40B4-BE49-F238E27FC236}">
                <a16:creationId xmlns:a16="http://schemas.microsoft.com/office/drawing/2014/main" id="{89EAE3C6-3849-45E1-96C2-1647C86D7601}"/>
              </a:ext>
            </a:extLst>
          </p:cNvPr>
          <p:cNvSpPr txBox="1">
            <a:spLocks noChangeArrowheads="1"/>
          </p:cNvSpPr>
          <p:nvPr/>
        </p:nvSpPr>
        <p:spPr bwMode="auto">
          <a:xfrm>
            <a:off x="7018338" y="2465388"/>
            <a:ext cx="18335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hộp mứt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mứt dừa</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 name="TextBox 16">
            <a:extLst>
              <a:ext uri="{FF2B5EF4-FFF2-40B4-BE49-F238E27FC236}">
                <a16:creationId xmlns:a16="http://schemas.microsoft.com/office/drawing/2014/main" id="{A6B8D684-6341-498A-BBF5-8182AFDFAF12}"/>
              </a:ext>
            </a:extLst>
          </p:cNvPr>
          <p:cNvSpPr txBox="1">
            <a:spLocks noChangeArrowheads="1"/>
          </p:cNvSpPr>
          <p:nvPr/>
        </p:nvSpPr>
        <p:spPr bwMode="auto">
          <a:xfrm>
            <a:off x="328613" y="4211638"/>
            <a:ext cx="23622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chú bác, bác học,...</a:t>
            </a:r>
            <a:endParaRPr kumimoji="0" lang="en-US"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endParaRPr>
          </a:p>
        </p:txBody>
      </p:sp>
      <p:sp>
        <p:nvSpPr>
          <p:cNvPr id="18" name="TextBox 17">
            <a:extLst>
              <a:ext uri="{FF2B5EF4-FFF2-40B4-BE49-F238E27FC236}">
                <a16:creationId xmlns:a16="http://schemas.microsoft.com/office/drawing/2014/main" id="{8B2D492D-1761-4CD9-BCD9-04AD6C7BA39A}"/>
              </a:ext>
            </a:extLst>
          </p:cNvPr>
          <p:cNvSpPr txBox="1">
            <a:spLocks noChangeArrowheads="1"/>
          </p:cNvSpPr>
          <p:nvPr/>
        </p:nvSpPr>
        <p:spPr bwMode="auto">
          <a:xfrm>
            <a:off x="2817813" y="4192588"/>
            <a:ext cx="19081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mắc màn, mắc áo,..</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 name="TextBox 20">
            <a:extLst>
              <a:ext uri="{FF2B5EF4-FFF2-40B4-BE49-F238E27FC236}">
                <a16:creationId xmlns:a16="http://schemas.microsoft.com/office/drawing/2014/main" id="{37267AB3-984E-4343-ACD1-73114480AC0B}"/>
              </a:ext>
            </a:extLst>
          </p:cNvPr>
          <p:cNvSpPr txBox="1">
            <a:spLocks noChangeArrowheads="1"/>
          </p:cNvSpPr>
          <p:nvPr/>
        </p:nvSpPr>
        <p:spPr bwMode="auto">
          <a:xfrm>
            <a:off x="4957763" y="4257675"/>
            <a:ext cx="20605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tấc đất, một tấc</a:t>
            </a:r>
            <a:r>
              <a:rPr kumimoji="0" lang="en-US"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a:t>
            </a:r>
          </a:p>
        </p:txBody>
      </p:sp>
      <p:sp>
        <p:nvSpPr>
          <p:cNvPr id="22" name="TextBox 21">
            <a:extLst>
              <a:ext uri="{FF2B5EF4-FFF2-40B4-BE49-F238E27FC236}">
                <a16:creationId xmlns:a16="http://schemas.microsoft.com/office/drawing/2014/main" id="{3672DCB2-1D05-459B-A056-685F776467C0}"/>
              </a:ext>
            </a:extLst>
          </p:cNvPr>
          <p:cNvSpPr txBox="1">
            <a:spLocks noChangeArrowheads="1"/>
          </p:cNvSpPr>
          <p:nvPr/>
        </p:nvSpPr>
        <p:spPr bwMode="auto">
          <a:xfrm>
            <a:off x="7169150" y="4257675"/>
            <a:ext cx="199231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vi-VN" sz="3200" b="0" i="0" u="none" strike="noStrike" kern="1200" cap="none" spc="0" normalizeH="0" baseline="0" noProof="0">
                <a:ln>
                  <a:noFill/>
                </a:ln>
                <a:solidFill>
                  <a:srgbClr val="0000FF"/>
                </a:solidFill>
                <a:effectLst/>
                <a:uLnTx/>
                <a:uFillTx/>
                <a:latin typeface="Times New Roman" panose="02020603050405020304" pitchFamily="18" charset="0"/>
                <a:ea typeface="+mn-ea"/>
                <a:cs typeface="+mn-cs"/>
              </a:rPr>
              <a:t>mức độ, vượt mức</a:t>
            </a:r>
            <a:endParaRPr kumimoji="0" lang="en-US" alt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strVal val="#ppt_w*2.5"/>
                                          </p:val>
                                        </p:tav>
                                        <p:tav tm="100000">
                                          <p:val>
                                            <p:strVal val="#ppt_w"/>
                                          </p:val>
                                        </p:tav>
                                      </p:tavLst>
                                    </p:anim>
                                    <p:anim calcmode="lin" valueType="num">
                                      <p:cBhvr>
                                        <p:cTn id="18" dur="500" fill="hold"/>
                                        <p:tgtEl>
                                          <p:spTgt spid="7"/>
                                        </p:tgtEl>
                                        <p:attrNameLst>
                                          <p:attrName>ppt_h</p:attrName>
                                        </p:attrNameLst>
                                      </p:cBhvr>
                                      <p:tavLst>
                                        <p:tav tm="0">
                                          <p:val>
                                            <p:strVal val="#ppt_h*0.01"/>
                                          </p:val>
                                        </p:tav>
                                        <p:tav tm="100000">
                                          <p:val>
                                            <p:strVal val="#ppt_h"/>
                                          </p:val>
                                        </p:tav>
                                      </p:tavLst>
                                    </p:anim>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h+1"/>
                                          </p:val>
                                        </p:tav>
                                        <p:tav tm="100000">
                                          <p:val>
                                            <p:strVal val="#ppt_y"/>
                                          </p:val>
                                        </p:tav>
                                      </p:tavLst>
                                    </p:anim>
                                    <p:animEffect transition="in" filter="fade">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lide(fromBottom)">
                                      <p:cBhvr>
                                        <p:cTn id="26" dur="500"/>
                                        <p:tgtEl>
                                          <p:spTgt spid="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8" presetClass="entr" presetSubtype="0" accel="10000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strVal val="#ppt_w*2.5"/>
                                          </p:val>
                                        </p:tav>
                                        <p:tav tm="100000">
                                          <p:val>
                                            <p:strVal val="#ppt_w"/>
                                          </p:val>
                                        </p:tav>
                                      </p:tavLst>
                                    </p:anim>
                                    <p:anim calcmode="lin" valueType="num">
                                      <p:cBhvr>
                                        <p:cTn id="39" dur="500" fill="hold"/>
                                        <p:tgtEl>
                                          <p:spTgt spid="17"/>
                                        </p:tgtEl>
                                        <p:attrNameLst>
                                          <p:attrName>ppt_h</p:attrName>
                                        </p:attrNameLst>
                                      </p:cBhvr>
                                      <p:tavLst>
                                        <p:tav tm="0">
                                          <p:val>
                                            <p:strVal val="#ppt_h*0.01"/>
                                          </p:val>
                                        </p:tav>
                                        <p:tav tm="100000">
                                          <p:val>
                                            <p:strVal val="#ppt_h"/>
                                          </p:val>
                                        </p:tav>
                                      </p:tavLst>
                                    </p:anim>
                                    <p:anim calcmode="lin" valueType="num">
                                      <p:cBhvr>
                                        <p:cTn id="40" dur="500" fill="hold"/>
                                        <p:tgtEl>
                                          <p:spTgt spid="17"/>
                                        </p:tgtEl>
                                        <p:attrNameLst>
                                          <p:attrName>ppt_x</p:attrName>
                                        </p:attrNameLst>
                                      </p:cBhvr>
                                      <p:tavLst>
                                        <p:tav tm="0">
                                          <p:val>
                                            <p:strVal val="#ppt_x"/>
                                          </p:val>
                                        </p:tav>
                                        <p:tav tm="100000">
                                          <p:val>
                                            <p:strVal val="#ppt_x"/>
                                          </p:val>
                                        </p:tav>
                                      </p:tavLst>
                                    </p:anim>
                                    <p:anim calcmode="lin" valueType="num">
                                      <p:cBhvr>
                                        <p:cTn id="41" dur="500" fill="hold"/>
                                        <p:tgtEl>
                                          <p:spTgt spid="17"/>
                                        </p:tgtEl>
                                        <p:attrNameLst>
                                          <p:attrName>ppt_y</p:attrName>
                                        </p:attrNameLst>
                                      </p:cBhvr>
                                      <p:tavLst>
                                        <p:tav tm="0">
                                          <p:val>
                                            <p:strVal val="#ppt_h+1"/>
                                          </p:val>
                                        </p:tav>
                                        <p:tav tm="100000">
                                          <p:val>
                                            <p:strVal val="#ppt_y"/>
                                          </p:val>
                                        </p:tav>
                                      </p:tavLst>
                                    </p:anim>
                                    <p:animEffect transition="in" filter="fade">
                                      <p:cBhvr>
                                        <p:cTn id="42" dur="500"/>
                                        <p:tgtEl>
                                          <p:spTgt spid="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58" presetClass="entr" presetSubtype="0" accel="10000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strVal val="#ppt_w*2.5"/>
                                          </p:val>
                                        </p:tav>
                                        <p:tav tm="100000">
                                          <p:val>
                                            <p:strVal val="#ppt_w"/>
                                          </p:val>
                                        </p:tav>
                                      </p:tavLst>
                                    </p:anim>
                                    <p:anim calcmode="lin" valueType="num">
                                      <p:cBhvr>
                                        <p:cTn id="55" dur="500" fill="hold"/>
                                        <p:tgtEl>
                                          <p:spTgt spid="18"/>
                                        </p:tgtEl>
                                        <p:attrNameLst>
                                          <p:attrName>ppt_h</p:attrName>
                                        </p:attrNameLst>
                                      </p:cBhvr>
                                      <p:tavLst>
                                        <p:tav tm="0">
                                          <p:val>
                                            <p:strVal val="#ppt_h*0.01"/>
                                          </p:val>
                                        </p:tav>
                                        <p:tav tm="100000">
                                          <p:val>
                                            <p:strVal val="#ppt_h"/>
                                          </p:val>
                                        </p:tav>
                                      </p:tavLst>
                                    </p:anim>
                                    <p:anim calcmode="lin" valueType="num">
                                      <p:cBhvr>
                                        <p:cTn id="56" dur="500" fill="hold"/>
                                        <p:tgtEl>
                                          <p:spTgt spid="18"/>
                                        </p:tgtEl>
                                        <p:attrNameLst>
                                          <p:attrName>ppt_x</p:attrName>
                                        </p:attrNameLst>
                                      </p:cBhvr>
                                      <p:tavLst>
                                        <p:tav tm="0">
                                          <p:val>
                                            <p:strVal val="#ppt_x"/>
                                          </p:val>
                                        </p:tav>
                                        <p:tav tm="100000">
                                          <p:val>
                                            <p:strVal val="#ppt_x"/>
                                          </p:val>
                                        </p:tav>
                                      </p:tavLst>
                                    </p:anim>
                                    <p:anim calcmode="lin" valueType="num">
                                      <p:cBhvr>
                                        <p:cTn id="57" dur="500" fill="hold"/>
                                        <p:tgtEl>
                                          <p:spTgt spid="18"/>
                                        </p:tgtEl>
                                        <p:attrNameLst>
                                          <p:attrName>ppt_y</p:attrName>
                                        </p:attrNameLst>
                                      </p:cBhvr>
                                      <p:tavLst>
                                        <p:tav tm="0">
                                          <p:val>
                                            <p:strVal val="#ppt_h+1"/>
                                          </p:val>
                                        </p:tav>
                                        <p:tav tm="100000">
                                          <p:val>
                                            <p:strVal val="#ppt_y"/>
                                          </p:val>
                                        </p:tav>
                                      </p:tavLst>
                                    </p:anim>
                                    <p:animEffect transition="in" filter="fade">
                                      <p:cBhvr>
                                        <p:cTn id="58" dur="500"/>
                                        <p:tgtEl>
                                          <p:spTgt spid="1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8" presetClass="entr" presetSubtype="0" accel="10000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500" fill="hold"/>
                                        <p:tgtEl>
                                          <p:spTgt spid="12"/>
                                        </p:tgtEl>
                                        <p:attrNameLst>
                                          <p:attrName>ppt_w</p:attrName>
                                        </p:attrNameLst>
                                      </p:cBhvr>
                                      <p:tavLst>
                                        <p:tav tm="0">
                                          <p:val>
                                            <p:strVal val="#ppt_w*2.5"/>
                                          </p:val>
                                        </p:tav>
                                        <p:tav tm="100000">
                                          <p:val>
                                            <p:strVal val="#ppt_w"/>
                                          </p:val>
                                        </p:tav>
                                      </p:tavLst>
                                    </p:anim>
                                    <p:anim calcmode="lin" valueType="num">
                                      <p:cBhvr>
                                        <p:cTn id="64" dur="500" fill="hold"/>
                                        <p:tgtEl>
                                          <p:spTgt spid="12"/>
                                        </p:tgtEl>
                                        <p:attrNameLst>
                                          <p:attrName>ppt_h</p:attrName>
                                        </p:attrNameLst>
                                      </p:cBhvr>
                                      <p:tavLst>
                                        <p:tav tm="0">
                                          <p:val>
                                            <p:strVal val="#ppt_h*0.01"/>
                                          </p:val>
                                        </p:tav>
                                        <p:tav tm="100000">
                                          <p:val>
                                            <p:strVal val="#ppt_h"/>
                                          </p:val>
                                        </p:tav>
                                      </p:tavLst>
                                    </p:anim>
                                    <p:anim calcmode="lin" valueType="num">
                                      <p:cBhvr>
                                        <p:cTn id="65" dur="500" fill="hold"/>
                                        <p:tgtEl>
                                          <p:spTgt spid="12"/>
                                        </p:tgtEl>
                                        <p:attrNameLst>
                                          <p:attrName>ppt_x</p:attrName>
                                        </p:attrNameLst>
                                      </p:cBhvr>
                                      <p:tavLst>
                                        <p:tav tm="0">
                                          <p:val>
                                            <p:strVal val="#ppt_x"/>
                                          </p:val>
                                        </p:tav>
                                        <p:tav tm="100000">
                                          <p:val>
                                            <p:strVal val="#ppt_x"/>
                                          </p:val>
                                        </p:tav>
                                      </p:tavLst>
                                    </p:anim>
                                    <p:anim calcmode="lin" valueType="num">
                                      <p:cBhvr>
                                        <p:cTn id="66" dur="500" fill="hold"/>
                                        <p:tgtEl>
                                          <p:spTgt spid="12"/>
                                        </p:tgtEl>
                                        <p:attrNameLst>
                                          <p:attrName>ppt_y</p:attrName>
                                        </p:attrNameLst>
                                      </p:cBhvr>
                                      <p:tavLst>
                                        <p:tav tm="0">
                                          <p:val>
                                            <p:strVal val="#ppt_h+1"/>
                                          </p:val>
                                        </p:tav>
                                        <p:tav tm="100000">
                                          <p:val>
                                            <p:strVal val="#ppt_y"/>
                                          </p:val>
                                        </p:tav>
                                      </p:tavLst>
                                    </p:anim>
                                    <p:animEffect transition="in" filter="fade">
                                      <p:cBhvr>
                                        <p:cTn id="67" dur="500"/>
                                        <p:tgtEl>
                                          <p:spTgt spid="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1000"/>
                                        <p:tgtEl>
                                          <p:spTgt spid="21"/>
                                        </p:tgtEl>
                                      </p:cBhvr>
                                    </p:animEffect>
                                    <p:anim calcmode="lin" valueType="num">
                                      <p:cBhvr>
                                        <p:cTn id="73" dur="1000" fill="hold"/>
                                        <p:tgtEl>
                                          <p:spTgt spid="21"/>
                                        </p:tgtEl>
                                        <p:attrNameLst>
                                          <p:attrName>ppt_x</p:attrName>
                                        </p:attrNameLst>
                                      </p:cBhvr>
                                      <p:tavLst>
                                        <p:tav tm="0">
                                          <p:val>
                                            <p:strVal val="#ppt_x"/>
                                          </p:val>
                                        </p:tav>
                                        <p:tav tm="100000">
                                          <p:val>
                                            <p:strVal val="#ppt_x"/>
                                          </p:val>
                                        </p:tav>
                                      </p:tavLst>
                                    </p:anim>
                                    <p:anim calcmode="lin" valueType="num">
                                      <p:cBhvr>
                                        <p:cTn id="7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fade">
                                      <p:cBhvr>
                                        <p:cTn id="79" dur="1000"/>
                                        <p:tgtEl>
                                          <p:spTgt spid="14"/>
                                        </p:tgtEl>
                                      </p:cBhvr>
                                    </p:animEffect>
                                    <p:anim calcmode="lin" valueType="num">
                                      <p:cBhvr>
                                        <p:cTn id="80" dur="1000" fill="hold"/>
                                        <p:tgtEl>
                                          <p:spTgt spid="14"/>
                                        </p:tgtEl>
                                        <p:attrNameLst>
                                          <p:attrName>ppt_x</p:attrName>
                                        </p:attrNameLst>
                                      </p:cBhvr>
                                      <p:tavLst>
                                        <p:tav tm="0">
                                          <p:val>
                                            <p:strVal val="#ppt_x"/>
                                          </p:val>
                                        </p:tav>
                                        <p:tav tm="100000">
                                          <p:val>
                                            <p:strVal val="#ppt_x"/>
                                          </p:val>
                                        </p:tav>
                                      </p:tavLst>
                                    </p:anim>
                                    <p:anim calcmode="lin" valueType="num">
                                      <p:cBhvr>
                                        <p:cTn id="8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fade">
                                      <p:cBhvr>
                                        <p:cTn id="86" dur="1000"/>
                                        <p:tgtEl>
                                          <p:spTgt spid="22"/>
                                        </p:tgtEl>
                                      </p:cBhvr>
                                    </p:animEffect>
                                    <p:anim calcmode="lin" valueType="num">
                                      <p:cBhvr>
                                        <p:cTn id="87" dur="1000" fill="hold"/>
                                        <p:tgtEl>
                                          <p:spTgt spid="22"/>
                                        </p:tgtEl>
                                        <p:attrNameLst>
                                          <p:attrName>ppt_x</p:attrName>
                                        </p:attrNameLst>
                                      </p:cBhvr>
                                      <p:tavLst>
                                        <p:tav tm="0">
                                          <p:val>
                                            <p:strVal val="#ppt_x"/>
                                          </p:val>
                                        </p:tav>
                                        <p:tav tm="100000">
                                          <p:val>
                                            <p:strVal val="#ppt_x"/>
                                          </p:val>
                                        </p:tav>
                                      </p:tavLst>
                                    </p:anim>
                                    <p:anim calcmode="lin" valueType="num">
                                      <p:cBhvr>
                                        <p:cTn id="8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1" grpId="0"/>
      <p:bldP spid="12" grpId="0"/>
      <p:bldP spid="14" grpId="0"/>
      <p:bldP spid="17" grpId="0"/>
      <p:bldP spid="18"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F3EB213-CDB8-45C8-ADF8-9E0B7DE3926E}"/>
              </a:ext>
            </a:extLst>
          </p:cNvPr>
          <p:cNvSpPr>
            <a:spLocks noGrp="1" noChangeArrowheads="1"/>
          </p:cNvSpPr>
          <p:nvPr>
            <p:ph type="title"/>
          </p:nvPr>
        </p:nvSpPr>
        <p:spPr>
          <a:xfrm>
            <a:off x="514350" y="863600"/>
            <a:ext cx="8286750" cy="1222375"/>
          </a:xfrm>
        </p:spPr>
        <p:txBody>
          <a:bodyPr/>
          <a:lstStyle/>
          <a:p>
            <a:pPr algn="l" eaLnBrk="1" hangingPunct="1"/>
            <a:r>
              <a:rPr lang="en-US" altLang="en-US" sz="3000" b="1">
                <a:solidFill>
                  <a:srgbClr val="002060"/>
                </a:solidFill>
                <a:latin typeface="Times New Roman" panose="02020603050405020304" pitchFamily="18" charset="0"/>
                <a:cs typeface="Times New Roman" panose="02020603050405020304" pitchFamily="18" charset="0"/>
              </a:rPr>
              <a:t>Bài tập 3a:                                                  </a:t>
            </a:r>
            <a:br>
              <a:rPr lang="en-US" altLang="en-US" sz="3000" b="1">
                <a:solidFill>
                  <a:srgbClr val="002060"/>
                </a:solidFill>
                <a:latin typeface="Times New Roman" panose="02020603050405020304" pitchFamily="18" charset="0"/>
                <a:cs typeface="Times New Roman" panose="02020603050405020304" pitchFamily="18" charset="0"/>
              </a:rPr>
            </a:br>
            <a:r>
              <a:rPr lang="en-US" altLang="en-US" sz="3000" b="1">
                <a:solidFill>
                  <a:srgbClr val="002060"/>
                </a:solidFill>
                <a:latin typeface="Times New Roman" panose="02020603050405020304" pitchFamily="18" charset="0"/>
                <a:cs typeface="Times New Roman" panose="02020603050405020304" pitchFamily="18" charset="0"/>
              </a:rPr>
              <a:t>Nghĩa của các tiếng ở mỗi dòng dưới đây có điểm gì giống nhau?</a:t>
            </a:r>
          </a:p>
        </p:txBody>
      </p:sp>
      <p:sp>
        <p:nvSpPr>
          <p:cNvPr id="26627" name="Rectangle 3">
            <a:extLst>
              <a:ext uri="{FF2B5EF4-FFF2-40B4-BE49-F238E27FC236}">
                <a16:creationId xmlns:a16="http://schemas.microsoft.com/office/drawing/2014/main" id="{CC03D9DB-4D4C-4179-B21E-E58EB1058697}"/>
              </a:ext>
            </a:extLst>
          </p:cNvPr>
          <p:cNvSpPr>
            <a:spLocks noGrp="1" noChangeArrowheads="1"/>
          </p:cNvSpPr>
          <p:nvPr>
            <p:ph type="body" idx="1"/>
          </p:nvPr>
        </p:nvSpPr>
        <p:spPr>
          <a:xfrm>
            <a:off x="171450" y="2590800"/>
            <a:ext cx="8629650" cy="3200400"/>
          </a:xfrm>
        </p:spPr>
        <p:txBody>
          <a:bodyPr/>
          <a:lstStyle/>
          <a:p>
            <a:pPr marL="457200" indent="-457200" eaLnBrk="1" hangingPunct="1"/>
            <a:r>
              <a:rPr lang="en-US" altLang="en-US" sz="3600">
                <a:solidFill>
                  <a:srgbClr val="002060"/>
                </a:solidFill>
                <a:latin typeface="Times New Roman" panose="02020603050405020304" pitchFamily="18" charset="0"/>
                <a:cs typeface="Times New Roman" panose="02020603050405020304" pitchFamily="18" charset="0"/>
              </a:rPr>
              <a:t>sóc, sói, sẻ, sáo, sít, sên, sam, sò, sứa, sán.</a:t>
            </a:r>
          </a:p>
          <a:p>
            <a:pPr lvl="1" indent="-400050" eaLnBrk="1" hangingPunct="1"/>
            <a:r>
              <a:rPr lang="vi-VN" altLang="en-US" sz="3200">
                <a:solidFill>
                  <a:srgbClr val="FF0000"/>
                </a:solidFill>
                <a:latin typeface="Times New Roman" panose="02020603050405020304" pitchFamily="18" charset="0"/>
                <a:cs typeface="Times New Roman" panose="02020603050405020304" pitchFamily="18" charset="0"/>
              </a:rPr>
              <a:t>Đều c</a:t>
            </a:r>
            <a:r>
              <a:rPr lang="en-US" altLang="en-US" sz="3200">
                <a:solidFill>
                  <a:srgbClr val="FF0000"/>
                </a:solidFill>
                <a:latin typeface="Times New Roman" panose="02020603050405020304" pitchFamily="18" charset="0"/>
                <a:cs typeface="Times New Roman" panose="02020603050405020304" pitchFamily="18" charset="0"/>
              </a:rPr>
              <a:t>hỉ tên các con vật.</a:t>
            </a:r>
          </a:p>
          <a:p>
            <a:pPr marL="457200" indent="-457200" eaLnBrk="1" hangingPunct="1"/>
            <a:r>
              <a:rPr lang="en-US" altLang="en-US" sz="3600">
                <a:solidFill>
                  <a:srgbClr val="002060"/>
                </a:solidFill>
                <a:latin typeface="Times New Roman" panose="02020603050405020304" pitchFamily="18" charset="0"/>
                <a:cs typeface="Times New Roman" panose="02020603050405020304" pitchFamily="18" charset="0"/>
              </a:rPr>
              <a:t>sả, si, sung, sen, sim, sâm, sắn, sấu, sậy, sồi</a:t>
            </a:r>
          </a:p>
          <a:p>
            <a:pPr lvl="1" indent="-400050" eaLnBrk="1" hangingPunct="1"/>
            <a:r>
              <a:rPr lang="vi-VN" altLang="en-US" sz="3200">
                <a:solidFill>
                  <a:srgbClr val="FF0000"/>
                </a:solidFill>
                <a:latin typeface="Times New Roman" panose="02020603050405020304" pitchFamily="18" charset="0"/>
                <a:cs typeface="Times New Roman" panose="02020603050405020304" pitchFamily="18" charset="0"/>
              </a:rPr>
              <a:t>Đều c</a:t>
            </a:r>
            <a:r>
              <a:rPr lang="en-US" altLang="en-US" sz="3200">
                <a:solidFill>
                  <a:srgbClr val="FF0000"/>
                </a:solidFill>
                <a:latin typeface="Times New Roman" panose="02020603050405020304" pitchFamily="18" charset="0"/>
                <a:cs typeface="Times New Roman" panose="02020603050405020304" pitchFamily="18" charset="0"/>
              </a:rPr>
              <a:t>hỉ tên các loài cây.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strips(downRight)">
                                      <p:cBhvr>
                                        <p:cTn id="7" dur="500"/>
                                        <p:tgtEl>
                                          <p:spTgt spid="266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1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3DFAEA8-4851-4672-95E6-27CB34253909}"/>
              </a:ext>
            </a:extLst>
          </p:cNvPr>
          <p:cNvSpPr>
            <a:spLocks noGrp="1" noChangeArrowheads="1"/>
          </p:cNvSpPr>
          <p:nvPr>
            <p:ph type="title"/>
          </p:nvPr>
        </p:nvSpPr>
        <p:spPr>
          <a:xfrm>
            <a:off x="485775" y="838200"/>
            <a:ext cx="8172450" cy="1222375"/>
          </a:xfrm>
        </p:spPr>
        <p:txBody>
          <a:bodyPr/>
          <a:lstStyle/>
          <a:p>
            <a:pPr algn="l" eaLnBrk="1" hangingPunct="1"/>
            <a:r>
              <a:rPr lang="en-US" altLang="en-US" sz="2400" b="1">
                <a:solidFill>
                  <a:srgbClr val="002060"/>
                </a:solidFill>
                <a:latin typeface="Times New Roman" panose="02020603050405020304" pitchFamily="18" charset="0"/>
                <a:cs typeface="Times New Roman" panose="02020603050405020304" pitchFamily="18" charset="0"/>
              </a:rPr>
              <a:t>Bài tập 3a:                                                  </a:t>
            </a:r>
            <a:br>
              <a:rPr lang="en-US" altLang="en-US" sz="2400" b="1">
                <a:solidFill>
                  <a:srgbClr val="002060"/>
                </a:solidFill>
                <a:latin typeface="Times New Roman" panose="02020603050405020304" pitchFamily="18" charset="0"/>
                <a:cs typeface="Times New Roman" panose="02020603050405020304" pitchFamily="18" charset="0"/>
              </a:rPr>
            </a:br>
            <a:r>
              <a:rPr lang="en-US" altLang="en-US" sz="2400" b="1">
                <a:solidFill>
                  <a:srgbClr val="002060"/>
                </a:solidFill>
                <a:latin typeface="Times New Roman" panose="02020603050405020304" pitchFamily="18" charset="0"/>
                <a:cs typeface="Times New Roman" panose="02020603050405020304" pitchFamily="18" charset="0"/>
              </a:rPr>
              <a:t>Nếu thay âm s bằng âm x, trong số các tiếng trên, những tiếng nào có nghĩa?</a:t>
            </a:r>
          </a:p>
        </p:txBody>
      </p:sp>
      <p:sp>
        <p:nvSpPr>
          <p:cNvPr id="39940" name="Rectangle 4">
            <a:extLst>
              <a:ext uri="{FF2B5EF4-FFF2-40B4-BE49-F238E27FC236}">
                <a16:creationId xmlns:a16="http://schemas.microsoft.com/office/drawing/2014/main" id="{A1DD504B-E4F8-411B-AD99-BDFCCA3FA7BD}"/>
              </a:ext>
            </a:extLst>
          </p:cNvPr>
          <p:cNvSpPr>
            <a:spLocks noChangeArrowheads="1"/>
          </p:cNvSpPr>
          <p:nvPr/>
        </p:nvSpPr>
        <p:spPr bwMode="auto">
          <a:xfrm>
            <a:off x="1447800" y="2209800"/>
            <a:ext cx="560070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xóc  (đòn xóc, xóc đồng xu,….)</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xói   (xói mòn, xói lở,…)</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xẻ    (xẻ gỗ, xẻ núi,…)</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xáo  (xáo trộn,…)</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xít    (ngồi xít vào nhau,…)</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xam (ăn xam,…)</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altLang="en-US" sz="2700" b="0"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xán  (xán lại gần,…)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strips(downRight)">
                                      <p:cBhvr>
                                        <p:cTn id="7" dur="500"/>
                                        <p:tgtEl>
                                          <p:spTgt spid="39940">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9940">
                                            <p:txEl>
                                              <p:pRg st="1" end="1"/>
                                            </p:txEl>
                                          </p:spTgt>
                                        </p:tgtEl>
                                        <p:attrNameLst>
                                          <p:attrName>style.visibility</p:attrName>
                                        </p:attrNameLst>
                                      </p:cBhvr>
                                      <p:to>
                                        <p:strVal val="visible"/>
                                      </p:to>
                                    </p:set>
                                    <p:animEffect transition="in" filter="strips(downRight)">
                                      <p:cBhvr>
                                        <p:cTn id="11" dur="500"/>
                                        <p:tgtEl>
                                          <p:spTgt spid="39940">
                                            <p:txEl>
                                              <p:pRg st="1" end="1"/>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39940">
                                            <p:txEl>
                                              <p:pRg st="2" end="2"/>
                                            </p:txEl>
                                          </p:spTgt>
                                        </p:tgtEl>
                                        <p:attrNameLst>
                                          <p:attrName>style.visibility</p:attrName>
                                        </p:attrNameLst>
                                      </p:cBhvr>
                                      <p:to>
                                        <p:strVal val="visible"/>
                                      </p:to>
                                    </p:set>
                                    <p:animEffect transition="in" filter="strips(downRight)">
                                      <p:cBhvr>
                                        <p:cTn id="15" dur="500"/>
                                        <p:tgtEl>
                                          <p:spTgt spid="39940">
                                            <p:txEl>
                                              <p:pRg st="2" end="2"/>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39940">
                                            <p:txEl>
                                              <p:pRg st="3" end="3"/>
                                            </p:txEl>
                                          </p:spTgt>
                                        </p:tgtEl>
                                        <p:attrNameLst>
                                          <p:attrName>style.visibility</p:attrName>
                                        </p:attrNameLst>
                                      </p:cBhvr>
                                      <p:to>
                                        <p:strVal val="visible"/>
                                      </p:to>
                                    </p:set>
                                    <p:animEffect transition="in" filter="strips(downRight)">
                                      <p:cBhvr>
                                        <p:cTn id="19" dur="500"/>
                                        <p:tgtEl>
                                          <p:spTgt spid="39940">
                                            <p:txEl>
                                              <p:pRg st="3" end="3"/>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39940">
                                            <p:txEl>
                                              <p:pRg st="4" end="4"/>
                                            </p:txEl>
                                          </p:spTgt>
                                        </p:tgtEl>
                                        <p:attrNameLst>
                                          <p:attrName>style.visibility</p:attrName>
                                        </p:attrNameLst>
                                      </p:cBhvr>
                                      <p:to>
                                        <p:strVal val="visible"/>
                                      </p:to>
                                    </p:set>
                                    <p:animEffect transition="in" filter="strips(downRight)">
                                      <p:cBhvr>
                                        <p:cTn id="23" dur="500"/>
                                        <p:tgtEl>
                                          <p:spTgt spid="39940">
                                            <p:txEl>
                                              <p:pRg st="4" end="4"/>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39940">
                                            <p:txEl>
                                              <p:pRg st="5" end="5"/>
                                            </p:txEl>
                                          </p:spTgt>
                                        </p:tgtEl>
                                        <p:attrNameLst>
                                          <p:attrName>style.visibility</p:attrName>
                                        </p:attrNameLst>
                                      </p:cBhvr>
                                      <p:to>
                                        <p:strVal val="visible"/>
                                      </p:to>
                                    </p:set>
                                    <p:animEffect transition="in" filter="strips(downRight)">
                                      <p:cBhvr>
                                        <p:cTn id="27" dur="500"/>
                                        <p:tgtEl>
                                          <p:spTgt spid="39940">
                                            <p:txEl>
                                              <p:pRg st="5" end="5"/>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39940">
                                            <p:txEl>
                                              <p:pRg st="6" end="6"/>
                                            </p:txEl>
                                          </p:spTgt>
                                        </p:tgtEl>
                                        <p:attrNameLst>
                                          <p:attrName>style.visibility</p:attrName>
                                        </p:attrNameLst>
                                      </p:cBhvr>
                                      <p:to>
                                        <p:strVal val="visible"/>
                                      </p:to>
                                    </p:set>
                                    <p:animEffect transition="in" filter="strips(downRight)">
                                      <p:cBhvr>
                                        <p:cTn id="31" dur="500"/>
                                        <p:tgtEl>
                                          <p:spTgt spid="3994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1724</TotalTime>
  <Words>897</Words>
  <Application>Microsoft Office PowerPoint</Application>
  <PresentationFormat>On-screen Show (4:3)</PresentationFormat>
  <Paragraphs>117</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Times New Roman</vt:lpstr>
      <vt:lpstr>VNI-Times</vt:lpstr>
      <vt:lpstr>Wingdings</vt:lpstr>
      <vt:lpstr>Default Design</vt:lpstr>
      <vt:lpstr>Chủ đề của Office</vt:lpstr>
      <vt:lpstr>PowerPoint Presentation</vt:lpstr>
      <vt:lpstr>PowerPoint Presentation</vt:lpstr>
      <vt:lpstr>Luyện viết từ khó</vt:lpstr>
      <vt:lpstr>Viết chính tả</vt:lpstr>
      <vt:lpstr>Bài tập 2 (S/144):                                                   Tìm các từ ngữ chứa tiếng ghi ở cột dọc trong các bảng sau:</vt:lpstr>
      <vt:lpstr>PowerPoint Presentation</vt:lpstr>
      <vt:lpstr>PowerPoint Presentation</vt:lpstr>
      <vt:lpstr>Bài tập 3a:                                                   Nghĩa của các tiếng ở mỗi dòng dưới đây có điểm gì giống nhau?</vt:lpstr>
      <vt:lpstr>Bài tập 3a:                                                   Nếu thay âm s bằng âm x, trong số các tiếng trên, những tiếng nào có nghĩa?</vt:lpstr>
      <vt:lpstr>Bài tập 3a:                                                   Nếu thay âm s bằng âm x, trong số các tiếng trên, những tiếng có nào có nghĩa?</vt:lpstr>
      <vt:lpstr>Bài 3b:Tìm các từ láy theo những khuôn vần ghi ở từng ô trong bảng sau:</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năm, ngày 20 tháng 1 năm 2011 Chính tả        GV: Nguyễn Thị Nhật Hạ</dc:title>
  <dc:creator>User</dc:creator>
  <cp:lastModifiedBy>MinhThangPC.VN</cp:lastModifiedBy>
  <cp:revision>157</cp:revision>
  <dcterms:created xsi:type="dcterms:W3CDTF">2009-01-14T05:07:22Z</dcterms:created>
  <dcterms:modified xsi:type="dcterms:W3CDTF">2021-11-18T05:44:30Z</dcterms:modified>
</cp:coreProperties>
</file>