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258" r:id="rId3"/>
    <p:sldId id="259" r:id="rId4"/>
    <p:sldId id="260" r:id="rId5"/>
    <p:sldId id="264" r:id="rId6"/>
    <p:sldId id="265" r:id="rId7"/>
    <p:sldId id="266" r:id="rId8"/>
    <p:sldId id="263" r:id="rId9"/>
    <p:sldId id="262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492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108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45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32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66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7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40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157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900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90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980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95D8C-08D2-476F-BDD6-27DD11E0F978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42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Box 294">
            <a:extLst>
              <a:ext uri="{FF2B5EF4-FFF2-40B4-BE49-F238E27FC236}">
                <a16:creationId xmlns:a16="http://schemas.microsoft.com/office/drawing/2014/main" id="{CDD9821C-D775-4A1F-AC04-D3ACC622E6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97807"/>
            <a:ext cx="6705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7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  <a:defRPr/>
            </a:pP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  <a:defRPr/>
            </a:pPr>
            <a:r>
              <a:rPr lang="en-US" altLang="en-US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ÁI MỘ B</a:t>
            </a:r>
          </a:p>
        </p:txBody>
      </p:sp>
      <p:pic>
        <p:nvPicPr>
          <p:cNvPr id="295" name="Picture 294">
            <a:extLst>
              <a:ext uri="{FF2B5EF4-FFF2-40B4-BE49-F238E27FC236}">
                <a16:creationId xmlns:a16="http://schemas.microsoft.com/office/drawing/2014/main" id="{7B47C9B1-D49B-4AA6-A8DD-01DC1D871A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400" y="1622795"/>
            <a:ext cx="1981200" cy="1981200"/>
          </a:xfrm>
          <a:prstGeom prst="ellipse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E941064-7ED8-4A34-87EA-1479821BBF35}"/>
              </a:ext>
            </a:extLst>
          </p:cNvPr>
          <p:cNvSpPr txBox="1"/>
          <p:nvPr/>
        </p:nvSpPr>
        <p:spPr>
          <a:xfrm>
            <a:off x="876300" y="3781730"/>
            <a:ext cx="7696200" cy="145347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52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7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MÔN: LUYỆN TỪ VÀ CÂU</a:t>
            </a:r>
          </a:p>
          <a:p>
            <a:pPr lvl="2" algn="ctr">
              <a:lnSpc>
                <a:spcPct val="150000"/>
              </a:lnSpc>
              <a:defRPr/>
            </a:pPr>
            <a:r>
              <a:rPr lang="en-US" sz="27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7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7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7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 GIỮA HỌC KÌ I (</a:t>
            </a:r>
            <a:r>
              <a:rPr lang="en-US" sz="27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7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685800" y="1219200"/>
            <a:ext cx="83058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514350" indent="-514350" eaLnBrk="1" hangingPunct="1">
              <a:spcBef>
                <a:spcPct val="50000"/>
              </a:spcBef>
              <a:buAutoNum type="arabicPeriod"/>
            </a:pPr>
            <a:r>
              <a:rPr lang="en-US" sz="3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endParaRPr lang="en-US" sz="32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(GV </a:t>
            </a:r>
            <a:r>
              <a:rPr lang="en-US" sz="3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9583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7527" y="509442"/>
            <a:ext cx="77654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itchFamily="18" charset="0"/>
              </a:rPr>
              <a:t>2.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miêu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52054" y="1905000"/>
            <a:ext cx="752994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Quang cảnh làng mạc ngày mùa</a:t>
            </a:r>
          </a:p>
          <a:p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Một chuyên gia máy xúc</a:t>
            </a:r>
          </a:p>
          <a:p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Kì diệu rừng xanh</a:t>
            </a:r>
          </a:p>
          <a:p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Đất Cà Mau.</a:t>
            </a:r>
          </a:p>
        </p:txBody>
      </p:sp>
    </p:spTree>
    <p:extLst>
      <p:ext uri="{BB962C8B-B14F-4D97-AF65-F5344CB8AC3E}">
        <p14:creationId xmlns:p14="http://schemas.microsoft.com/office/powerpoint/2010/main" val="1178562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96413" y="932051"/>
            <a:ext cx="799407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Hướng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dẫn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học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sinh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làm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</a:rPr>
              <a:t>bài</a:t>
            </a:r>
            <a:endParaRPr lang="en-US" sz="3200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89728" y="2146012"/>
            <a:ext cx="71297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miêu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89728" y="2839806"/>
            <a:ext cx="43236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9728" y="3369953"/>
            <a:ext cx="51203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- Chọn chi tiết mà mình thích.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9728" y="3954728"/>
            <a:ext cx="773859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do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410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62000" y="1224439"/>
            <a:ext cx="7994073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1.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Quang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cảnh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làng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mạc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ngày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mùa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Em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thích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chi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tiết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Trong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vườn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lắc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lư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những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chùm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quả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xoan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vàng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lịm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không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trông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thấy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cuống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như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những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chuỗi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tràng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hạt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bồ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đề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treo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lơ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lửng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.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Vì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chi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tiết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này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cho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thấy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tác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giả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quan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sát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sự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vật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rất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tinh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tế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.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Từ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vàng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lịm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tả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màu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sắc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của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chùm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quả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xoan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nhưng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lại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gợi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lên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cảm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giác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ngọt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của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quả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xoan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chín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mọng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.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Tác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giả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còn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sử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dụng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hình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ảnh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so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sánh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những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chùm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quả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xoan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chín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mọng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với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những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chuỗi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tràng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hạt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khổng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lồ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thật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tinh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tế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058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609600"/>
            <a:ext cx="8193088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2.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</a:rPr>
              <a:t>Một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</a:rPr>
              <a:t>chuyên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</a:rPr>
              <a:t>gia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</a:rPr>
              <a:t>máy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</a:rPr>
              <a:t>xúc</a:t>
            </a:r>
            <a:endParaRPr lang="en-US" sz="2800" dirty="0">
              <a:solidFill>
                <a:srgbClr val="002060"/>
              </a:solidFill>
              <a:latin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Em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thích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chi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tiết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tả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ngoại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hình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của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anh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A-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lếch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-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xây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thân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hình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cao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lớn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mái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tóc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vàng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óng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ủng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lên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như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một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một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mảng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nắng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...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bộ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quần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áo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xanh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màu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công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nhân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thân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hình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chắc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và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khỏe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khuôn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mặt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to,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chất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phác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...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tất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cả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gợi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lên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ngay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từ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phút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đầu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những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nét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giản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dị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thân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mật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.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Vì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cách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miêu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tả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này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thật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đúng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với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ngoại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hình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của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một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người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ngoại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quốc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nhưng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lại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không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gợi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lên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sự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xa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lạ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mà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toát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lên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vẻ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gần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gũi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thân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mật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của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anh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đối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với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công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việc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và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con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người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Việt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Nam...</a:t>
            </a:r>
          </a:p>
        </p:txBody>
      </p:sp>
    </p:spTree>
    <p:extLst>
      <p:ext uri="{BB962C8B-B14F-4D97-AF65-F5344CB8AC3E}">
        <p14:creationId xmlns:p14="http://schemas.microsoft.com/office/powerpoint/2010/main" val="396058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62000" y="1224439"/>
            <a:ext cx="7994073" cy="4185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3.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</a:rPr>
              <a:t>Kì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</a:rPr>
              <a:t>diệu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</a:rPr>
              <a:t>rừng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</a:rPr>
              <a:t>xanh</a:t>
            </a:r>
            <a:endParaRPr lang="en-US" sz="2800" dirty="0">
              <a:solidFill>
                <a:srgbClr val="002060"/>
              </a:solidFill>
              <a:latin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Em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thích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nhất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chi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tiết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chúng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tôi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đi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vào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một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lối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đầy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nấm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dại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một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thành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phố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nấm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lúp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xúp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dưới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bóng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cây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thưa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.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Vì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tác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giả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đẫ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có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sự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so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sánh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thật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tinh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tế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và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gần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gũi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.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Mỗi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chiếc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nấm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như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một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lâu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đài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kiến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trúc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tân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kì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bản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thân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tác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giả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như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một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người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khổng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lồ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đi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lạc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vào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vương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quốc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của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những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người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tí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hon.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Cách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miêu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tả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, so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sánh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của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tác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giả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làm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người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đọc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có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những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liên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tưởng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bất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ngờ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thú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vị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058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95600" y="10668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vi-V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19200" y="533400"/>
            <a:ext cx="73152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Mau.</a:t>
            </a:r>
          </a:p>
          <a:p>
            <a:pPr algn="just">
              <a:spcBef>
                <a:spcPct val="50000"/>
              </a:spcBef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xưa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sấu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hổ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rình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con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khắc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nghiệt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Mau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minh,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thượng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võ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7992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FLOWERS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450" y="4800600"/>
            <a:ext cx="1104900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WordArt 7"/>
          <p:cNvSpPr>
            <a:spLocks noChangeArrowheads="1" noChangeShapeType="1" noTextEdit="1"/>
          </p:cNvSpPr>
          <p:nvPr/>
        </p:nvSpPr>
        <p:spPr bwMode="auto">
          <a:xfrm>
            <a:off x="1752600" y="1219200"/>
            <a:ext cx="5867400" cy="144780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Chân thành cảm ơn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148" name="WordArt 8"/>
          <p:cNvSpPr>
            <a:spLocks noChangeArrowheads="1" noChangeShapeType="1" noTextEdit="1"/>
          </p:cNvSpPr>
          <p:nvPr/>
        </p:nvSpPr>
        <p:spPr bwMode="auto">
          <a:xfrm>
            <a:off x="914400" y="3048000"/>
            <a:ext cx="7315200" cy="1595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Các thầy cô giáo và các em học sinh</a:t>
            </a:r>
          </a:p>
        </p:txBody>
      </p:sp>
      <p:pic>
        <p:nvPicPr>
          <p:cNvPr id="6149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352800" y="3962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324600" y="609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90600" y="7620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66800" y="5105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172200" y="22098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2133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781800" y="3581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38100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581400" y="609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8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810000" y="5181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12363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39&quot;&gt;&lt;/object&gt;&lt;object type=&quot;2&quot; unique_id=&quot;10040&quot;&gt;&lt;object type=&quot;3&quot; unique_id=&quot;10041&quot;&gt;&lt;property id=&quot;20148&quot; value=&quot;5&quot;/&gt;&lt;property id=&quot;20300&quot; value=&quot;Slide 1&quot;/&gt;&lt;property id=&quot;20307&quot; value=&quot;257&quot;/&gt;&lt;/object&gt;&lt;object type=&quot;3&quot; unique_id=&quot;10042&quot;&gt;&lt;property id=&quot;20148&quot; value=&quot;5&quot;/&gt;&lt;property id=&quot;20300&quot; value=&quot;Slide 2&quot;/&gt;&lt;property id=&quot;20307&quot; value=&quot;258&quot;/&gt;&lt;/object&gt;&lt;object type=&quot;3&quot; unique_id=&quot;10043&quot;&gt;&lt;property id=&quot;20148&quot; value=&quot;5&quot;/&gt;&lt;property id=&quot;20300&quot; value=&quot;Slide 3&quot;/&gt;&lt;property id=&quot;20307&quot; value=&quot;259&quot;/&gt;&lt;/object&gt;&lt;object type=&quot;3&quot; unique_id=&quot;10044&quot;&gt;&lt;property id=&quot;20148&quot; value=&quot;5&quot;/&gt;&lt;property id=&quot;20300&quot; value=&quot;Slide 4&quot;/&gt;&lt;property id=&quot;20307&quot; value=&quot;260&quot;/&gt;&lt;/object&gt;&lt;object type=&quot;3&quot; unique_id=&quot;10571&quot;&gt;&lt;property id=&quot;20148&quot; value=&quot;5&quot;/&gt;&lt;property id=&quot;20300&quot; value=&quot;Slide 5&quot;/&gt;&lt;property id=&quot;20307&quot; value=&quot;264&quot;/&gt;&lt;/object&gt;&lt;object type=&quot;3&quot; unique_id=&quot;10572&quot;&gt;&lt;property id=&quot;20148&quot; value=&quot;5&quot;/&gt;&lt;property id=&quot;20300&quot; value=&quot;Slide 6&quot;/&gt;&lt;property id=&quot;20307&quot; value=&quot;265&quot;/&gt;&lt;/object&gt;&lt;object type=&quot;3&quot; unique_id=&quot;10573&quot;&gt;&lt;property id=&quot;20148&quot; value=&quot;5&quot;/&gt;&lt;property id=&quot;20300&quot; value=&quot;Slide 7&quot;/&gt;&lt;property id=&quot;20307&quot; value=&quot;266&quot;/&gt;&lt;/object&gt;&lt;object type=&quot;3&quot; unique_id=&quot;10574&quot;&gt;&lt;property id=&quot;20148&quot; value=&quot;5&quot;/&gt;&lt;property id=&quot;20300&quot; value=&quot;Slide 8&quot;/&gt;&lt;property id=&quot;20307&quot; value=&quot;263&quot;/&gt;&lt;/object&gt;&lt;object type=&quot;3&quot; unique_id=&quot;10575&quot;&gt;&lt;property id=&quot;20148&quot; value=&quot;5&quot;/&gt;&lt;property id=&quot;20300&quot; value=&quot;Slide 9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575</Words>
  <Application>Microsoft Office PowerPoint</Application>
  <PresentationFormat>On-screen Show (4:3)</PresentationFormat>
  <Paragraphs>28</Paragraphs>
  <Slides>9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Pham Cong Khai</cp:lastModifiedBy>
  <cp:revision>31</cp:revision>
  <dcterms:created xsi:type="dcterms:W3CDTF">2016-12-29T04:54:50Z</dcterms:created>
  <dcterms:modified xsi:type="dcterms:W3CDTF">2021-11-03T09:26:43Z</dcterms:modified>
</cp:coreProperties>
</file>