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1" r:id="rId1"/>
  </p:sldMasterIdLst>
  <p:notesMasterIdLst>
    <p:notesMasterId r:id="rId23"/>
  </p:notesMasterIdLst>
  <p:sldIdLst>
    <p:sldId id="305" r:id="rId2"/>
    <p:sldId id="496" r:id="rId3"/>
    <p:sldId id="498" r:id="rId4"/>
    <p:sldId id="297" r:id="rId5"/>
    <p:sldId id="302" r:id="rId6"/>
    <p:sldId id="411" r:id="rId7"/>
    <p:sldId id="483" r:id="rId8"/>
    <p:sldId id="513" r:id="rId9"/>
    <p:sldId id="514" r:id="rId10"/>
    <p:sldId id="516" r:id="rId11"/>
    <p:sldId id="518" r:id="rId12"/>
    <p:sldId id="519" r:id="rId13"/>
    <p:sldId id="522" r:id="rId14"/>
    <p:sldId id="376" r:id="rId15"/>
    <p:sldId id="500" r:id="rId16"/>
    <p:sldId id="502" r:id="rId17"/>
    <p:sldId id="506" r:id="rId18"/>
    <p:sldId id="507" r:id="rId19"/>
    <p:sldId id="510" r:id="rId20"/>
    <p:sldId id="511" r:id="rId21"/>
    <p:sldId id="271" r:id="rId2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FCCFF"/>
    <a:srgbClr val="0000FF"/>
    <a:srgbClr val="FF0066"/>
    <a:srgbClr val="0DFF19"/>
    <a:srgbClr val="FDF101"/>
    <a:srgbClr val="47FF50"/>
    <a:srgbClr val="01FF0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474" autoAdjust="0"/>
    <p:restoredTop sz="94660"/>
  </p:normalViewPr>
  <p:slideViewPr>
    <p:cSldViewPr>
      <p:cViewPr varScale="1">
        <p:scale>
          <a:sx n="60" d="100"/>
          <a:sy n="60" d="100"/>
        </p:scale>
        <p:origin x="804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21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7680891-210D-44EA-B220-B726A59E0633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DBF724FD-468D-45CC-AFE0-2E2EB0A425AE}" type="pres">
      <dgm:prSet presAssocID="{57680891-210D-44EA-B220-B726A59E0633}" presName="linear" presStyleCnt="0">
        <dgm:presLayoutVars>
          <dgm:animLvl val="lvl"/>
          <dgm:resizeHandles val="exact"/>
        </dgm:presLayoutVars>
      </dgm:prSet>
      <dgm:spPr/>
    </dgm:pt>
  </dgm:ptLst>
  <dgm:cxnLst>
    <dgm:cxn modelId="{26AAE538-DA0A-4BE9-AECB-38064AC00426}" type="presOf" srcId="{57680891-210D-44EA-B220-B726A59E0633}" destId="{DBF724FD-468D-45CC-AFE0-2E2EB0A425AE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45ECB31-5534-4798-8076-8DC79C4F5AB2}" type="doc">
      <dgm:prSet loTypeId="urn:microsoft.com/office/officeart/2005/8/layout/hList6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2F6A527A-79DA-4CBC-A9E3-5DD182425E7E}">
      <dgm:prSet/>
      <dgm:spPr/>
      <dgm:t>
        <a:bodyPr/>
        <a:lstStyle/>
        <a:p>
          <a:r>
            <a:rPr lang="en-GB"/>
            <a:t>Ôn bài cũ:</a:t>
          </a:r>
          <a:endParaRPr lang="en-US"/>
        </a:p>
      </dgm:t>
    </dgm:pt>
    <dgm:pt modelId="{D53B3C4C-C37C-426B-9B42-2D5266EFDC92}" type="parTrans" cxnId="{3AEB1ECE-A7FC-4CB0-8B4D-28EAB743BAAB}">
      <dgm:prSet/>
      <dgm:spPr/>
      <dgm:t>
        <a:bodyPr/>
        <a:lstStyle/>
        <a:p>
          <a:endParaRPr lang="en-US"/>
        </a:p>
      </dgm:t>
    </dgm:pt>
    <dgm:pt modelId="{46B6A5C0-883C-4BC4-BDF7-15B1EF6CD8B7}" type="sibTrans" cxnId="{3AEB1ECE-A7FC-4CB0-8B4D-28EAB743BAAB}">
      <dgm:prSet/>
      <dgm:spPr/>
      <dgm:t>
        <a:bodyPr/>
        <a:lstStyle/>
        <a:p>
          <a:endParaRPr lang="en-US"/>
        </a:p>
      </dgm:t>
    </dgm:pt>
    <dgm:pt modelId="{911C72D5-D8F4-426B-920E-A91A55EF15E3}">
      <dgm:prSet/>
      <dgm:spPr/>
      <dgm:t>
        <a:bodyPr/>
        <a:lstStyle/>
        <a:p>
          <a:r>
            <a:rPr lang="en-GB"/>
            <a:t>Đọc lại đoạn 1,2 của bài mùa thảo quả</a:t>
          </a:r>
          <a:endParaRPr lang="en-US"/>
        </a:p>
      </dgm:t>
    </dgm:pt>
    <dgm:pt modelId="{EDAB60CF-CE66-4A1B-8669-07C5F0359A41}" type="parTrans" cxnId="{B1CF7EDB-31C8-40C3-89F1-8303A4246EEC}">
      <dgm:prSet/>
      <dgm:spPr/>
      <dgm:t>
        <a:bodyPr/>
        <a:lstStyle/>
        <a:p>
          <a:endParaRPr lang="en-US"/>
        </a:p>
      </dgm:t>
    </dgm:pt>
    <dgm:pt modelId="{F248E811-F435-42AA-9BA4-255AADB3238C}" type="sibTrans" cxnId="{B1CF7EDB-31C8-40C3-89F1-8303A4246EEC}">
      <dgm:prSet/>
      <dgm:spPr/>
      <dgm:t>
        <a:bodyPr/>
        <a:lstStyle/>
        <a:p>
          <a:endParaRPr lang="en-US"/>
        </a:p>
      </dgm:t>
    </dgm:pt>
    <dgm:pt modelId="{1A382710-A6E7-4BBD-A129-65CB7DDDC7F8}">
      <dgm:prSet/>
      <dgm:spPr/>
      <dgm:t>
        <a:bodyPr/>
        <a:lstStyle/>
        <a:p>
          <a:r>
            <a:rPr lang="en-GB"/>
            <a:t>Nêu nội dung bài mùa thảo quả</a:t>
          </a:r>
          <a:endParaRPr lang="en-US"/>
        </a:p>
      </dgm:t>
    </dgm:pt>
    <dgm:pt modelId="{4B366A92-FB28-4F74-8E95-D97708C67A24}" type="parTrans" cxnId="{56FFA172-29FD-4E71-A3A3-1CEDB1FD20E8}">
      <dgm:prSet/>
      <dgm:spPr/>
      <dgm:t>
        <a:bodyPr/>
        <a:lstStyle/>
        <a:p>
          <a:endParaRPr lang="en-US"/>
        </a:p>
      </dgm:t>
    </dgm:pt>
    <dgm:pt modelId="{F61CC523-79D6-465B-B051-E36E39722BD2}" type="sibTrans" cxnId="{56FFA172-29FD-4E71-A3A3-1CEDB1FD20E8}">
      <dgm:prSet/>
      <dgm:spPr/>
      <dgm:t>
        <a:bodyPr/>
        <a:lstStyle/>
        <a:p>
          <a:endParaRPr lang="en-US"/>
        </a:p>
      </dgm:t>
    </dgm:pt>
    <dgm:pt modelId="{EB8C7028-5CFA-48D4-BA1B-5F7897011356}" type="pres">
      <dgm:prSet presAssocID="{645ECB31-5534-4798-8076-8DC79C4F5AB2}" presName="Name0" presStyleCnt="0">
        <dgm:presLayoutVars>
          <dgm:dir/>
          <dgm:resizeHandles val="exact"/>
        </dgm:presLayoutVars>
      </dgm:prSet>
      <dgm:spPr/>
    </dgm:pt>
    <dgm:pt modelId="{C2489600-BB17-43D1-BCF3-2FE41351D6FB}" type="pres">
      <dgm:prSet presAssocID="{2F6A527A-79DA-4CBC-A9E3-5DD182425E7E}" presName="node" presStyleLbl="node1" presStyleIdx="0" presStyleCnt="3">
        <dgm:presLayoutVars>
          <dgm:bulletEnabled val="1"/>
        </dgm:presLayoutVars>
      </dgm:prSet>
      <dgm:spPr/>
    </dgm:pt>
    <dgm:pt modelId="{889C0F0A-8ED2-405C-B23F-4F24F1C47054}" type="pres">
      <dgm:prSet presAssocID="{46B6A5C0-883C-4BC4-BDF7-15B1EF6CD8B7}" presName="sibTrans" presStyleCnt="0"/>
      <dgm:spPr/>
    </dgm:pt>
    <dgm:pt modelId="{F457FC03-9314-4C22-897F-BEEF1955631F}" type="pres">
      <dgm:prSet presAssocID="{911C72D5-D8F4-426B-920E-A91A55EF15E3}" presName="node" presStyleLbl="node1" presStyleIdx="1" presStyleCnt="3">
        <dgm:presLayoutVars>
          <dgm:bulletEnabled val="1"/>
        </dgm:presLayoutVars>
      </dgm:prSet>
      <dgm:spPr/>
    </dgm:pt>
    <dgm:pt modelId="{A4808BB3-ECEE-4525-BB53-C711776DB7DE}" type="pres">
      <dgm:prSet presAssocID="{F248E811-F435-42AA-9BA4-255AADB3238C}" presName="sibTrans" presStyleCnt="0"/>
      <dgm:spPr/>
    </dgm:pt>
    <dgm:pt modelId="{890A8718-041A-446A-9B8D-3D657F65FDDF}" type="pres">
      <dgm:prSet presAssocID="{1A382710-A6E7-4BBD-A129-65CB7DDDC7F8}" presName="node" presStyleLbl="node1" presStyleIdx="2" presStyleCnt="3">
        <dgm:presLayoutVars>
          <dgm:bulletEnabled val="1"/>
        </dgm:presLayoutVars>
      </dgm:prSet>
      <dgm:spPr/>
    </dgm:pt>
  </dgm:ptLst>
  <dgm:cxnLst>
    <dgm:cxn modelId="{E6749632-005E-491C-9474-C6BA9B6509F3}" type="presOf" srcId="{645ECB31-5534-4798-8076-8DC79C4F5AB2}" destId="{EB8C7028-5CFA-48D4-BA1B-5F7897011356}" srcOrd="0" destOrd="0" presId="urn:microsoft.com/office/officeart/2005/8/layout/hList6"/>
    <dgm:cxn modelId="{56FFA172-29FD-4E71-A3A3-1CEDB1FD20E8}" srcId="{645ECB31-5534-4798-8076-8DC79C4F5AB2}" destId="{1A382710-A6E7-4BBD-A129-65CB7DDDC7F8}" srcOrd="2" destOrd="0" parTransId="{4B366A92-FB28-4F74-8E95-D97708C67A24}" sibTransId="{F61CC523-79D6-465B-B051-E36E39722BD2}"/>
    <dgm:cxn modelId="{02AE93CA-64C6-46EF-9010-5365445885D4}" type="presOf" srcId="{911C72D5-D8F4-426B-920E-A91A55EF15E3}" destId="{F457FC03-9314-4C22-897F-BEEF1955631F}" srcOrd="0" destOrd="0" presId="urn:microsoft.com/office/officeart/2005/8/layout/hList6"/>
    <dgm:cxn modelId="{3AEB1ECE-A7FC-4CB0-8B4D-28EAB743BAAB}" srcId="{645ECB31-5534-4798-8076-8DC79C4F5AB2}" destId="{2F6A527A-79DA-4CBC-A9E3-5DD182425E7E}" srcOrd="0" destOrd="0" parTransId="{D53B3C4C-C37C-426B-9B42-2D5266EFDC92}" sibTransId="{46B6A5C0-883C-4BC4-BDF7-15B1EF6CD8B7}"/>
    <dgm:cxn modelId="{8E328CD4-3F49-4674-8B29-F65659215472}" type="presOf" srcId="{2F6A527A-79DA-4CBC-A9E3-5DD182425E7E}" destId="{C2489600-BB17-43D1-BCF3-2FE41351D6FB}" srcOrd="0" destOrd="0" presId="urn:microsoft.com/office/officeart/2005/8/layout/hList6"/>
    <dgm:cxn modelId="{6EE77DD8-BD3A-4CD7-A6F5-45FB6A7F564B}" type="presOf" srcId="{1A382710-A6E7-4BBD-A129-65CB7DDDC7F8}" destId="{890A8718-041A-446A-9B8D-3D657F65FDDF}" srcOrd="0" destOrd="0" presId="urn:microsoft.com/office/officeart/2005/8/layout/hList6"/>
    <dgm:cxn modelId="{B1CF7EDB-31C8-40C3-89F1-8303A4246EEC}" srcId="{645ECB31-5534-4798-8076-8DC79C4F5AB2}" destId="{911C72D5-D8F4-426B-920E-A91A55EF15E3}" srcOrd="1" destOrd="0" parTransId="{EDAB60CF-CE66-4A1B-8669-07C5F0359A41}" sibTransId="{F248E811-F435-42AA-9BA4-255AADB3238C}"/>
    <dgm:cxn modelId="{E3BA48F2-11E8-4043-B907-7386A47CEB3F}" type="presParOf" srcId="{EB8C7028-5CFA-48D4-BA1B-5F7897011356}" destId="{C2489600-BB17-43D1-BCF3-2FE41351D6FB}" srcOrd="0" destOrd="0" presId="urn:microsoft.com/office/officeart/2005/8/layout/hList6"/>
    <dgm:cxn modelId="{A0973839-304A-409B-A81A-4DA7E17B69FB}" type="presParOf" srcId="{EB8C7028-5CFA-48D4-BA1B-5F7897011356}" destId="{889C0F0A-8ED2-405C-B23F-4F24F1C47054}" srcOrd="1" destOrd="0" presId="urn:microsoft.com/office/officeart/2005/8/layout/hList6"/>
    <dgm:cxn modelId="{2107D5C5-6978-4B18-93AA-315689BDDF06}" type="presParOf" srcId="{EB8C7028-5CFA-48D4-BA1B-5F7897011356}" destId="{F457FC03-9314-4C22-897F-BEEF1955631F}" srcOrd="2" destOrd="0" presId="urn:microsoft.com/office/officeart/2005/8/layout/hList6"/>
    <dgm:cxn modelId="{EF092E89-85BD-4DE0-A144-BDDA282657A7}" type="presParOf" srcId="{EB8C7028-5CFA-48D4-BA1B-5F7897011356}" destId="{A4808BB3-ECEE-4525-BB53-C711776DB7DE}" srcOrd="3" destOrd="0" presId="urn:microsoft.com/office/officeart/2005/8/layout/hList6"/>
    <dgm:cxn modelId="{336FB618-BA5B-4488-8A58-9A07F4766FB2}" type="presParOf" srcId="{EB8C7028-5CFA-48D4-BA1B-5F7897011356}" destId="{890A8718-041A-446A-9B8D-3D657F65FDDF}" srcOrd="4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013B72A-445D-4F03-BCD6-AAF5D1710B53}" type="doc">
      <dgm:prSet loTypeId="urn:microsoft.com/office/officeart/2005/8/layout/hProcess9" loCatId="process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930E1ED0-F66F-4EA4-8851-BFCDC42B1A36}">
      <dgm:prSet/>
      <dgm:spPr/>
      <dgm:t>
        <a:bodyPr/>
        <a:lstStyle/>
        <a:p>
          <a:r>
            <a:rPr lang="en-GB"/>
            <a:t>Bài chia 3 khổ:</a:t>
          </a:r>
          <a:endParaRPr lang="en-US"/>
        </a:p>
      </dgm:t>
    </dgm:pt>
    <dgm:pt modelId="{A6DB29A9-134B-4BE8-836A-E35DF4400C9B}" type="parTrans" cxnId="{5C765F1A-2D06-4512-9D95-2616AAEC4C70}">
      <dgm:prSet/>
      <dgm:spPr/>
      <dgm:t>
        <a:bodyPr/>
        <a:lstStyle/>
        <a:p>
          <a:endParaRPr lang="en-US"/>
        </a:p>
      </dgm:t>
    </dgm:pt>
    <dgm:pt modelId="{7E7F10B0-3C63-428F-84ED-C554119D2006}" type="sibTrans" cxnId="{5C765F1A-2D06-4512-9D95-2616AAEC4C70}">
      <dgm:prSet/>
      <dgm:spPr/>
      <dgm:t>
        <a:bodyPr/>
        <a:lstStyle/>
        <a:p>
          <a:endParaRPr lang="en-US"/>
        </a:p>
      </dgm:t>
    </dgm:pt>
    <dgm:pt modelId="{74496043-EE24-435B-8F2D-C365F036F1FD}">
      <dgm:prSet/>
      <dgm:spPr/>
      <dgm:t>
        <a:bodyPr/>
        <a:lstStyle/>
        <a:p>
          <a:r>
            <a:rPr lang="en-GB"/>
            <a:t>Khổ 1: từ đầu … màu</a:t>
          </a:r>
          <a:endParaRPr lang="en-US"/>
        </a:p>
      </dgm:t>
    </dgm:pt>
    <dgm:pt modelId="{0B9EE9C9-7628-43A7-8D10-10596FB62020}" type="parTrans" cxnId="{8BFA0217-DC33-427C-B0C7-41F0A1EA74DE}">
      <dgm:prSet/>
      <dgm:spPr/>
      <dgm:t>
        <a:bodyPr/>
        <a:lstStyle/>
        <a:p>
          <a:endParaRPr lang="en-US"/>
        </a:p>
      </dgm:t>
    </dgm:pt>
    <dgm:pt modelId="{F9DD8AC3-DB46-40F7-96C3-D176C366FE81}" type="sibTrans" cxnId="{8BFA0217-DC33-427C-B0C7-41F0A1EA74DE}">
      <dgm:prSet/>
      <dgm:spPr/>
      <dgm:t>
        <a:bodyPr/>
        <a:lstStyle/>
        <a:p>
          <a:endParaRPr lang="en-US"/>
        </a:p>
      </dgm:t>
    </dgm:pt>
    <dgm:pt modelId="{DF52D06A-7369-47EC-AEC3-86E2BD68FDCA}">
      <dgm:prSet/>
      <dgm:spPr/>
      <dgm:t>
        <a:bodyPr/>
        <a:lstStyle/>
        <a:p>
          <a:r>
            <a:rPr lang="en-GB"/>
            <a:t>Khổ 2: tiếp …thơm</a:t>
          </a:r>
          <a:endParaRPr lang="en-US"/>
        </a:p>
      </dgm:t>
    </dgm:pt>
    <dgm:pt modelId="{4B744560-8AA5-414D-B44B-5CD52CC4C7A4}" type="parTrans" cxnId="{722398CD-3DAB-45E3-A204-8AEF5061159A}">
      <dgm:prSet/>
      <dgm:spPr/>
      <dgm:t>
        <a:bodyPr/>
        <a:lstStyle/>
        <a:p>
          <a:endParaRPr lang="en-US"/>
        </a:p>
      </dgm:t>
    </dgm:pt>
    <dgm:pt modelId="{C7C847D9-30E1-425B-BF34-0755D87A51F3}" type="sibTrans" cxnId="{722398CD-3DAB-45E3-A204-8AEF5061159A}">
      <dgm:prSet/>
      <dgm:spPr/>
      <dgm:t>
        <a:bodyPr/>
        <a:lstStyle/>
        <a:p>
          <a:endParaRPr lang="en-US"/>
        </a:p>
      </dgm:t>
    </dgm:pt>
    <dgm:pt modelId="{1CFA9964-D14F-45E5-8568-37426EDC0DC3}">
      <dgm:prSet/>
      <dgm:spPr/>
      <dgm:t>
        <a:bodyPr/>
        <a:lstStyle/>
        <a:p>
          <a:r>
            <a:rPr lang="en-GB"/>
            <a:t>Khổ 3: còn lại </a:t>
          </a:r>
          <a:endParaRPr lang="en-US"/>
        </a:p>
      </dgm:t>
    </dgm:pt>
    <dgm:pt modelId="{84E4F311-EC40-47C5-9B0D-2429CD467055}" type="parTrans" cxnId="{4073F7EE-CF49-430C-878A-5CA9829E5F8C}">
      <dgm:prSet/>
      <dgm:spPr/>
      <dgm:t>
        <a:bodyPr/>
        <a:lstStyle/>
        <a:p>
          <a:endParaRPr lang="en-US"/>
        </a:p>
      </dgm:t>
    </dgm:pt>
    <dgm:pt modelId="{32B2A92C-5E44-4690-92A1-A87B9B5F88D5}" type="sibTrans" cxnId="{4073F7EE-CF49-430C-878A-5CA9829E5F8C}">
      <dgm:prSet/>
      <dgm:spPr/>
      <dgm:t>
        <a:bodyPr/>
        <a:lstStyle/>
        <a:p>
          <a:endParaRPr lang="en-US"/>
        </a:p>
      </dgm:t>
    </dgm:pt>
    <dgm:pt modelId="{85FDDBCD-32C8-44DC-8BF6-0D663D51652B}" type="pres">
      <dgm:prSet presAssocID="{8013B72A-445D-4F03-BCD6-AAF5D1710B53}" presName="CompostProcess" presStyleCnt="0">
        <dgm:presLayoutVars>
          <dgm:dir/>
          <dgm:resizeHandles val="exact"/>
        </dgm:presLayoutVars>
      </dgm:prSet>
      <dgm:spPr/>
    </dgm:pt>
    <dgm:pt modelId="{30F1253F-2E6F-42A0-B833-46356326B11D}" type="pres">
      <dgm:prSet presAssocID="{8013B72A-445D-4F03-BCD6-AAF5D1710B53}" presName="arrow" presStyleLbl="bgShp" presStyleIdx="0" presStyleCnt="1"/>
      <dgm:spPr/>
    </dgm:pt>
    <dgm:pt modelId="{469A0069-D41B-415B-9F94-F1CBDA6045BF}" type="pres">
      <dgm:prSet presAssocID="{8013B72A-445D-4F03-BCD6-AAF5D1710B53}" presName="linearProcess" presStyleCnt="0"/>
      <dgm:spPr/>
    </dgm:pt>
    <dgm:pt modelId="{04D89CDA-6EA6-4525-A1D5-105ABE34D46F}" type="pres">
      <dgm:prSet presAssocID="{930E1ED0-F66F-4EA4-8851-BFCDC42B1A36}" presName="textNode" presStyleLbl="node1" presStyleIdx="0" presStyleCnt="4">
        <dgm:presLayoutVars>
          <dgm:bulletEnabled val="1"/>
        </dgm:presLayoutVars>
      </dgm:prSet>
      <dgm:spPr/>
    </dgm:pt>
    <dgm:pt modelId="{A2E9019F-CD23-47AF-833E-2A81BFE33D8F}" type="pres">
      <dgm:prSet presAssocID="{7E7F10B0-3C63-428F-84ED-C554119D2006}" presName="sibTrans" presStyleCnt="0"/>
      <dgm:spPr/>
    </dgm:pt>
    <dgm:pt modelId="{D41B75BB-BA80-4F07-97A4-E1749B9C8EDD}" type="pres">
      <dgm:prSet presAssocID="{74496043-EE24-435B-8F2D-C365F036F1FD}" presName="textNode" presStyleLbl="node1" presStyleIdx="1" presStyleCnt="4">
        <dgm:presLayoutVars>
          <dgm:bulletEnabled val="1"/>
        </dgm:presLayoutVars>
      </dgm:prSet>
      <dgm:spPr/>
    </dgm:pt>
    <dgm:pt modelId="{555AB835-FAED-418E-A0AB-9F815F0E8482}" type="pres">
      <dgm:prSet presAssocID="{F9DD8AC3-DB46-40F7-96C3-D176C366FE81}" presName="sibTrans" presStyleCnt="0"/>
      <dgm:spPr/>
    </dgm:pt>
    <dgm:pt modelId="{1C3C3F1F-5025-4C6F-8D57-108CFC314471}" type="pres">
      <dgm:prSet presAssocID="{DF52D06A-7369-47EC-AEC3-86E2BD68FDCA}" presName="textNode" presStyleLbl="node1" presStyleIdx="2" presStyleCnt="4">
        <dgm:presLayoutVars>
          <dgm:bulletEnabled val="1"/>
        </dgm:presLayoutVars>
      </dgm:prSet>
      <dgm:spPr/>
    </dgm:pt>
    <dgm:pt modelId="{628A59E9-45F1-4260-9D4B-CBDDBE90C8A9}" type="pres">
      <dgm:prSet presAssocID="{C7C847D9-30E1-425B-BF34-0755D87A51F3}" presName="sibTrans" presStyleCnt="0"/>
      <dgm:spPr/>
    </dgm:pt>
    <dgm:pt modelId="{A40583E6-72AD-46AF-9A07-F775DBC3442D}" type="pres">
      <dgm:prSet presAssocID="{1CFA9964-D14F-45E5-8568-37426EDC0DC3}" presName="textNode" presStyleLbl="node1" presStyleIdx="3" presStyleCnt="4">
        <dgm:presLayoutVars>
          <dgm:bulletEnabled val="1"/>
        </dgm:presLayoutVars>
      </dgm:prSet>
      <dgm:spPr/>
    </dgm:pt>
  </dgm:ptLst>
  <dgm:cxnLst>
    <dgm:cxn modelId="{8BFA0217-DC33-427C-B0C7-41F0A1EA74DE}" srcId="{8013B72A-445D-4F03-BCD6-AAF5D1710B53}" destId="{74496043-EE24-435B-8F2D-C365F036F1FD}" srcOrd="1" destOrd="0" parTransId="{0B9EE9C9-7628-43A7-8D10-10596FB62020}" sibTransId="{F9DD8AC3-DB46-40F7-96C3-D176C366FE81}"/>
    <dgm:cxn modelId="{5C765F1A-2D06-4512-9D95-2616AAEC4C70}" srcId="{8013B72A-445D-4F03-BCD6-AAF5D1710B53}" destId="{930E1ED0-F66F-4EA4-8851-BFCDC42B1A36}" srcOrd="0" destOrd="0" parTransId="{A6DB29A9-134B-4BE8-836A-E35DF4400C9B}" sibTransId="{7E7F10B0-3C63-428F-84ED-C554119D2006}"/>
    <dgm:cxn modelId="{D52DF728-8101-4056-8248-B3C79AEC0D97}" type="presOf" srcId="{74496043-EE24-435B-8F2D-C365F036F1FD}" destId="{D41B75BB-BA80-4F07-97A4-E1749B9C8EDD}" srcOrd="0" destOrd="0" presId="urn:microsoft.com/office/officeart/2005/8/layout/hProcess9"/>
    <dgm:cxn modelId="{30D95F29-9FCC-4AD2-9A4A-172A5B2684DA}" type="presOf" srcId="{930E1ED0-F66F-4EA4-8851-BFCDC42B1A36}" destId="{04D89CDA-6EA6-4525-A1D5-105ABE34D46F}" srcOrd="0" destOrd="0" presId="urn:microsoft.com/office/officeart/2005/8/layout/hProcess9"/>
    <dgm:cxn modelId="{29C1775F-A94C-4243-9521-945D8E77BD42}" type="presOf" srcId="{DF52D06A-7369-47EC-AEC3-86E2BD68FDCA}" destId="{1C3C3F1F-5025-4C6F-8D57-108CFC314471}" srcOrd="0" destOrd="0" presId="urn:microsoft.com/office/officeart/2005/8/layout/hProcess9"/>
    <dgm:cxn modelId="{451FDC8A-987B-4B86-9A72-41903504075E}" type="presOf" srcId="{8013B72A-445D-4F03-BCD6-AAF5D1710B53}" destId="{85FDDBCD-32C8-44DC-8BF6-0D663D51652B}" srcOrd="0" destOrd="0" presId="urn:microsoft.com/office/officeart/2005/8/layout/hProcess9"/>
    <dgm:cxn modelId="{722398CD-3DAB-45E3-A204-8AEF5061159A}" srcId="{8013B72A-445D-4F03-BCD6-AAF5D1710B53}" destId="{DF52D06A-7369-47EC-AEC3-86E2BD68FDCA}" srcOrd="2" destOrd="0" parTransId="{4B744560-8AA5-414D-B44B-5CD52CC4C7A4}" sibTransId="{C7C847D9-30E1-425B-BF34-0755D87A51F3}"/>
    <dgm:cxn modelId="{4073F7EE-CF49-430C-878A-5CA9829E5F8C}" srcId="{8013B72A-445D-4F03-BCD6-AAF5D1710B53}" destId="{1CFA9964-D14F-45E5-8568-37426EDC0DC3}" srcOrd="3" destOrd="0" parTransId="{84E4F311-EC40-47C5-9B0D-2429CD467055}" sibTransId="{32B2A92C-5E44-4690-92A1-A87B9B5F88D5}"/>
    <dgm:cxn modelId="{25F29AFE-6A6D-4BB0-B734-49FB6898C6C5}" type="presOf" srcId="{1CFA9964-D14F-45E5-8568-37426EDC0DC3}" destId="{A40583E6-72AD-46AF-9A07-F775DBC3442D}" srcOrd="0" destOrd="0" presId="urn:microsoft.com/office/officeart/2005/8/layout/hProcess9"/>
    <dgm:cxn modelId="{67E0F298-F826-4DA7-A946-F715CA56EF9C}" type="presParOf" srcId="{85FDDBCD-32C8-44DC-8BF6-0D663D51652B}" destId="{30F1253F-2E6F-42A0-B833-46356326B11D}" srcOrd="0" destOrd="0" presId="urn:microsoft.com/office/officeart/2005/8/layout/hProcess9"/>
    <dgm:cxn modelId="{4C93AC03-6ABE-47E2-AD97-CE482E07E53B}" type="presParOf" srcId="{85FDDBCD-32C8-44DC-8BF6-0D663D51652B}" destId="{469A0069-D41B-415B-9F94-F1CBDA6045BF}" srcOrd="1" destOrd="0" presId="urn:microsoft.com/office/officeart/2005/8/layout/hProcess9"/>
    <dgm:cxn modelId="{7796ACB5-FF4F-4AB4-AF01-791A7654EC62}" type="presParOf" srcId="{469A0069-D41B-415B-9F94-F1CBDA6045BF}" destId="{04D89CDA-6EA6-4525-A1D5-105ABE34D46F}" srcOrd="0" destOrd="0" presId="urn:microsoft.com/office/officeart/2005/8/layout/hProcess9"/>
    <dgm:cxn modelId="{B16230B4-CC08-4B54-9904-2B801D688634}" type="presParOf" srcId="{469A0069-D41B-415B-9F94-F1CBDA6045BF}" destId="{A2E9019F-CD23-47AF-833E-2A81BFE33D8F}" srcOrd="1" destOrd="0" presId="urn:microsoft.com/office/officeart/2005/8/layout/hProcess9"/>
    <dgm:cxn modelId="{59BD6420-E12E-4C25-B2B1-241472D78448}" type="presParOf" srcId="{469A0069-D41B-415B-9F94-F1CBDA6045BF}" destId="{D41B75BB-BA80-4F07-97A4-E1749B9C8EDD}" srcOrd="2" destOrd="0" presId="urn:microsoft.com/office/officeart/2005/8/layout/hProcess9"/>
    <dgm:cxn modelId="{52E40342-6004-4524-8B47-70463BD42EE4}" type="presParOf" srcId="{469A0069-D41B-415B-9F94-F1CBDA6045BF}" destId="{555AB835-FAED-418E-A0AB-9F815F0E8482}" srcOrd="3" destOrd="0" presId="urn:microsoft.com/office/officeart/2005/8/layout/hProcess9"/>
    <dgm:cxn modelId="{EE37CFE4-CE48-45DD-8496-0DE6341303D6}" type="presParOf" srcId="{469A0069-D41B-415B-9F94-F1CBDA6045BF}" destId="{1C3C3F1F-5025-4C6F-8D57-108CFC314471}" srcOrd="4" destOrd="0" presId="urn:microsoft.com/office/officeart/2005/8/layout/hProcess9"/>
    <dgm:cxn modelId="{DEB304DE-839E-4EE2-9621-224B8869B68B}" type="presParOf" srcId="{469A0069-D41B-415B-9F94-F1CBDA6045BF}" destId="{628A59E9-45F1-4260-9D4B-CBDDBE90C8A9}" srcOrd="5" destOrd="0" presId="urn:microsoft.com/office/officeart/2005/8/layout/hProcess9"/>
    <dgm:cxn modelId="{04A4BD0A-9F33-4AA8-9AB6-FEF8229FE8F4}" type="presParOf" srcId="{469A0069-D41B-415B-9F94-F1CBDA6045BF}" destId="{A40583E6-72AD-46AF-9A07-F775DBC3442D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2489600-BB17-43D1-BCF3-2FE41351D6FB}">
      <dsp:nvSpPr>
        <dsp:cNvPr id="0" name=""/>
        <dsp:cNvSpPr/>
      </dsp:nvSpPr>
      <dsp:spPr>
        <a:xfrm rot="16200000">
          <a:off x="-628947" y="629840"/>
          <a:ext cx="3581400" cy="2321718"/>
        </a:xfrm>
        <a:prstGeom prst="flowChartManualOperation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0" tIns="0" rIns="190025" bIns="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000" kern="1200"/>
            <a:t>Ôn bài cũ:</a:t>
          </a:r>
          <a:endParaRPr lang="en-US" sz="3000" kern="1200"/>
        </a:p>
      </dsp:txBody>
      <dsp:txXfrm rot="5400000">
        <a:off x="894" y="716279"/>
        <a:ext cx="2321718" cy="2148840"/>
      </dsp:txXfrm>
    </dsp:sp>
    <dsp:sp modelId="{F457FC03-9314-4C22-897F-BEEF1955631F}">
      <dsp:nvSpPr>
        <dsp:cNvPr id="0" name=""/>
        <dsp:cNvSpPr/>
      </dsp:nvSpPr>
      <dsp:spPr>
        <a:xfrm rot="16200000">
          <a:off x="1866900" y="629840"/>
          <a:ext cx="3581400" cy="2321718"/>
        </a:xfrm>
        <a:prstGeom prst="flowChartManualOperation">
          <a:avLst/>
        </a:prstGeom>
        <a:solidFill>
          <a:schemeClr val="accent5">
            <a:hueOff val="7105661"/>
            <a:satOff val="-14270"/>
            <a:lumOff val="8334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0" tIns="0" rIns="190025" bIns="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000" kern="1200"/>
            <a:t>Đọc lại đoạn 1,2 của bài mùa thảo quả</a:t>
          </a:r>
          <a:endParaRPr lang="en-US" sz="3000" kern="1200"/>
        </a:p>
      </dsp:txBody>
      <dsp:txXfrm rot="5400000">
        <a:off x="2496741" y="716279"/>
        <a:ext cx="2321718" cy="2148840"/>
      </dsp:txXfrm>
    </dsp:sp>
    <dsp:sp modelId="{890A8718-041A-446A-9B8D-3D657F65FDDF}">
      <dsp:nvSpPr>
        <dsp:cNvPr id="0" name=""/>
        <dsp:cNvSpPr/>
      </dsp:nvSpPr>
      <dsp:spPr>
        <a:xfrm rot="16200000">
          <a:off x="4362747" y="629840"/>
          <a:ext cx="3581400" cy="2321718"/>
        </a:xfrm>
        <a:prstGeom prst="flowChartManualOperation">
          <a:avLst/>
        </a:prstGeom>
        <a:solidFill>
          <a:schemeClr val="accent5">
            <a:hueOff val="14211322"/>
            <a:satOff val="-28541"/>
            <a:lumOff val="16667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0" tIns="0" rIns="190025" bIns="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000" kern="1200"/>
            <a:t>Nêu nội dung bài mùa thảo quả</a:t>
          </a:r>
          <a:endParaRPr lang="en-US" sz="3000" kern="1200"/>
        </a:p>
      </dsp:txBody>
      <dsp:txXfrm rot="5400000">
        <a:off x="4992588" y="716279"/>
        <a:ext cx="2321718" cy="214884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0F1253F-2E6F-42A0-B833-46356326B11D}">
      <dsp:nvSpPr>
        <dsp:cNvPr id="0" name=""/>
        <dsp:cNvSpPr/>
      </dsp:nvSpPr>
      <dsp:spPr>
        <a:xfrm>
          <a:off x="525779" y="0"/>
          <a:ext cx="5958840" cy="3352800"/>
        </a:xfrm>
        <a:prstGeom prst="rightArrow">
          <a:avLst/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4D89CDA-6EA6-4525-A1D5-105ABE34D46F}">
      <dsp:nvSpPr>
        <dsp:cNvPr id="0" name=""/>
        <dsp:cNvSpPr/>
      </dsp:nvSpPr>
      <dsp:spPr>
        <a:xfrm>
          <a:off x="3508" y="1005840"/>
          <a:ext cx="1687562" cy="134112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/>
            <a:t>Bài chia 3 khổ:</a:t>
          </a:r>
          <a:endParaRPr lang="en-US" sz="2400" kern="1200"/>
        </a:p>
      </dsp:txBody>
      <dsp:txXfrm>
        <a:off x="68976" y="1071308"/>
        <a:ext cx="1556626" cy="1210184"/>
      </dsp:txXfrm>
    </dsp:sp>
    <dsp:sp modelId="{D41B75BB-BA80-4F07-97A4-E1749B9C8EDD}">
      <dsp:nvSpPr>
        <dsp:cNvPr id="0" name=""/>
        <dsp:cNvSpPr/>
      </dsp:nvSpPr>
      <dsp:spPr>
        <a:xfrm>
          <a:off x="1775448" y="1005840"/>
          <a:ext cx="1687562" cy="1341120"/>
        </a:xfrm>
        <a:prstGeom prst="roundRect">
          <a:avLst/>
        </a:prstGeom>
        <a:solidFill>
          <a:schemeClr val="accent5">
            <a:hueOff val="4737107"/>
            <a:satOff val="-9514"/>
            <a:lumOff val="5556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/>
            <a:t>Khổ 1: từ đầu … màu</a:t>
          </a:r>
          <a:endParaRPr lang="en-US" sz="2400" kern="1200"/>
        </a:p>
      </dsp:txBody>
      <dsp:txXfrm>
        <a:off x="1840916" y="1071308"/>
        <a:ext cx="1556626" cy="1210184"/>
      </dsp:txXfrm>
    </dsp:sp>
    <dsp:sp modelId="{1C3C3F1F-5025-4C6F-8D57-108CFC314471}">
      <dsp:nvSpPr>
        <dsp:cNvPr id="0" name=""/>
        <dsp:cNvSpPr/>
      </dsp:nvSpPr>
      <dsp:spPr>
        <a:xfrm>
          <a:off x="3547389" y="1005840"/>
          <a:ext cx="1687562" cy="1341120"/>
        </a:xfrm>
        <a:prstGeom prst="roundRect">
          <a:avLst/>
        </a:prstGeom>
        <a:solidFill>
          <a:schemeClr val="accent5">
            <a:hueOff val="9474215"/>
            <a:satOff val="-19027"/>
            <a:lumOff val="11111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/>
            <a:t>Khổ 2: tiếp …thơm</a:t>
          </a:r>
          <a:endParaRPr lang="en-US" sz="2400" kern="1200"/>
        </a:p>
      </dsp:txBody>
      <dsp:txXfrm>
        <a:off x="3612857" y="1071308"/>
        <a:ext cx="1556626" cy="1210184"/>
      </dsp:txXfrm>
    </dsp:sp>
    <dsp:sp modelId="{A40583E6-72AD-46AF-9A07-F775DBC3442D}">
      <dsp:nvSpPr>
        <dsp:cNvPr id="0" name=""/>
        <dsp:cNvSpPr/>
      </dsp:nvSpPr>
      <dsp:spPr>
        <a:xfrm>
          <a:off x="5319329" y="1005840"/>
          <a:ext cx="1687562" cy="1341120"/>
        </a:xfrm>
        <a:prstGeom prst="roundRect">
          <a:avLst/>
        </a:prstGeom>
        <a:solidFill>
          <a:schemeClr val="accent5">
            <a:hueOff val="14211322"/>
            <a:satOff val="-28541"/>
            <a:lumOff val="16667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/>
            <a:t>Khổ 3: còn lại </a:t>
          </a:r>
          <a:endParaRPr lang="en-US" sz="2400" kern="1200"/>
        </a:p>
      </dsp:txBody>
      <dsp:txXfrm>
        <a:off x="5384797" y="1071308"/>
        <a:ext cx="1556626" cy="121018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DC2455-5B3D-4E1D-938A-134D8C864D56}" type="datetimeFigureOut">
              <a:rPr lang="en-US" smtClean="0"/>
              <a:pPr/>
              <a:t>11/18/2021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1E2DCE-B607-42C0-BB5C-DB961A89D82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5887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444854-A894-4C02-9078-D8ED0231ABA8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8741072-E7F1-44DA-A5F5-CE4DB731EFBC}" type="slidenum">
              <a:rPr lang="en-US"/>
              <a:pPr/>
              <a:t>4</a:t>
            </a:fld>
            <a:endParaRPr lang="en-US"/>
          </a:p>
        </p:txBody>
      </p:sp>
      <p:sp>
        <p:nvSpPr>
          <p:cNvPr id="284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4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Giói</a:t>
            </a:r>
            <a:r>
              <a:rPr lang="en-US" baseline="0"/>
              <a:t> thiệu Nhà thơ Nguyễn Đình Thi</a:t>
            </a:r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/>
              <a:t>1 hs mở</a:t>
            </a:r>
            <a:r>
              <a:rPr lang="en-US" baseline="0"/>
              <a:t> SGK – 1 hs đọc toàn bài – hỏi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444854-A894-4C02-9078-D8ED0231ABA8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GV kết</a:t>
            </a:r>
            <a:r>
              <a:rPr lang="en-US" sz="2400" baseline="0">
                <a:latin typeface="Times New Roman" pitchFamily="18" charset="0"/>
                <a:cs typeface="Times New Roman" pitchFamily="18" charset="0"/>
              </a:rPr>
              <a:t> luận 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 câu</a:t>
            </a:r>
            <a:r>
              <a:rPr lang="en-US" sz="2400" baseline="0">
                <a:latin typeface="Times New Roman" pitchFamily="18" charset="0"/>
                <a:cs typeface="Times New Roman" pitchFamily="18" charset="0"/>
              </a:rPr>
              <a:t> trả lời </a:t>
            </a:r>
          </a:p>
          <a:p>
            <a:r>
              <a:rPr lang="en-US" sz="2400" baseline="0">
                <a:latin typeface="Times New Roman" pitchFamily="18" charset="0"/>
                <a:cs typeface="Times New Roman" pitchFamily="18" charset="0"/>
              </a:rPr>
              <a:t>Chuyển ảnh</a:t>
            </a:r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1E2DCE-B607-42C0-BB5C-DB961A89D826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- Bài</a:t>
            </a:r>
            <a:r>
              <a:rPr lang="en-US" sz="2400" baseline="0">
                <a:latin typeface="Times New Roman" pitchFamily="18" charset="0"/>
                <a:cs typeface="Times New Roman" pitchFamily="18" charset="0"/>
              </a:rPr>
              <a:t> thơ nói lên niềm vui, niềm tự hào về một đất nước tự do</a:t>
            </a:r>
          </a:p>
          <a:p>
            <a:r>
              <a:rPr lang="en-US" sz="2400" baseline="0">
                <a:latin typeface="Times New Roman" pitchFamily="18" charset="0"/>
                <a:cs typeface="Times New Roman" pitchFamily="18" charset="0"/>
              </a:rPr>
              <a:t>- 2 hs đọc lại.</a:t>
            </a:r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1E2DCE-B607-42C0-BB5C-DB961A89D826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-1,2: tha thiết,bâng</a:t>
            </a:r>
            <a:r>
              <a:rPr lang="en-US" sz="2400" baseline="0">
                <a:latin typeface="Times New Roman" pitchFamily="18" charset="0"/>
                <a:cs typeface="Times New Roman" pitchFamily="18" charset="0"/>
              </a:rPr>
              <a:t> khuâng</a:t>
            </a:r>
          </a:p>
          <a:p>
            <a:pPr>
              <a:buFontTx/>
              <a:buChar char="-"/>
            </a:pPr>
            <a:r>
              <a:rPr lang="en-US" sz="2400" baseline="0">
                <a:latin typeface="Times New Roman" pitchFamily="18" charset="0"/>
                <a:cs typeface="Times New Roman" pitchFamily="18" charset="0"/>
              </a:rPr>
              <a:t>3,4: vui, tự hào</a:t>
            </a:r>
          </a:p>
          <a:p>
            <a:pPr>
              <a:buFontTx/>
              <a:buChar char="-"/>
            </a:pPr>
            <a:r>
              <a:rPr lang="en-US" sz="2400" baseline="0">
                <a:latin typeface="Times New Roman" pitchFamily="18" charset="0"/>
                <a:cs typeface="Times New Roman" pitchFamily="18" charset="0"/>
              </a:rPr>
              <a:t>- 5: Trầm buồn</a:t>
            </a:r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444854-A894-4C02-9078-D8ED0231ABA8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71316" cy="6874935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50000"/>
                <a:alpha val="7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lumMod val="75000"/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6A408-0D7D-4A59-B182-214056091134}" type="datetimeFigureOut">
              <a:rPr lang="en-US" smtClean="0"/>
              <a:pPr/>
              <a:t>11/18/2021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4FED6-F256-4067-ADFF-5844266F55C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8328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6A408-0D7D-4A59-B182-214056091134}" type="datetimeFigureOut">
              <a:rPr lang="en-US" smtClean="0"/>
              <a:pPr/>
              <a:t>11/18/2021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4FED6-F256-4067-ADFF-5844266F55C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54137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6A408-0D7D-4A59-B182-214056091134}" type="datetimeFigureOut">
              <a:rPr lang="en-US" smtClean="0"/>
              <a:pPr/>
              <a:t>11/18/2021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4FED6-F256-4067-ADFF-5844266F55C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259644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6A408-0D7D-4A59-B182-214056091134}" type="datetimeFigureOut">
              <a:rPr lang="en-US" smtClean="0"/>
              <a:pPr/>
              <a:t>11/18/2021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4FED6-F256-4067-ADFF-5844266F55C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9464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6A408-0D7D-4A59-B182-214056091134}" type="datetimeFigureOut">
              <a:rPr lang="en-US" smtClean="0"/>
              <a:pPr/>
              <a:t>11/18/2021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4FED6-F256-4067-ADFF-5844266F55C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535194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6A408-0D7D-4A59-B182-214056091134}" type="datetimeFigureOut">
              <a:rPr lang="en-US" smtClean="0"/>
              <a:pPr/>
              <a:t>11/18/2021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4FED6-F256-4067-ADFF-5844266F55C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2423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6A408-0D7D-4A59-B182-214056091134}" type="datetimeFigureOut">
              <a:rPr lang="en-US" smtClean="0"/>
              <a:pPr/>
              <a:t>11/18/2021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4FED6-F256-4067-ADFF-5844266F55C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89388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6A408-0D7D-4A59-B182-214056091134}" type="datetimeFigureOut">
              <a:rPr lang="en-US" smtClean="0"/>
              <a:pPr/>
              <a:t>11/18/2021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4FED6-F256-4067-ADFF-5844266F55C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473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6A408-0D7D-4A59-B182-214056091134}" type="datetimeFigureOut">
              <a:rPr lang="en-US" smtClean="0"/>
              <a:pPr/>
              <a:t>11/18/2021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4FED6-F256-4067-ADFF-5844266F55C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22943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6A408-0D7D-4A59-B182-214056091134}" type="datetimeFigureOut">
              <a:rPr lang="en-US" smtClean="0"/>
              <a:pPr/>
              <a:t>11/18/2021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4FED6-F256-4067-ADFF-5844266F55C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3899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6A408-0D7D-4A59-B182-214056091134}" type="datetimeFigureOut">
              <a:rPr lang="en-US" smtClean="0"/>
              <a:pPr/>
              <a:t>11/18/2021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4FED6-F256-4067-ADFF-5844266F55C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2547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6A408-0D7D-4A59-B182-214056091134}" type="datetimeFigureOut">
              <a:rPr lang="en-US" smtClean="0"/>
              <a:pPr/>
              <a:t>11/18/2021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4FED6-F256-4067-ADFF-5844266F55C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78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6A408-0D7D-4A59-B182-214056091134}" type="datetimeFigureOut">
              <a:rPr lang="en-US" smtClean="0"/>
              <a:pPr/>
              <a:t>11/18/2021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4FED6-F256-4067-ADFF-5844266F55C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398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6A408-0D7D-4A59-B182-214056091134}" type="datetimeFigureOut">
              <a:rPr lang="en-US" smtClean="0"/>
              <a:pPr/>
              <a:t>11/18/2021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4FED6-F256-4067-ADFF-5844266F55C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4568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6A408-0D7D-4A59-B182-214056091134}" type="datetimeFigureOut">
              <a:rPr lang="en-US" smtClean="0"/>
              <a:pPr/>
              <a:t>11/18/2021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4FED6-F256-4067-ADFF-5844266F55C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88029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6A408-0D7D-4A59-B182-214056091134}" type="datetimeFigureOut">
              <a:rPr lang="en-US" smtClean="0"/>
              <a:pPr/>
              <a:t>11/18/2021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4FED6-F256-4067-ADFF-5844266F55C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83121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71317" cy="6874935"/>
            <a:chOff x="-8467" y="-8468"/>
            <a:chExt cx="9171317" cy="6874935"/>
          </a:xfrm>
        </p:grpSpPr>
        <p:cxnSp>
          <p:nvCxnSpPr>
            <p:cNvPr id="7" name="Straight Connector 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Freeform 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50000"/>
                <a:alpha val="7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56A408-0D7D-4A59-B182-214056091134}" type="datetimeFigureOut">
              <a:rPr lang="en-US" smtClean="0"/>
              <a:pPr/>
              <a:t>11/18/2021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AA54FED6-F256-4067-ADFF-5844266F55C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8783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  <p:sldLayoutId id="2147483723" r:id="rId12"/>
    <p:sldLayoutId id="2147483724" r:id="rId13"/>
    <p:sldLayoutId id="2147483725" r:id="rId14"/>
    <p:sldLayoutId id="2147483726" r:id="rId15"/>
    <p:sldLayoutId id="214748372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4.xml"/><Relationship Id="rId1" Type="http://schemas.openxmlformats.org/officeDocument/2006/relationships/audio" Target="file:///D:\CHINH\minh%20h&#7885;a%20Chuy&#234;n%20&#273;&#7873;\Copy%20of%20anh%20luc\LO&#192;I%20V&#7852;T%20S&#7888;NG%20&#7902;%20&#272;&#194;U\BAI%20HOC%20DAU%20TIEN.MP3" TargetMode="External"/><Relationship Id="rId6" Type="http://schemas.openxmlformats.org/officeDocument/2006/relationships/image" Target="../media/image8.gif"/><Relationship Id="rId5" Type="http://schemas.openxmlformats.org/officeDocument/2006/relationships/image" Target="../media/image7.gif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TextBox 294">
            <a:extLst>
              <a:ext uri="{FF2B5EF4-FFF2-40B4-BE49-F238E27FC236}">
                <a16:creationId xmlns:a16="http://schemas.microsoft.com/office/drawing/2014/main" id="{CDD9821C-D775-4A1F-AC04-D3ACC622E6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3824" y="459667"/>
            <a:ext cx="77724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SzPct val="70000"/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  <a:defRPr/>
            </a:pPr>
            <a:r>
              <a:rPr lang="en-US" altLang="en-US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ỦY BAN NHÂN DÂN QUẬN LONG BIÊN</a:t>
            </a:r>
          </a:p>
          <a:p>
            <a:pPr algn="ctr" eaLnBrk="1" hangingPunct="1">
              <a:spcBef>
                <a:spcPct val="0"/>
              </a:spcBef>
              <a:buSzTx/>
              <a:buFontTx/>
              <a:buNone/>
              <a:defRPr/>
            </a:pPr>
            <a:r>
              <a:rPr lang="en-US" altLang="en-US" sz="2000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 TIỂU HỌC ÁI MỘ B</a:t>
            </a:r>
          </a:p>
        </p:txBody>
      </p:sp>
      <p:pic>
        <p:nvPicPr>
          <p:cNvPr id="295" name="Picture 294">
            <a:extLst>
              <a:ext uri="{FF2B5EF4-FFF2-40B4-BE49-F238E27FC236}">
                <a16:creationId xmlns:a16="http://schemas.microsoft.com/office/drawing/2014/main" id="{7B47C9B1-D49B-4AA6-A8DD-01DC1D871A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0" y="1429163"/>
            <a:ext cx="2008053" cy="2008053"/>
          </a:xfrm>
          <a:prstGeom prst="ellipse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0E941064-7ED8-4A34-87EA-1479821BBF35}"/>
              </a:ext>
            </a:extLst>
          </p:cNvPr>
          <p:cNvSpPr txBox="1"/>
          <p:nvPr/>
        </p:nvSpPr>
        <p:spPr>
          <a:xfrm>
            <a:off x="171450" y="3600451"/>
            <a:ext cx="8896350" cy="1828386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threePt" dir="t"/>
            </a:scene3d>
            <a:sp3d extrusionH="57150">
              <a:bevelT w="82550" h="38100" prst="coolSlant"/>
            </a:sp3d>
          </a:bodyPr>
          <a:lstStyle/>
          <a:p>
            <a:pPr algn="ctr">
              <a:lnSpc>
                <a:spcPct val="150000"/>
              </a:lnSpc>
              <a:defRPr/>
            </a:pPr>
            <a:r>
              <a:rPr lang="en-US" sz="40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sz="4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 MÔN: TẬP ĐỌC</a:t>
            </a:r>
          </a:p>
          <a:p>
            <a:pPr algn="ctr">
              <a:lnSpc>
                <a:spcPct val="150000"/>
              </a:lnSpc>
              <a:defRPr/>
            </a:pPr>
            <a:r>
              <a:rPr lang="en-US" sz="4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sz="4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4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HÀNH TRÌNH CỦA BẦY ONG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19" name="Group 36"/>
          <p:cNvGrpSpPr>
            <a:grpSpLocks/>
          </p:cNvGrpSpPr>
          <p:nvPr/>
        </p:nvGrpSpPr>
        <p:grpSpPr bwMode="auto">
          <a:xfrm>
            <a:off x="4343400" y="1534310"/>
            <a:ext cx="4648200" cy="3776686"/>
            <a:chOff x="0" y="-4735"/>
            <a:chExt cx="9144000" cy="7659858"/>
          </a:xfrm>
        </p:grpSpPr>
        <p:pic>
          <p:nvPicPr>
            <p:cNvPr id="9226" name="Picture 6" descr="Hình ảnh có liên quan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-4735"/>
              <a:ext cx="9144000" cy="65295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227" name="TextBox 38"/>
            <p:cNvSpPr txBox="1">
              <a:spLocks noChangeArrowheads="1"/>
            </p:cNvSpPr>
            <p:nvPr/>
          </p:nvSpPr>
          <p:spPr bwMode="auto">
            <a:xfrm>
              <a:off x="2323475" y="6469085"/>
              <a:ext cx="4497049" cy="11860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3200" b="1" dirty="0" err="1"/>
                <a:t>Hoa</a:t>
              </a:r>
              <a:r>
                <a:rPr lang="en-US" sz="3200" b="1" dirty="0"/>
                <a:t> ban</a:t>
              </a:r>
            </a:p>
          </p:txBody>
        </p:sp>
      </p:grpSp>
      <p:grpSp>
        <p:nvGrpSpPr>
          <p:cNvPr id="9221" name="Group 2"/>
          <p:cNvGrpSpPr>
            <a:grpSpLocks/>
          </p:cNvGrpSpPr>
          <p:nvPr/>
        </p:nvGrpSpPr>
        <p:grpSpPr bwMode="auto">
          <a:xfrm>
            <a:off x="152400" y="1453825"/>
            <a:ext cx="4114800" cy="3918727"/>
            <a:chOff x="0" y="1"/>
            <a:chExt cx="9131964" cy="7710501"/>
          </a:xfrm>
        </p:grpSpPr>
        <p:pic>
          <p:nvPicPr>
            <p:cNvPr id="9222" name="Picture 2" descr="Hình ảnh có liên quan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1"/>
              <a:ext cx="9131964" cy="64928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223" name="TextBox 1"/>
            <p:cNvSpPr txBox="1">
              <a:spLocks noChangeArrowheads="1"/>
            </p:cNvSpPr>
            <p:nvPr/>
          </p:nvSpPr>
          <p:spPr bwMode="auto">
            <a:xfrm>
              <a:off x="338221" y="6559897"/>
              <a:ext cx="8286410" cy="11506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3200" b="1" dirty="0" err="1"/>
                <a:t>Hoa</a:t>
              </a:r>
              <a:r>
                <a:rPr lang="en-US" sz="3200" b="1" dirty="0"/>
                <a:t> </a:t>
              </a:r>
              <a:r>
                <a:rPr lang="en-US" sz="3200" b="1" dirty="0" err="1"/>
                <a:t>chuối</a:t>
              </a:r>
              <a:r>
                <a:rPr lang="en-US" sz="3200" b="1" dirty="0"/>
                <a:t> </a:t>
              </a:r>
              <a:r>
                <a:rPr lang="en-US" sz="3200" b="1" dirty="0" err="1"/>
                <a:t>rừng</a:t>
              </a:r>
              <a:endParaRPr lang="en-US" sz="32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92594721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1" name="Text Box 11"/>
          <p:cNvSpPr txBox="1">
            <a:spLocks noChangeArrowheads="1"/>
          </p:cNvSpPr>
          <p:nvPr/>
        </p:nvSpPr>
        <p:spPr bwMode="auto">
          <a:xfrm>
            <a:off x="152400" y="152400"/>
            <a:ext cx="68580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 dirty="0" err="1"/>
              <a:t>Câu</a:t>
            </a:r>
            <a:r>
              <a:rPr lang="en-US" altLang="en-US" sz="2800" b="1" dirty="0"/>
              <a:t> 3: </a:t>
            </a:r>
            <a:r>
              <a:rPr lang="en-US" altLang="en-US" sz="2800" b="1" dirty="0" err="1"/>
              <a:t>Em</a:t>
            </a:r>
            <a:r>
              <a:rPr lang="en-US" altLang="en-US" sz="2800" b="1" dirty="0"/>
              <a:t> </a:t>
            </a:r>
            <a:r>
              <a:rPr lang="en-US" altLang="en-US" sz="2800" b="1" dirty="0" err="1"/>
              <a:t>hiểu</a:t>
            </a:r>
            <a:r>
              <a:rPr lang="en-US" altLang="en-US" sz="2800" b="1" dirty="0"/>
              <a:t> </a:t>
            </a:r>
            <a:r>
              <a:rPr lang="en-US" altLang="en-US" sz="2800" b="1" dirty="0" err="1"/>
              <a:t>nghĩa</a:t>
            </a:r>
            <a:r>
              <a:rPr lang="en-US" altLang="en-US" sz="2800" b="1" dirty="0"/>
              <a:t> </a:t>
            </a:r>
            <a:r>
              <a:rPr lang="en-US" altLang="en-US" sz="2800" b="1" dirty="0" err="1"/>
              <a:t>câu</a:t>
            </a:r>
            <a:r>
              <a:rPr lang="en-US" altLang="en-US" sz="2800" b="1" dirty="0"/>
              <a:t> </a:t>
            </a:r>
            <a:r>
              <a:rPr lang="en-US" altLang="en-US" sz="2800" b="1" dirty="0" err="1"/>
              <a:t>thơ</a:t>
            </a:r>
            <a:r>
              <a:rPr lang="en-US" altLang="en-US" sz="2800" b="1" dirty="0"/>
              <a:t> “</a:t>
            </a:r>
            <a:r>
              <a:rPr lang="en-US" altLang="en-US" sz="2800" b="1" dirty="0" err="1"/>
              <a:t>Đất</a:t>
            </a:r>
            <a:r>
              <a:rPr lang="en-US" altLang="en-US" sz="2800" b="1" dirty="0"/>
              <a:t> </a:t>
            </a:r>
            <a:r>
              <a:rPr lang="en-US" altLang="en-US" sz="2800" b="1" dirty="0" err="1"/>
              <a:t>nơi</a:t>
            </a:r>
            <a:r>
              <a:rPr lang="en-US" altLang="en-US" sz="2800" b="1" dirty="0"/>
              <a:t> </a:t>
            </a:r>
            <a:r>
              <a:rPr lang="en-US" altLang="en-US" sz="2800" b="1" dirty="0" err="1"/>
              <a:t>đâu</a:t>
            </a:r>
            <a:r>
              <a:rPr lang="en-US" altLang="en-US" sz="2800" b="1" dirty="0"/>
              <a:t> </a:t>
            </a:r>
            <a:r>
              <a:rPr lang="en-US" altLang="en-US" sz="2800" b="1" dirty="0" err="1"/>
              <a:t>cũng</a:t>
            </a:r>
            <a:r>
              <a:rPr lang="en-US" altLang="en-US" sz="2800" b="1" dirty="0"/>
              <a:t> </a:t>
            </a:r>
            <a:r>
              <a:rPr lang="en-US" altLang="en-US" sz="2800" b="1" dirty="0" err="1"/>
              <a:t>tìm</a:t>
            </a:r>
            <a:r>
              <a:rPr lang="en-US" altLang="en-US" sz="2800" b="1" dirty="0"/>
              <a:t> </a:t>
            </a:r>
            <a:r>
              <a:rPr lang="en-US" altLang="en-US" sz="2800" b="1" dirty="0" err="1"/>
              <a:t>ra</a:t>
            </a:r>
            <a:r>
              <a:rPr lang="en-US" altLang="en-US" sz="2800" b="1" dirty="0"/>
              <a:t> </a:t>
            </a:r>
            <a:r>
              <a:rPr lang="en-US" altLang="en-US" sz="2800" b="1" dirty="0" err="1"/>
              <a:t>ngọt</a:t>
            </a:r>
            <a:r>
              <a:rPr lang="en-US" altLang="en-US" sz="2800" b="1" dirty="0"/>
              <a:t> </a:t>
            </a:r>
            <a:r>
              <a:rPr lang="en-US" altLang="en-US" sz="2800" b="1" dirty="0" err="1"/>
              <a:t>ngào</a:t>
            </a:r>
            <a:r>
              <a:rPr lang="en-US" altLang="en-US" sz="2800" b="1" dirty="0"/>
              <a:t>” </a:t>
            </a:r>
            <a:r>
              <a:rPr lang="en-US" altLang="en-US" sz="2800" b="1" dirty="0" err="1"/>
              <a:t>thế</a:t>
            </a:r>
            <a:r>
              <a:rPr lang="en-US" altLang="en-US" sz="2800" b="1" dirty="0"/>
              <a:t> </a:t>
            </a:r>
            <a:r>
              <a:rPr lang="en-US" altLang="en-US" sz="2800" b="1" dirty="0" err="1"/>
              <a:t>nào</a:t>
            </a:r>
            <a:r>
              <a:rPr lang="en-US" altLang="en-US" sz="2800" b="1" dirty="0"/>
              <a:t>? </a:t>
            </a:r>
          </a:p>
        </p:txBody>
      </p:sp>
      <p:sp>
        <p:nvSpPr>
          <p:cNvPr id="5" name="Text Box 15">
            <a:extLst>
              <a:ext uri="{FF2B5EF4-FFF2-40B4-BE49-F238E27FC236}">
                <a16:creationId xmlns:a16="http://schemas.microsoft.com/office/drawing/2014/main" id="{8BC78927-620B-417F-980E-51135BBC0B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828800"/>
            <a:ext cx="7543800" cy="2062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dirty="0"/>
              <a:t>	</a:t>
            </a:r>
            <a:r>
              <a:rPr lang="en-US" altLang="en-US" sz="3200" dirty="0" err="1"/>
              <a:t>Câu</a:t>
            </a:r>
            <a:r>
              <a:rPr lang="en-US" altLang="en-US" sz="3200" dirty="0"/>
              <a:t> </a:t>
            </a:r>
            <a:r>
              <a:rPr lang="en-US" altLang="en-US" sz="3200" dirty="0" err="1"/>
              <a:t>thơ</a:t>
            </a:r>
            <a:r>
              <a:rPr lang="en-US" altLang="en-US" sz="3200" dirty="0"/>
              <a:t> </a:t>
            </a:r>
            <a:r>
              <a:rPr lang="en-US" altLang="en-US" sz="3200" dirty="0" err="1"/>
              <a:t>muốn</a:t>
            </a:r>
            <a:r>
              <a:rPr lang="en-US" altLang="en-US" sz="3200" dirty="0"/>
              <a:t> </a:t>
            </a:r>
            <a:r>
              <a:rPr lang="en-US" altLang="en-US" sz="3200" dirty="0" err="1"/>
              <a:t>nói</a:t>
            </a:r>
            <a:r>
              <a:rPr lang="en-US" altLang="en-US" sz="3200" dirty="0"/>
              <a:t> </a:t>
            </a:r>
            <a:r>
              <a:rPr lang="en-US" altLang="en-US" sz="3200" dirty="0" err="1"/>
              <a:t>đến</a:t>
            </a:r>
            <a:r>
              <a:rPr lang="en-US" altLang="en-US" sz="3200" dirty="0"/>
              <a:t> </a:t>
            </a:r>
            <a:r>
              <a:rPr lang="en-US" altLang="en-US" sz="3200" dirty="0" err="1"/>
              <a:t>bầy</a:t>
            </a:r>
            <a:r>
              <a:rPr lang="en-US" altLang="en-US" sz="3200" dirty="0"/>
              <a:t> </a:t>
            </a:r>
            <a:r>
              <a:rPr lang="en-US" altLang="en-US" sz="3200" dirty="0" err="1"/>
              <a:t>ong</a:t>
            </a:r>
            <a:r>
              <a:rPr lang="en-US" altLang="en-US" sz="3200" dirty="0"/>
              <a:t> </a:t>
            </a:r>
            <a:r>
              <a:rPr lang="en-US" altLang="en-US" sz="3200" dirty="0" err="1"/>
              <a:t>rất</a:t>
            </a:r>
            <a:r>
              <a:rPr lang="en-US" altLang="en-US" sz="3200" dirty="0"/>
              <a:t> </a:t>
            </a:r>
            <a:r>
              <a:rPr lang="en-US" altLang="en-US" sz="3200" dirty="0" err="1"/>
              <a:t>chăm</a:t>
            </a:r>
            <a:r>
              <a:rPr lang="en-US" altLang="en-US" sz="3200" dirty="0"/>
              <a:t> </a:t>
            </a:r>
            <a:r>
              <a:rPr lang="en-US" altLang="en-US" sz="3200" dirty="0" err="1"/>
              <a:t>chỉ</a:t>
            </a:r>
            <a:r>
              <a:rPr lang="en-US" altLang="en-US" sz="3200" dirty="0"/>
              <a:t>, </a:t>
            </a:r>
            <a:r>
              <a:rPr lang="en-US" altLang="en-US" sz="3200" dirty="0" err="1"/>
              <a:t>giỏi</a:t>
            </a:r>
            <a:r>
              <a:rPr lang="en-US" altLang="en-US" sz="3200" dirty="0"/>
              <a:t> </a:t>
            </a:r>
            <a:r>
              <a:rPr lang="en-US" altLang="en-US" sz="3200" dirty="0" err="1"/>
              <a:t>giang</a:t>
            </a:r>
            <a:r>
              <a:rPr lang="en-US" altLang="en-US" sz="3200" dirty="0"/>
              <a:t>, </a:t>
            </a:r>
            <a:r>
              <a:rPr lang="en-US" altLang="en-US" sz="3200" dirty="0" err="1"/>
              <a:t>đến</a:t>
            </a:r>
            <a:r>
              <a:rPr lang="en-US" altLang="en-US" sz="3200" dirty="0"/>
              <a:t> </a:t>
            </a:r>
            <a:r>
              <a:rPr lang="en-US" altLang="en-US" sz="3200" dirty="0" err="1"/>
              <a:t>nơi</a:t>
            </a:r>
            <a:r>
              <a:rPr lang="en-US" altLang="en-US" sz="3200" dirty="0"/>
              <a:t> </a:t>
            </a:r>
            <a:r>
              <a:rPr lang="en-US" altLang="en-US" sz="3200" dirty="0" err="1"/>
              <a:t>nào</a:t>
            </a:r>
            <a:r>
              <a:rPr lang="en-US" altLang="en-US" sz="3200" dirty="0"/>
              <a:t> </a:t>
            </a:r>
            <a:r>
              <a:rPr lang="en-US" altLang="en-US" sz="3200" dirty="0" err="1"/>
              <a:t>cũng</a:t>
            </a:r>
            <a:r>
              <a:rPr lang="en-US" altLang="en-US" sz="3200" dirty="0"/>
              <a:t> </a:t>
            </a:r>
            <a:r>
              <a:rPr lang="en-US" altLang="en-US" sz="3200" dirty="0" err="1"/>
              <a:t>tìm</a:t>
            </a:r>
            <a:r>
              <a:rPr lang="en-US" altLang="en-US" sz="3200" dirty="0"/>
              <a:t> </a:t>
            </a:r>
            <a:r>
              <a:rPr lang="en-US" altLang="en-US" sz="3200" dirty="0" err="1"/>
              <a:t>ra</a:t>
            </a:r>
            <a:r>
              <a:rPr lang="en-US" altLang="en-US" sz="3200" dirty="0"/>
              <a:t> </a:t>
            </a:r>
            <a:r>
              <a:rPr lang="en-US" altLang="en-US" sz="3200" dirty="0" err="1"/>
              <a:t>được</a:t>
            </a:r>
            <a:r>
              <a:rPr lang="en-US" altLang="en-US" sz="3200" dirty="0"/>
              <a:t> </a:t>
            </a:r>
            <a:r>
              <a:rPr lang="en-US" altLang="en-US" sz="3200" dirty="0" err="1"/>
              <a:t>hoa</a:t>
            </a:r>
            <a:r>
              <a:rPr lang="en-US" altLang="en-US" sz="3200" dirty="0"/>
              <a:t> </a:t>
            </a:r>
            <a:r>
              <a:rPr lang="en-US" altLang="en-US" sz="3200" dirty="0" err="1"/>
              <a:t>để</a:t>
            </a:r>
            <a:r>
              <a:rPr lang="en-US" altLang="en-US" sz="3200" dirty="0"/>
              <a:t> </a:t>
            </a:r>
            <a:r>
              <a:rPr lang="en-US" altLang="en-US" sz="3200" dirty="0" err="1"/>
              <a:t>làm</a:t>
            </a:r>
            <a:r>
              <a:rPr lang="en-US" altLang="en-US" sz="3200" dirty="0"/>
              <a:t> </a:t>
            </a:r>
            <a:r>
              <a:rPr lang="en-US" altLang="en-US" sz="3200" dirty="0" err="1"/>
              <a:t>mật</a:t>
            </a:r>
            <a:r>
              <a:rPr lang="en-US" altLang="en-US" sz="3200" dirty="0"/>
              <a:t>, </a:t>
            </a:r>
            <a:r>
              <a:rPr lang="en-US" altLang="en-US" sz="3200" dirty="0" err="1"/>
              <a:t>đem</a:t>
            </a:r>
            <a:r>
              <a:rPr lang="en-US" altLang="en-US" sz="3200" dirty="0"/>
              <a:t> </a:t>
            </a:r>
            <a:r>
              <a:rPr lang="en-US" altLang="en-US" sz="3200" dirty="0" err="1"/>
              <a:t>lại</a:t>
            </a:r>
            <a:r>
              <a:rPr lang="en-US" altLang="en-US" sz="3200" dirty="0"/>
              <a:t> </a:t>
            </a:r>
            <a:r>
              <a:rPr lang="en-US" altLang="en-US" sz="3200" dirty="0" err="1"/>
              <a:t>hương</a:t>
            </a:r>
            <a:r>
              <a:rPr lang="en-US" altLang="en-US" sz="3200" dirty="0"/>
              <a:t> </a:t>
            </a:r>
            <a:r>
              <a:rPr lang="en-US" altLang="en-US" sz="3200" dirty="0" err="1"/>
              <a:t>vị</a:t>
            </a:r>
            <a:r>
              <a:rPr lang="en-US" altLang="en-US" sz="3200" dirty="0"/>
              <a:t> </a:t>
            </a:r>
            <a:r>
              <a:rPr lang="en-US" altLang="en-US" sz="3200" dirty="0" err="1"/>
              <a:t>ngọt</a:t>
            </a:r>
            <a:r>
              <a:rPr lang="en-US" altLang="en-US" sz="3200" dirty="0"/>
              <a:t> </a:t>
            </a:r>
            <a:r>
              <a:rPr lang="en-US" altLang="en-US" sz="3200" dirty="0" err="1"/>
              <a:t>ngào</a:t>
            </a:r>
            <a:r>
              <a:rPr lang="en-US" altLang="en-US" sz="3200" dirty="0"/>
              <a:t> </a:t>
            </a:r>
            <a:r>
              <a:rPr lang="en-US" altLang="en-US" sz="3200" dirty="0" err="1"/>
              <a:t>cho</a:t>
            </a:r>
            <a:r>
              <a:rPr lang="en-US" altLang="en-US" sz="3200" dirty="0"/>
              <a:t> </a:t>
            </a:r>
            <a:r>
              <a:rPr lang="en-US" altLang="en-US" sz="3200" dirty="0" err="1"/>
              <a:t>cuộc</a:t>
            </a:r>
            <a:r>
              <a:rPr lang="en-US" altLang="en-US" sz="3200" dirty="0"/>
              <a:t> </a:t>
            </a:r>
            <a:r>
              <a:rPr lang="en-US" altLang="en-US" sz="3200" dirty="0" err="1"/>
              <a:t>đời</a:t>
            </a:r>
            <a:r>
              <a:rPr lang="en-US" altLang="en-US" sz="3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127525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59" name="Text Box 15"/>
          <p:cNvSpPr txBox="1">
            <a:spLocks noChangeArrowheads="1"/>
          </p:cNvSpPr>
          <p:nvPr/>
        </p:nvSpPr>
        <p:spPr bwMode="auto">
          <a:xfrm>
            <a:off x="190500" y="2151727"/>
            <a:ext cx="7467600" cy="2554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dirty="0"/>
              <a:t>- </a:t>
            </a:r>
            <a:r>
              <a:rPr lang="en-US" altLang="en-US" sz="3200" dirty="0" err="1"/>
              <a:t>Tác</a:t>
            </a:r>
            <a:r>
              <a:rPr lang="en-US" altLang="en-US" sz="3200" dirty="0"/>
              <a:t> </a:t>
            </a:r>
            <a:r>
              <a:rPr lang="en-US" altLang="en-US" sz="3200" dirty="0" err="1"/>
              <a:t>giả</a:t>
            </a:r>
            <a:r>
              <a:rPr lang="en-US" altLang="en-US" sz="3200" dirty="0"/>
              <a:t> </a:t>
            </a:r>
            <a:r>
              <a:rPr lang="en-US" altLang="en-US" sz="3200" dirty="0" err="1"/>
              <a:t>ca</a:t>
            </a:r>
            <a:r>
              <a:rPr lang="en-US" altLang="en-US" sz="3200" dirty="0"/>
              <a:t> </a:t>
            </a:r>
            <a:r>
              <a:rPr lang="en-US" altLang="en-US" sz="3200" dirty="0" err="1"/>
              <a:t>ngợi</a:t>
            </a:r>
            <a:r>
              <a:rPr lang="en-US" altLang="en-US" sz="3200" dirty="0"/>
              <a:t> </a:t>
            </a:r>
            <a:r>
              <a:rPr lang="en-US" altLang="en-US" sz="3200" dirty="0" err="1"/>
              <a:t>công</a:t>
            </a:r>
            <a:r>
              <a:rPr lang="en-US" altLang="en-US" sz="3200" dirty="0"/>
              <a:t> </a:t>
            </a:r>
            <a:r>
              <a:rPr lang="en-US" altLang="en-US" sz="3200" dirty="0" err="1"/>
              <a:t>việc</a:t>
            </a:r>
            <a:r>
              <a:rPr lang="en-US" altLang="en-US" sz="3200" dirty="0"/>
              <a:t> </a:t>
            </a:r>
            <a:r>
              <a:rPr lang="en-US" altLang="en-US" sz="3200" dirty="0" err="1"/>
              <a:t>của</a:t>
            </a:r>
            <a:r>
              <a:rPr lang="en-US" altLang="en-US" sz="3200" dirty="0"/>
              <a:t> </a:t>
            </a:r>
            <a:r>
              <a:rPr lang="en-US" altLang="en-US" sz="3200" dirty="0" err="1"/>
              <a:t>loài</a:t>
            </a:r>
            <a:r>
              <a:rPr lang="en-US" altLang="en-US" sz="3200" dirty="0"/>
              <a:t> </a:t>
            </a:r>
            <a:r>
              <a:rPr lang="en-US" altLang="en-US" sz="3200" dirty="0" err="1"/>
              <a:t>ong</a:t>
            </a:r>
            <a:r>
              <a:rPr lang="en-US" altLang="en-US" sz="3200" dirty="0"/>
              <a:t> </a:t>
            </a:r>
            <a:r>
              <a:rPr lang="en-US" altLang="en-US" sz="3200" dirty="0" err="1"/>
              <a:t>có</a:t>
            </a:r>
            <a:r>
              <a:rPr lang="en-US" altLang="en-US" sz="3200" dirty="0"/>
              <a:t> ý </a:t>
            </a:r>
            <a:r>
              <a:rPr lang="en-US" altLang="en-US" sz="3200" dirty="0" err="1"/>
              <a:t>nghĩa</a:t>
            </a:r>
            <a:r>
              <a:rPr lang="en-US" altLang="en-US" sz="3200" dirty="0"/>
              <a:t> </a:t>
            </a:r>
            <a:r>
              <a:rPr lang="en-US" altLang="en-US" sz="3200" dirty="0" err="1"/>
              <a:t>thật</a:t>
            </a:r>
            <a:r>
              <a:rPr lang="en-US" altLang="en-US" sz="3200" dirty="0"/>
              <a:t> </a:t>
            </a:r>
            <a:r>
              <a:rPr lang="en-US" altLang="en-US" sz="3200" dirty="0" err="1"/>
              <a:t>đẹp</a:t>
            </a:r>
            <a:r>
              <a:rPr lang="en-US" altLang="en-US" sz="3200" dirty="0"/>
              <a:t> </a:t>
            </a:r>
            <a:r>
              <a:rPr lang="en-US" altLang="en-US" sz="3200" dirty="0" err="1"/>
              <a:t>đẽ</a:t>
            </a:r>
            <a:r>
              <a:rPr lang="en-US" altLang="en-US" sz="3200" dirty="0"/>
              <a:t>, </a:t>
            </a:r>
            <a:r>
              <a:rPr lang="en-US" altLang="en-US" sz="3200" dirty="0" err="1"/>
              <a:t>lớn</a:t>
            </a:r>
            <a:r>
              <a:rPr lang="en-US" altLang="en-US" sz="3200" dirty="0"/>
              <a:t> </a:t>
            </a:r>
            <a:r>
              <a:rPr lang="en-US" altLang="en-US" sz="3200" dirty="0" err="1"/>
              <a:t>lao</a:t>
            </a:r>
            <a:r>
              <a:rPr lang="en-US" altLang="en-US" sz="3200" dirty="0"/>
              <a:t>. </a:t>
            </a:r>
            <a:r>
              <a:rPr lang="en-US" altLang="en-US" sz="3200" dirty="0" err="1"/>
              <a:t>Bầy</a:t>
            </a:r>
            <a:r>
              <a:rPr lang="en-US" altLang="en-US" sz="3200" dirty="0"/>
              <a:t> </a:t>
            </a:r>
            <a:r>
              <a:rPr lang="en-US" altLang="en-US" sz="3200" dirty="0" err="1"/>
              <a:t>ong</a:t>
            </a:r>
            <a:r>
              <a:rPr lang="en-US" altLang="en-US" sz="3200" dirty="0"/>
              <a:t> </a:t>
            </a:r>
            <a:r>
              <a:rPr lang="en-US" altLang="en-US" sz="3200" dirty="0" err="1"/>
              <a:t>mang</a:t>
            </a:r>
            <a:r>
              <a:rPr lang="en-US" altLang="en-US" sz="3200" dirty="0"/>
              <a:t> </a:t>
            </a:r>
            <a:r>
              <a:rPr lang="en-US" altLang="en-US" sz="3200" dirty="0" err="1"/>
              <a:t>lại</a:t>
            </a:r>
            <a:r>
              <a:rPr lang="en-US" altLang="en-US" sz="3200" dirty="0"/>
              <a:t> </a:t>
            </a:r>
            <a:r>
              <a:rPr lang="en-US" altLang="en-US" sz="3200" dirty="0" err="1"/>
              <a:t>những</a:t>
            </a:r>
            <a:r>
              <a:rPr lang="en-US" altLang="en-US" sz="3200" dirty="0"/>
              <a:t> </a:t>
            </a:r>
            <a:r>
              <a:rPr lang="en-US" altLang="en-US" sz="3200" dirty="0" err="1"/>
              <a:t>giọt</a:t>
            </a:r>
            <a:r>
              <a:rPr lang="en-US" altLang="en-US" sz="3200" dirty="0"/>
              <a:t> </a:t>
            </a:r>
            <a:r>
              <a:rPr lang="en-US" altLang="en-US" sz="3200" dirty="0" err="1"/>
              <a:t>mật</a:t>
            </a:r>
            <a:r>
              <a:rPr lang="en-US" altLang="en-US" sz="3200" dirty="0"/>
              <a:t> </a:t>
            </a:r>
            <a:r>
              <a:rPr lang="en-US" altLang="en-US" sz="3200" dirty="0" err="1"/>
              <a:t>cho</a:t>
            </a:r>
            <a:r>
              <a:rPr lang="en-US" altLang="en-US" sz="3200" dirty="0"/>
              <a:t> con </a:t>
            </a:r>
            <a:r>
              <a:rPr lang="en-US" altLang="en-US" sz="3200" dirty="0" err="1"/>
              <a:t>người</a:t>
            </a:r>
            <a:r>
              <a:rPr lang="en-US" altLang="en-US" sz="3200" dirty="0"/>
              <a:t>, </a:t>
            </a:r>
            <a:r>
              <a:rPr lang="en-US" altLang="en-US" sz="3200" dirty="0" err="1"/>
              <a:t>thưởng</a:t>
            </a:r>
            <a:r>
              <a:rPr lang="en-US" altLang="en-US" sz="3200" dirty="0"/>
              <a:t> </a:t>
            </a:r>
            <a:r>
              <a:rPr lang="en-US" altLang="en-US" sz="3200" dirty="0" err="1"/>
              <a:t>thức</a:t>
            </a:r>
            <a:r>
              <a:rPr lang="en-US" altLang="en-US" sz="3200" dirty="0"/>
              <a:t> </a:t>
            </a:r>
            <a:r>
              <a:rPr lang="en-US" altLang="en-US" sz="3200" dirty="0" err="1"/>
              <a:t>mật</a:t>
            </a:r>
            <a:r>
              <a:rPr lang="en-US" altLang="en-US" sz="3200" dirty="0"/>
              <a:t> </a:t>
            </a:r>
            <a:r>
              <a:rPr lang="en-US" altLang="en-US" sz="3200" dirty="0" err="1"/>
              <a:t>ong</a:t>
            </a:r>
            <a:r>
              <a:rPr lang="en-US" altLang="en-US" sz="3200" dirty="0"/>
              <a:t>, con </a:t>
            </a:r>
            <a:r>
              <a:rPr lang="en-US" altLang="en-US" sz="3200" dirty="0" err="1"/>
              <a:t>người</a:t>
            </a:r>
            <a:r>
              <a:rPr lang="en-US" altLang="en-US" sz="3200" dirty="0"/>
              <a:t> </a:t>
            </a:r>
            <a:r>
              <a:rPr lang="en-US" altLang="en-US" sz="3200" dirty="0" err="1"/>
              <a:t>như</a:t>
            </a:r>
            <a:r>
              <a:rPr lang="en-US" altLang="en-US" sz="3200" dirty="0"/>
              <a:t> </a:t>
            </a:r>
            <a:r>
              <a:rPr lang="en-US" altLang="en-US" sz="3200" dirty="0" err="1"/>
              <a:t>thấy</a:t>
            </a:r>
            <a:r>
              <a:rPr lang="en-US" altLang="en-US" sz="3200" dirty="0"/>
              <a:t> </a:t>
            </a:r>
            <a:r>
              <a:rPr lang="en-US" altLang="en-US" sz="3200" dirty="0" err="1"/>
              <a:t>mùa</a:t>
            </a:r>
            <a:r>
              <a:rPr lang="en-US" altLang="en-US" sz="3200" dirty="0"/>
              <a:t> </a:t>
            </a:r>
            <a:r>
              <a:rPr lang="en-US" altLang="en-US" sz="3200" dirty="0" err="1"/>
              <a:t>hoa</a:t>
            </a:r>
            <a:r>
              <a:rPr lang="en-US" altLang="en-US" sz="3200" dirty="0"/>
              <a:t> </a:t>
            </a:r>
            <a:r>
              <a:rPr lang="en-US" altLang="en-US" sz="3200" dirty="0" err="1"/>
              <a:t>sống</a:t>
            </a:r>
            <a:r>
              <a:rPr lang="en-US" altLang="en-US" sz="3200" dirty="0"/>
              <a:t> </a:t>
            </a:r>
            <a:r>
              <a:rPr lang="en-US" altLang="en-US" sz="3200" dirty="0" err="1"/>
              <a:t>lại</a:t>
            </a:r>
            <a:r>
              <a:rPr lang="en-US" altLang="en-US" sz="3200" dirty="0"/>
              <a:t>, </a:t>
            </a:r>
            <a:r>
              <a:rPr lang="en-US" altLang="en-US" sz="3200" dirty="0" err="1"/>
              <a:t>mãi</a:t>
            </a:r>
            <a:r>
              <a:rPr lang="en-US" altLang="en-US" sz="3200" dirty="0"/>
              <a:t> </a:t>
            </a:r>
            <a:r>
              <a:rPr lang="en-US" altLang="en-US" sz="3200" dirty="0" err="1"/>
              <a:t>không</a:t>
            </a:r>
            <a:r>
              <a:rPr lang="en-US" altLang="en-US" sz="3200" dirty="0"/>
              <a:t> </a:t>
            </a:r>
            <a:r>
              <a:rPr lang="en-US" altLang="en-US" sz="3200" dirty="0" err="1"/>
              <a:t>tàn</a:t>
            </a:r>
            <a:r>
              <a:rPr lang="en-US" altLang="en-US" sz="3200" dirty="0"/>
              <a:t> </a:t>
            </a:r>
            <a:r>
              <a:rPr lang="en-US" altLang="en-US" sz="3200" dirty="0" err="1"/>
              <a:t>phai</a:t>
            </a:r>
            <a:r>
              <a:rPr lang="en-US" altLang="en-US" sz="3200" dirty="0"/>
              <a:t>.</a:t>
            </a:r>
          </a:p>
        </p:txBody>
      </p:sp>
      <p:sp>
        <p:nvSpPr>
          <p:cNvPr id="8" name="Text Box 9"/>
          <p:cNvSpPr txBox="1">
            <a:spLocks noChangeArrowheads="1"/>
          </p:cNvSpPr>
          <p:nvPr/>
        </p:nvSpPr>
        <p:spPr bwMode="auto">
          <a:xfrm>
            <a:off x="304800" y="609600"/>
            <a:ext cx="72390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 dirty="0" err="1"/>
              <a:t>Câu</a:t>
            </a:r>
            <a:r>
              <a:rPr lang="en-US" altLang="en-US" sz="2800" b="1" dirty="0"/>
              <a:t> 4: </a:t>
            </a:r>
            <a:r>
              <a:rPr lang="en-US" altLang="en-US" sz="2800" b="1" dirty="0" err="1">
                <a:solidFill>
                  <a:srgbClr val="FF3300"/>
                </a:solidFill>
              </a:rPr>
              <a:t>Hai</a:t>
            </a:r>
            <a:r>
              <a:rPr lang="en-US" altLang="en-US" sz="2800" b="1" dirty="0">
                <a:solidFill>
                  <a:srgbClr val="FF3300"/>
                </a:solidFill>
              </a:rPr>
              <a:t> </a:t>
            </a:r>
            <a:r>
              <a:rPr lang="en-US" altLang="en-US" sz="2800" b="1" dirty="0" err="1">
                <a:solidFill>
                  <a:srgbClr val="FF3300"/>
                </a:solidFill>
              </a:rPr>
              <a:t>dòng</a:t>
            </a:r>
            <a:r>
              <a:rPr lang="en-US" altLang="en-US" sz="2800" b="1" dirty="0">
                <a:solidFill>
                  <a:srgbClr val="FF3300"/>
                </a:solidFill>
              </a:rPr>
              <a:t> </a:t>
            </a:r>
            <a:r>
              <a:rPr lang="en-US" altLang="en-US" sz="2800" b="1" dirty="0" err="1">
                <a:solidFill>
                  <a:srgbClr val="FF3300"/>
                </a:solidFill>
              </a:rPr>
              <a:t>thơ</a:t>
            </a:r>
            <a:r>
              <a:rPr lang="en-US" altLang="en-US" sz="2800" b="1" dirty="0">
                <a:solidFill>
                  <a:srgbClr val="FF3300"/>
                </a:solidFill>
              </a:rPr>
              <a:t> </a:t>
            </a:r>
            <a:r>
              <a:rPr lang="en-US" altLang="en-US" sz="2800" b="1" dirty="0" err="1">
                <a:solidFill>
                  <a:srgbClr val="FF3300"/>
                </a:solidFill>
              </a:rPr>
              <a:t>cuối</a:t>
            </a:r>
            <a:r>
              <a:rPr lang="en-US" altLang="en-US" sz="2800" b="1" dirty="0">
                <a:solidFill>
                  <a:srgbClr val="FF3300"/>
                </a:solidFill>
              </a:rPr>
              <a:t> </a:t>
            </a:r>
            <a:r>
              <a:rPr lang="en-US" altLang="en-US" sz="2800" b="1" dirty="0" err="1">
                <a:solidFill>
                  <a:srgbClr val="FF3300"/>
                </a:solidFill>
              </a:rPr>
              <a:t>bài</a:t>
            </a:r>
            <a:r>
              <a:rPr lang="en-US" altLang="en-US" sz="2800" b="1" dirty="0">
                <a:solidFill>
                  <a:srgbClr val="FF3300"/>
                </a:solidFill>
              </a:rPr>
              <a:t>, </a:t>
            </a:r>
            <a:r>
              <a:rPr lang="en-US" altLang="en-US" sz="2800" b="1" dirty="0" err="1">
                <a:solidFill>
                  <a:srgbClr val="FF3300"/>
                </a:solidFill>
              </a:rPr>
              <a:t>tác</a:t>
            </a:r>
            <a:r>
              <a:rPr lang="en-US" altLang="en-US" sz="2800" b="1" dirty="0">
                <a:solidFill>
                  <a:srgbClr val="FF3300"/>
                </a:solidFill>
              </a:rPr>
              <a:t> </a:t>
            </a:r>
            <a:r>
              <a:rPr lang="en-US" altLang="en-US" sz="2800" b="1" dirty="0" err="1">
                <a:solidFill>
                  <a:srgbClr val="FF3300"/>
                </a:solidFill>
              </a:rPr>
              <a:t>giả</a:t>
            </a:r>
            <a:r>
              <a:rPr lang="en-US" altLang="en-US" sz="2800" b="1" dirty="0">
                <a:solidFill>
                  <a:srgbClr val="FF3300"/>
                </a:solidFill>
              </a:rPr>
              <a:t> </a:t>
            </a:r>
            <a:r>
              <a:rPr lang="en-US" altLang="en-US" sz="2800" b="1" dirty="0" err="1">
                <a:solidFill>
                  <a:srgbClr val="FF3300"/>
                </a:solidFill>
              </a:rPr>
              <a:t>muốn</a:t>
            </a:r>
            <a:r>
              <a:rPr lang="en-US" altLang="en-US" sz="2800" b="1" dirty="0">
                <a:solidFill>
                  <a:srgbClr val="FF3300"/>
                </a:solidFill>
              </a:rPr>
              <a:t> </a:t>
            </a:r>
            <a:r>
              <a:rPr lang="en-US" altLang="en-US" sz="2800" b="1" dirty="0" err="1">
                <a:solidFill>
                  <a:srgbClr val="FF3300"/>
                </a:solidFill>
              </a:rPr>
              <a:t>nói</a:t>
            </a:r>
            <a:r>
              <a:rPr lang="en-US" altLang="en-US" sz="2800" b="1" dirty="0">
                <a:solidFill>
                  <a:srgbClr val="FF3300"/>
                </a:solidFill>
              </a:rPr>
              <a:t> </a:t>
            </a:r>
            <a:r>
              <a:rPr lang="en-US" altLang="en-US" sz="2800" b="1" dirty="0" err="1">
                <a:solidFill>
                  <a:srgbClr val="FF3300"/>
                </a:solidFill>
              </a:rPr>
              <a:t>điều</a:t>
            </a:r>
            <a:r>
              <a:rPr lang="en-US" altLang="en-US" sz="2800" b="1" dirty="0">
                <a:solidFill>
                  <a:srgbClr val="FF3300"/>
                </a:solidFill>
              </a:rPr>
              <a:t> </a:t>
            </a:r>
            <a:r>
              <a:rPr lang="en-US" altLang="en-US" sz="2800" b="1" dirty="0" err="1">
                <a:solidFill>
                  <a:srgbClr val="FF3300"/>
                </a:solidFill>
              </a:rPr>
              <a:t>gì</a:t>
            </a:r>
            <a:r>
              <a:rPr lang="en-US" altLang="en-US" sz="2800" b="1" dirty="0">
                <a:solidFill>
                  <a:srgbClr val="FF3300"/>
                </a:solidFill>
              </a:rPr>
              <a:t> </a:t>
            </a:r>
            <a:r>
              <a:rPr lang="en-US" altLang="en-US" sz="2800" b="1" dirty="0" err="1">
                <a:solidFill>
                  <a:srgbClr val="FF3300"/>
                </a:solidFill>
              </a:rPr>
              <a:t>về</a:t>
            </a:r>
            <a:r>
              <a:rPr lang="en-US" altLang="en-US" sz="2800" b="1" dirty="0">
                <a:solidFill>
                  <a:srgbClr val="FF3300"/>
                </a:solidFill>
              </a:rPr>
              <a:t> </a:t>
            </a:r>
            <a:r>
              <a:rPr lang="en-US" altLang="en-US" sz="2800" b="1" dirty="0" err="1">
                <a:solidFill>
                  <a:srgbClr val="FF3300"/>
                </a:solidFill>
              </a:rPr>
              <a:t>công</a:t>
            </a:r>
            <a:r>
              <a:rPr lang="en-US" altLang="en-US" sz="2800" b="1" dirty="0">
                <a:solidFill>
                  <a:srgbClr val="FF3300"/>
                </a:solidFill>
              </a:rPr>
              <a:t> </a:t>
            </a:r>
            <a:r>
              <a:rPr lang="en-US" altLang="en-US" sz="2800" b="1" dirty="0" err="1">
                <a:solidFill>
                  <a:srgbClr val="FF3300"/>
                </a:solidFill>
              </a:rPr>
              <a:t>việc</a:t>
            </a:r>
            <a:r>
              <a:rPr lang="en-US" altLang="en-US" sz="2800" b="1" dirty="0">
                <a:solidFill>
                  <a:srgbClr val="FF3300"/>
                </a:solidFill>
              </a:rPr>
              <a:t> </a:t>
            </a:r>
            <a:r>
              <a:rPr lang="en-US" altLang="en-US" sz="2800" b="1" dirty="0" err="1">
                <a:solidFill>
                  <a:srgbClr val="FF3300"/>
                </a:solidFill>
              </a:rPr>
              <a:t>của</a:t>
            </a:r>
            <a:r>
              <a:rPr lang="en-US" altLang="en-US" sz="2800" b="1" dirty="0">
                <a:solidFill>
                  <a:srgbClr val="FF3300"/>
                </a:solidFill>
              </a:rPr>
              <a:t> </a:t>
            </a:r>
            <a:r>
              <a:rPr lang="en-US" altLang="en-US" sz="2800" b="1" dirty="0" err="1">
                <a:solidFill>
                  <a:srgbClr val="FF3300"/>
                </a:solidFill>
              </a:rPr>
              <a:t>loài</a:t>
            </a:r>
            <a:r>
              <a:rPr lang="en-US" altLang="en-US" sz="2800" b="1" dirty="0">
                <a:solidFill>
                  <a:srgbClr val="FF3300"/>
                </a:solidFill>
              </a:rPr>
              <a:t> </a:t>
            </a:r>
            <a:r>
              <a:rPr lang="en-US" altLang="en-US" sz="2800" b="1" dirty="0" err="1">
                <a:solidFill>
                  <a:srgbClr val="FF3300"/>
                </a:solidFill>
              </a:rPr>
              <a:t>ong</a:t>
            </a:r>
            <a:r>
              <a:rPr lang="en-US" altLang="en-US" sz="2800" b="1" dirty="0">
                <a:solidFill>
                  <a:srgbClr val="FF3300"/>
                </a:solidFill>
              </a:rPr>
              <a:t> ?</a:t>
            </a:r>
          </a:p>
        </p:txBody>
      </p:sp>
    </p:spTree>
    <p:extLst>
      <p:ext uri="{BB962C8B-B14F-4D97-AF65-F5344CB8AC3E}">
        <p14:creationId xmlns:p14="http://schemas.microsoft.com/office/powerpoint/2010/main" val="1143479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17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59" grpId="0"/>
      <p:bldP spid="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Horizontal Scroll 9"/>
          <p:cNvSpPr/>
          <p:nvPr/>
        </p:nvSpPr>
        <p:spPr>
          <a:xfrm>
            <a:off x="1223639" y="228600"/>
            <a:ext cx="6019800" cy="2209800"/>
          </a:xfrm>
          <a:prstGeom prst="horizontalScroll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680839" y="533400"/>
            <a:ext cx="5181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dirty="0">
                <a:latin typeface="Times New Roman" panose="02020603050405020304" pitchFamily="18" charset="0"/>
                <a:cs typeface="Times New Roman" pitchFamily="18" charset="0"/>
              </a:rPr>
              <a:t> 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ca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ngợi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phẩm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đáng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quý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bầy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ong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algn="just"/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661AACF-11F1-4D37-9317-A1A6DF50C826}"/>
              </a:ext>
            </a:extLst>
          </p:cNvPr>
          <p:cNvSpPr txBox="1"/>
          <p:nvPr/>
        </p:nvSpPr>
        <p:spPr>
          <a:xfrm>
            <a:off x="461639" y="3200400"/>
            <a:ext cx="7543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dirty="0">
                <a:latin typeface="Times New Roman" panose="02020603050405020304" pitchFamily="18" charset="0"/>
                <a:cs typeface="Times New Roman" pitchFamily="18" charset="0"/>
              </a:rPr>
              <a:t> 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phẩm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đáng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quý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bầy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ong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cù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giúp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ích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đời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DDEF0AE-9F40-4599-B215-6BC801281126}"/>
              </a:ext>
            </a:extLst>
          </p:cNvPr>
          <p:cNvSpPr/>
          <p:nvPr/>
        </p:nvSpPr>
        <p:spPr>
          <a:xfrm>
            <a:off x="2819400" y="2407860"/>
            <a:ext cx="2204450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3600" b="1" kern="10" spc="50" dirty="0" err="1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3600" b="1" kern="10" spc="50" dirty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dung:</a:t>
            </a:r>
            <a:endParaRPr lang="en-US" sz="3600" b="1" cap="none" spc="50" dirty="0">
              <a:ln w="11430"/>
              <a:solidFill>
                <a:srgbClr val="7030A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7409075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230449" y="3142328"/>
            <a:ext cx="7924800" cy="138499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itchFamily="18" charset="0"/>
              </a:rPr>
              <a:t>   - </a:t>
            </a:r>
            <a:r>
              <a:rPr lang="en-US" sz="2800" dirty="0" err="1">
                <a:latin typeface="Times New Roman" panose="02020603050405020304" pitchFamily="18" charset="0"/>
                <a:cs typeface="Times New Roman" pitchFamily="18" charset="0"/>
              </a:rPr>
              <a:t>Đọc</a:t>
            </a:r>
            <a:r>
              <a:rPr 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itchFamily="18" charset="0"/>
              </a:rPr>
              <a:t>giọng</a:t>
            </a:r>
            <a:r>
              <a:rPr 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itchFamily="18" charset="0"/>
              </a:rPr>
              <a:t>trải</a:t>
            </a:r>
            <a:r>
              <a:rPr 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itchFamily="18" charset="0"/>
              </a:rPr>
              <a:t>dài</a:t>
            </a:r>
            <a:r>
              <a:rPr lang="en-US" sz="2800" dirty="0">
                <a:latin typeface="Times New Roman" panose="02020603050405020304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itchFamily="18" charset="0"/>
              </a:rPr>
              <a:t>tha</a:t>
            </a:r>
            <a:r>
              <a:rPr 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itchFamily="18" charset="0"/>
              </a:rPr>
              <a:t>thiết</a:t>
            </a:r>
            <a:r>
              <a:rPr lang="en-US" sz="2800" dirty="0">
                <a:latin typeface="Times New Roman" panose="02020603050405020304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itchFamily="18" charset="0"/>
              </a:rPr>
              <a:t>cảm</a:t>
            </a:r>
            <a:r>
              <a:rPr 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itchFamily="18" charset="0"/>
              </a:rPr>
              <a:t>hứng</a:t>
            </a:r>
            <a:r>
              <a:rPr 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itchFamily="18" charset="0"/>
              </a:rPr>
              <a:t>ca</a:t>
            </a:r>
            <a:r>
              <a:rPr 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itchFamily="18" charset="0"/>
              </a:rPr>
              <a:t>ngợi</a:t>
            </a:r>
            <a:r>
              <a:rPr 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itchFamily="18" charset="0"/>
              </a:rPr>
              <a:t>những</a:t>
            </a:r>
            <a:r>
              <a:rPr 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itchFamily="18" charset="0"/>
              </a:rPr>
              <a:t>đặc</a:t>
            </a:r>
            <a:r>
              <a:rPr 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itchFamily="18" charset="0"/>
              </a:rPr>
              <a:t>điểm</a:t>
            </a:r>
            <a:r>
              <a:rPr 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itchFamily="18" charset="0"/>
              </a:rPr>
              <a:t>đáng</a:t>
            </a:r>
            <a:r>
              <a:rPr 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itchFamily="18" charset="0"/>
              </a:rPr>
              <a:t>quý</a:t>
            </a:r>
            <a:r>
              <a:rPr 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itchFamily="18" charset="0"/>
              </a:rPr>
              <a:t>bầy</a:t>
            </a:r>
            <a:r>
              <a:rPr 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itchFamily="18" charset="0"/>
              </a:rPr>
              <a:t>ong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- </a:t>
            </a:r>
            <a:r>
              <a:rPr lang="en-US" sz="2800" dirty="0" err="1">
                <a:latin typeface="Times New Roman" panose="02020603050405020304" pitchFamily="18" charset="0"/>
                <a:cs typeface="Times New Roman" pitchFamily="18" charset="0"/>
              </a:rPr>
              <a:t>Nhấn</a:t>
            </a:r>
            <a:r>
              <a:rPr 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itchFamily="18" charset="0"/>
              </a:rPr>
              <a:t>giọng</a:t>
            </a:r>
            <a:r>
              <a:rPr 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itchFamily="18" charset="0"/>
              </a:rPr>
              <a:t>các</a:t>
            </a:r>
            <a:r>
              <a:rPr 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itchFamily="18" charset="0"/>
              </a:rPr>
              <a:t>từ</a:t>
            </a:r>
            <a:r>
              <a:rPr 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itchFamily="18" charset="0"/>
              </a:rPr>
              <a:t>ngữ</a:t>
            </a:r>
            <a:r>
              <a:rPr 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itchFamily="18" charset="0"/>
              </a:rPr>
              <a:t>gợi</a:t>
            </a:r>
            <a:r>
              <a:rPr 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itchFamily="18" charset="0"/>
              </a:rPr>
              <a:t>tả</a:t>
            </a:r>
            <a:r>
              <a:rPr 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itchFamily="18" charset="0"/>
              </a:rPr>
              <a:t>trong</a:t>
            </a:r>
            <a:r>
              <a:rPr 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itchFamily="18" charset="0"/>
              </a:rPr>
              <a:t>bài</a:t>
            </a:r>
            <a:r>
              <a:rPr lang="en-US" sz="2800" dirty="0">
                <a:latin typeface="Times New Roman" panose="02020603050405020304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1A67BA4-5AF6-44ED-B304-2F141A9DE1DE}"/>
              </a:ext>
            </a:extLst>
          </p:cNvPr>
          <p:cNvSpPr txBox="1"/>
          <p:nvPr/>
        </p:nvSpPr>
        <p:spPr>
          <a:xfrm>
            <a:off x="914400" y="2253734"/>
            <a:ext cx="655689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Giọng</a:t>
            </a:r>
            <a:r>
              <a:rPr lang="en-GB" sz="4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4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endParaRPr lang="en-US" sz="4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79" name="Rectangle 43"/>
          <p:cNvSpPr>
            <a:spLocks noChangeArrowheads="1"/>
          </p:cNvSpPr>
          <p:nvPr/>
        </p:nvSpPr>
        <p:spPr bwMode="auto">
          <a:xfrm>
            <a:off x="838200" y="1828800"/>
            <a:ext cx="6858000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     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Chắt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ngọt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mùi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hương</a:t>
            </a:r>
            <a:endParaRPr lang="en-US" altLang="en-US" sz="28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Lặng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thầm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thay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ong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bay.</a:t>
            </a:r>
          </a:p>
          <a:p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Trải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qua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mưa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nắng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vơi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đầy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Men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trời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đất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đủ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say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đất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trời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Bầy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ong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giữ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hộ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người</a:t>
            </a:r>
            <a:endParaRPr lang="en-US" altLang="en-US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mùa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hoa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tàn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phai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39983" name="Line 47"/>
          <p:cNvSpPr>
            <a:spLocks noChangeShapeType="1"/>
          </p:cNvSpPr>
          <p:nvPr/>
        </p:nvSpPr>
        <p:spPr bwMode="auto">
          <a:xfrm flipH="1">
            <a:off x="4152900" y="1909284"/>
            <a:ext cx="76200" cy="482911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987" name="Line 51"/>
          <p:cNvSpPr>
            <a:spLocks noChangeShapeType="1"/>
          </p:cNvSpPr>
          <p:nvPr/>
        </p:nvSpPr>
        <p:spPr bwMode="auto">
          <a:xfrm flipH="1">
            <a:off x="3368336" y="2392194"/>
            <a:ext cx="76200" cy="402425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988" name="Line 52"/>
          <p:cNvSpPr>
            <a:spLocks noChangeShapeType="1"/>
          </p:cNvSpPr>
          <p:nvPr/>
        </p:nvSpPr>
        <p:spPr bwMode="auto">
          <a:xfrm flipH="1">
            <a:off x="3200030" y="3196437"/>
            <a:ext cx="76200" cy="402425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989" name="Line 53"/>
          <p:cNvSpPr>
            <a:spLocks noChangeShapeType="1"/>
          </p:cNvSpPr>
          <p:nvPr/>
        </p:nvSpPr>
        <p:spPr bwMode="auto">
          <a:xfrm flipH="1">
            <a:off x="3657600" y="3618164"/>
            <a:ext cx="76200" cy="482911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Line 47"/>
          <p:cNvSpPr>
            <a:spLocks noChangeShapeType="1"/>
          </p:cNvSpPr>
          <p:nvPr/>
        </p:nvSpPr>
        <p:spPr bwMode="auto">
          <a:xfrm flipH="1">
            <a:off x="3311001" y="4086279"/>
            <a:ext cx="76200" cy="482911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587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99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99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99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99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99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99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99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99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83" grpId="0" animBg="1"/>
      <p:bldP spid="39987" grpId="0" animBg="1"/>
      <p:bldP spid="39988" grpId="0" animBg="1"/>
      <p:bldP spid="39989" grpId="0" animBg="1"/>
      <p:bldP spid="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57" name="Rectangle 89"/>
          <p:cNvSpPr>
            <a:spLocks noChangeArrowheads="1"/>
          </p:cNvSpPr>
          <p:nvPr/>
        </p:nvSpPr>
        <p:spPr bwMode="auto">
          <a:xfrm>
            <a:off x="457200" y="274295"/>
            <a:ext cx="6781800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    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Bầy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ong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rong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ruổi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trăm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miền</a:t>
            </a:r>
            <a:endParaRPr lang="en-US" altLang="en-US" sz="2800" dirty="0">
              <a:latin typeface="Times New Roman" panose="02020603050405020304" pitchFamily="18" charset="0"/>
              <a:cs typeface="Times New Roman" pitchFamily="18" charset="0"/>
            </a:endParaRPr>
          </a:p>
          <a:p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Rù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rì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đôi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cánh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nối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liền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mùa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hoa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Nối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rừng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hoang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với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biển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xa</a:t>
            </a:r>
            <a:endParaRPr lang="en-US" altLang="en-US" sz="2800" dirty="0">
              <a:latin typeface="Times New Roman" panose="02020603050405020304" pitchFamily="18" charset="0"/>
              <a:cs typeface="Times New Roman" pitchFamily="18" charset="0"/>
            </a:endParaRPr>
          </a:p>
          <a:p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Đất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nơi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đâu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cũng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tìm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ra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ngọt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ngào</a:t>
            </a:r>
            <a:endParaRPr lang="en-US" altLang="en-US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     (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Nếu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hoa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có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ở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trời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cao</a:t>
            </a:r>
            <a:endParaRPr lang="en-US" altLang="en-US" sz="2800" dirty="0">
              <a:latin typeface="Times New Roman" panose="02020603050405020304" pitchFamily="18" charset="0"/>
              <a:cs typeface="Times New Roman" pitchFamily="18" charset="0"/>
            </a:endParaRPr>
          </a:p>
          <a:p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Thì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bầy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ong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cũng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mang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vào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mật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thơm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).</a:t>
            </a:r>
          </a:p>
        </p:txBody>
      </p:sp>
      <p:sp>
        <p:nvSpPr>
          <p:cNvPr id="32858" name="Rectangle 90"/>
          <p:cNvSpPr>
            <a:spLocks noChangeArrowheads="1"/>
          </p:cNvSpPr>
          <p:nvPr/>
        </p:nvSpPr>
        <p:spPr bwMode="auto">
          <a:xfrm>
            <a:off x="1066800" y="3352800"/>
            <a:ext cx="7010400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Chắt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trong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vị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ngọt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 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mùi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hương</a:t>
            </a:r>
            <a:endParaRPr lang="en-US" altLang="en-US" sz="2800" dirty="0">
              <a:latin typeface="Times New Roman" panose="02020603050405020304" pitchFamily="18" charset="0"/>
              <a:cs typeface="Times New Roman" pitchFamily="18" charset="0"/>
            </a:endParaRPr>
          </a:p>
          <a:p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Lặng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thầm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thay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những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con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đường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ong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bay.</a:t>
            </a:r>
          </a:p>
          <a:p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Trải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qua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mưa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nắng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vơi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đầy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Men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trời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đất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đủ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làm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say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đất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trời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Bầy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ong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giữ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hộ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cho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người</a:t>
            </a:r>
            <a:endParaRPr lang="en-US" altLang="en-US" sz="2800" dirty="0">
              <a:latin typeface="Times New Roman" panose="02020603050405020304" pitchFamily="18" charset="0"/>
              <a:cs typeface="Times New Roman" pitchFamily="18" charset="0"/>
            </a:endParaRPr>
          </a:p>
          <a:p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Những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mùa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hoa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đã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tàn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phai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tháng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ngày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367339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57" name="Rectangle 89"/>
          <p:cNvSpPr>
            <a:spLocks noChangeArrowheads="1"/>
          </p:cNvSpPr>
          <p:nvPr/>
        </p:nvSpPr>
        <p:spPr bwMode="auto">
          <a:xfrm>
            <a:off x="1676400" y="1014448"/>
            <a:ext cx="678180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Bầy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ong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rong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ruổi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trăm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miền</a:t>
            </a:r>
            <a:endParaRPr lang="en-US" altLang="en-US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Rù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rì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đôi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cánh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nối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liền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mùa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hoa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Nối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rừng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hoang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biển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xa</a:t>
            </a:r>
            <a:endParaRPr lang="en-US" altLang="en-US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Đất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nơi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đâu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cũng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ngọt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ngào</a:t>
            </a:r>
            <a:endParaRPr lang="en-US" altLang="en-US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     (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hoa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trời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cao</a:t>
            </a:r>
            <a:endParaRPr lang="en-US" altLang="en-US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alt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bầy</a:t>
            </a:r>
            <a:r>
              <a:rPr lang="en-US" alt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ong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cũng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mang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mật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thơm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).</a:t>
            </a:r>
          </a:p>
        </p:txBody>
      </p:sp>
      <p:cxnSp>
        <p:nvCxnSpPr>
          <p:cNvPr id="3" name="Straight Connector 2"/>
          <p:cNvCxnSpPr/>
          <p:nvPr/>
        </p:nvCxnSpPr>
        <p:spPr>
          <a:xfrm>
            <a:off x="3505200" y="1447800"/>
            <a:ext cx="6858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5715000" y="1447800"/>
            <a:ext cx="6858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3048000" y="1905000"/>
            <a:ext cx="6858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5029200" y="1887245"/>
            <a:ext cx="6858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3691631" y="2353276"/>
            <a:ext cx="6858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2209800" y="2353276"/>
            <a:ext cx="6858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2895600" y="2743200"/>
            <a:ext cx="6858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5181600" y="2743200"/>
            <a:ext cx="6858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267200" y="3200400"/>
            <a:ext cx="6858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3048000" y="3200400"/>
            <a:ext cx="6858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3556986" y="3581400"/>
            <a:ext cx="6858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2286000" y="3628748"/>
            <a:ext cx="6858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6477000" y="3585839"/>
            <a:ext cx="6858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4419600" y="7010400"/>
            <a:ext cx="6858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0177758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57" name="Rectangle 89"/>
          <p:cNvSpPr>
            <a:spLocks noChangeArrowheads="1"/>
          </p:cNvSpPr>
          <p:nvPr/>
        </p:nvSpPr>
        <p:spPr bwMode="auto">
          <a:xfrm>
            <a:off x="1676400" y="1014448"/>
            <a:ext cx="6781800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    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Bầy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ong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rong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ruổi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trăm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miền</a:t>
            </a:r>
            <a:endParaRPr lang="en-US" altLang="en-US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itchFamily="18" charset="0"/>
            </a:endParaRPr>
          </a:p>
          <a:p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Rù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rì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đôi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cánh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nối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liền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mùa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hoa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Nối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rừng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hoang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với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biển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xa</a:t>
            </a:r>
            <a:endParaRPr lang="en-US" altLang="en-US" sz="2800" dirty="0">
              <a:latin typeface="Times New Roman" panose="02020603050405020304" pitchFamily="18" charset="0"/>
              <a:cs typeface="Times New Roman" pitchFamily="18" charset="0"/>
            </a:endParaRPr>
          </a:p>
          <a:p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Đất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nơi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đâu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cũng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tìm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ra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ngọt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ngào</a:t>
            </a:r>
            <a:endParaRPr lang="en-US" altLang="en-US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     (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Nếu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hoa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có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ở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trời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cao</a:t>
            </a:r>
            <a:endParaRPr lang="en-US" altLang="en-US" sz="2800" dirty="0">
              <a:latin typeface="Times New Roman" panose="02020603050405020304" pitchFamily="18" charset="0"/>
              <a:cs typeface="Times New Roman" pitchFamily="18" charset="0"/>
            </a:endParaRPr>
          </a:p>
          <a:p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Thì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bầy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ong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cũng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mang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vào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mật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thơm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).</a:t>
            </a:r>
          </a:p>
        </p:txBody>
      </p:sp>
      <p:sp>
        <p:nvSpPr>
          <p:cNvPr id="32858" name="Rectangle 90"/>
          <p:cNvSpPr>
            <a:spLocks noChangeArrowheads="1"/>
          </p:cNvSpPr>
          <p:nvPr/>
        </p:nvSpPr>
        <p:spPr bwMode="auto">
          <a:xfrm>
            <a:off x="1752600" y="3911911"/>
            <a:ext cx="7010400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Chắt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trong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vị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ngọt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 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mùi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hương</a:t>
            </a:r>
            <a:endParaRPr lang="en-US" altLang="en-US" sz="2800" dirty="0">
              <a:latin typeface="Times New Roman" panose="02020603050405020304" pitchFamily="18" charset="0"/>
              <a:cs typeface="Times New Roman" pitchFamily="18" charset="0"/>
            </a:endParaRPr>
          </a:p>
          <a:p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Lặng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thầm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thay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những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con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đường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ong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bay.</a:t>
            </a:r>
          </a:p>
          <a:p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     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Trải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qua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mưa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nắng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vơi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đầy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Men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trời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đất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đủ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làm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say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đất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trời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Bầy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ong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giữ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hộ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cho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người</a:t>
            </a:r>
            <a:endParaRPr lang="en-US" altLang="en-US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itchFamily="18" charset="0"/>
            </a:endParaRPr>
          </a:p>
          <a:p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Những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mùa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hoa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đã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tàn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phai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tháng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ngày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.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505200" y="1447800"/>
            <a:ext cx="6858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715000" y="1447800"/>
            <a:ext cx="6858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3048000" y="1905000"/>
            <a:ext cx="6858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5029200" y="1887245"/>
            <a:ext cx="6858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3691631" y="2353276"/>
            <a:ext cx="6858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2209800" y="2353276"/>
            <a:ext cx="6858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2895600" y="2743200"/>
            <a:ext cx="6858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5181600" y="2743200"/>
            <a:ext cx="6858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4267200" y="3200400"/>
            <a:ext cx="6858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3048000" y="3200400"/>
            <a:ext cx="6858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3556986" y="3581400"/>
            <a:ext cx="6858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2286000" y="3628748"/>
            <a:ext cx="6858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6477000" y="3585839"/>
            <a:ext cx="6858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3111994" y="4343400"/>
            <a:ext cx="6858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5067300" y="4343400"/>
            <a:ext cx="6858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2722116" y="4793202"/>
            <a:ext cx="6858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4343400" y="4800600"/>
            <a:ext cx="6858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4323426" y="5250739"/>
            <a:ext cx="6858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2305236" y="5250739"/>
            <a:ext cx="6858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2426194" y="5643979"/>
            <a:ext cx="6858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4057465" y="5638800"/>
            <a:ext cx="6858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5324013" y="6096000"/>
            <a:ext cx="6858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2907438" y="6096000"/>
            <a:ext cx="6858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5158666" y="6477000"/>
            <a:ext cx="6858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1866900" y="6477000"/>
            <a:ext cx="6858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6705600" y="6477000"/>
            <a:ext cx="6858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0177758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57" name="Rectangle 89"/>
          <p:cNvSpPr>
            <a:spLocks noChangeArrowheads="1"/>
          </p:cNvSpPr>
          <p:nvPr/>
        </p:nvSpPr>
        <p:spPr bwMode="auto">
          <a:xfrm>
            <a:off x="1676400" y="1014448"/>
            <a:ext cx="6781800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    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Bầy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ong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rong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ruổi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trăm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miền</a:t>
            </a:r>
            <a:endParaRPr lang="en-US" altLang="en-US" sz="2800" dirty="0">
              <a:latin typeface="Times New Roman" panose="02020603050405020304" pitchFamily="18" charset="0"/>
              <a:cs typeface="Times New Roman" pitchFamily="18" charset="0"/>
            </a:endParaRPr>
          </a:p>
          <a:p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Rù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rì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đôi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cánh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nối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liền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mùa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hoa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Nối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rừng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hoang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với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biển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xa</a:t>
            </a:r>
            <a:endParaRPr lang="en-US" altLang="en-US" sz="2800" dirty="0">
              <a:latin typeface="Times New Roman" panose="02020603050405020304" pitchFamily="18" charset="0"/>
              <a:cs typeface="Times New Roman" pitchFamily="18" charset="0"/>
            </a:endParaRPr>
          </a:p>
          <a:p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Đất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nơi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đâu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cũng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tìm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ra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ngọt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ngào</a:t>
            </a:r>
            <a:endParaRPr lang="en-US" altLang="en-US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     (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Nếu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hoa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có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ở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trời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cao</a:t>
            </a:r>
            <a:endParaRPr lang="en-US" altLang="en-US" sz="2800" dirty="0">
              <a:latin typeface="Times New Roman" panose="02020603050405020304" pitchFamily="18" charset="0"/>
              <a:cs typeface="Times New Roman" pitchFamily="18" charset="0"/>
            </a:endParaRPr>
          </a:p>
          <a:p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Thì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bầy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ong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cũng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mang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vào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mật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thơm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).</a:t>
            </a:r>
          </a:p>
        </p:txBody>
      </p:sp>
      <p:sp>
        <p:nvSpPr>
          <p:cNvPr id="32858" name="Rectangle 90"/>
          <p:cNvSpPr>
            <a:spLocks noChangeArrowheads="1"/>
          </p:cNvSpPr>
          <p:nvPr/>
        </p:nvSpPr>
        <p:spPr bwMode="auto">
          <a:xfrm>
            <a:off x="1752600" y="3911911"/>
            <a:ext cx="7010400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Chắt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trong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vị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ngọt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  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mùi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hương</a:t>
            </a:r>
            <a:endParaRPr lang="en-US" altLang="en-US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itchFamily="18" charset="0"/>
            </a:endParaRPr>
          </a:p>
          <a:p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Lặng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thầm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thay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 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những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 con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đường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ong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 bay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Trải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qua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mưa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nắng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vơi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đầy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Men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trời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đất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đủ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làm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 say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đất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trời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Bầy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ong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giữ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hộ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cho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người</a:t>
            </a:r>
            <a:endParaRPr lang="en-US" altLang="en-US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itchFamily="18" charset="0"/>
            </a:endParaRPr>
          </a:p>
          <a:p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Những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mùa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hoa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đã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tàn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phai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tháng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ngày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.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2377736" y="2743200"/>
            <a:ext cx="457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5867400" y="2333301"/>
            <a:ext cx="457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5257800" y="2353276"/>
            <a:ext cx="457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4623786" y="2353276"/>
            <a:ext cx="457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3849210" y="2333301"/>
            <a:ext cx="457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2946647" y="2353276"/>
            <a:ext cx="457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5715000" y="1451499"/>
            <a:ext cx="457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4999608" y="1451499"/>
            <a:ext cx="457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4343400" y="1447800"/>
            <a:ext cx="457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3657600" y="1447800"/>
            <a:ext cx="457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2971800" y="1447800"/>
            <a:ext cx="457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tangle 89"/>
          <p:cNvSpPr>
            <a:spLocks noChangeArrowheads="1"/>
          </p:cNvSpPr>
          <p:nvPr/>
        </p:nvSpPr>
        <p:spPr bwMode="auto">
          <a:xfrm>
            <a:off x="1676400" y="1014448"/>
            <a:ext cx="6781800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    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Bầy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ong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rong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ruổi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trăm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miền</a:t>
            </a:r>
            <a:endParaRPr lang="en-US" altLang="en-US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itchFamily="18" charset="0"/>
            </a:endParaRPr>
          </a:p>
          <a:p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Rù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rì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đôi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cánh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nối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liền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mùa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hoa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Nối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rừng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hoang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với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biển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xa</a:t>
            </a:r>
            <a:endParaRPr lang="en-US" altLang="en-US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itchFamily="18" charset="0"/>
            </a:endParaRPr>
          </a:p>
          <a:p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Đất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nơi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đâu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cũng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tìm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ra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ngọt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ngào</a:t>
            </a:r>
            <a:endParaRPr lang="en-US" altLang="en-US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itchFamily="18" charset="0"/>
            </a:endParaRPr>
          </a:p>
          <a:p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     (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Nếu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hoa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có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 ở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trời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cao</a:t>
            </a:r>
            <a:endParaRPr lang="en-US" altLang="en-US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itchFamily="18" charset="0"/>
            </a:endParaRPr>
          </a:p>
          <a:p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Thì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bầy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ong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cũng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mang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vào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mật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thơm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).</a:t>
            </a:r>
          </a:p>
        </p:txBody>
      </p:sp>
      <p:cxnSp>
        <p:nvCxnSpPr>
          <p:cNvPr id="41" name="Straight Connector 40"/>
          <p:cNvCxnSpPr/>
          <p:nvPr/>
        </p:nvCxnSpPr>
        <p:spPr>
          <a:xfrm>
            <a:off x="5795639" y="1889464"/>
            <a:ext cx="457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5143870" y="1889464"/>
            <a:ext cx="457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4435876" y="1913138"/>
            <a:ext cx="457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3849210" y="1913138"/>
            <a:ext cx="457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3276600" y="1913138"/>
            <a:ext cx="457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2743200" y="1913138"/>
            <a:ext cx="457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2209800" y="1905000"/>
            <a:ext cx="457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5933983" y="2765394"/>
            <a:ext cx="457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5225989" y="2789068"/>
            <a:ext cx="457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4639323" y="2789068"/>
            <a:ext cx="457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4066713" y="2789068"/>
            <a:ext cx="457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>
            <a:off x="3533313" y="2789068"/>
            <a:ext cx="457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>
            <a:off x="2999913" y="2780930"/>
            <a:ext cx="457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>
            <a:off x="5925105" y="3686658"/>
            <a:ext cx="457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>
            <a:off x="5228208" y="3687665"/>
            <a:ext cx="457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>
            <a:off x="4435876" y="3711339"/>
            <a:ext cx="6858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 flipV="1">
            <a:off x="3505200" y="3703201"/>
            <a:ext cx="710954" cy="813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>
            <a:off x="2971800" y="3711339"/>
            <a:ext cx="457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>
            <a:off x="2438400" y="3703201"/>
            <a:ext cx="457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>
            <a:off x="5867400" y="4395926"/>
            <a:ext cx="778276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 flipV="1">
            <a:off x="5225989" y="4403324"/>
            <a:ext cx="504547" cy="1627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 flipV="1">
            <a:off x="4238348" y="4403324"/>
            <a:ext cx="689499" cy="1627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>
            <a:off x="3894338" y="4403324"/>
            <a:ext cx="235999" cy="1627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 flipV="1">
            <a:off x="3132338" y="4403324"/>
            <a:ext cx="601462" cy="1627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>
            <a:off x="5933983" y="4776926"/>
            <a:ext cx="847817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>
            <a:off x="5304408" y="4792462"/>
            <a:ext cx="457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>
            <a:off x="4287915" y="4825753"/>
            <a:ext cx="793071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 flipV="1">
            <a:off x="3360938" y="4792462"/>
            <a:ext cx="689499" cy="813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>
            <a:off x="2827538" y="4792462"/>
            <a:ext cx="457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>
            <a:off x="5925105" y="5709821"/>
            <a:ext cx="457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>
            <a:off x="5410200" y="5691326"/>
            <a:ext cx="457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>
            <a:off x="4793942" y="5715000"/>
            <a:ext cx="457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>
            <a:off x="4207276" y="5715000"/>
            <a:ext cx="457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>
            <a:off x="3634666" y="5715000"/>
            <a:ext cx="457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>
            <a:off x="3101266" y="5715000"/>
            <a:ext cx="457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>
            <a:off x="2567866" y="5706862"/>
            <a:ext cx="457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/>
          <p:nvPr/>
        </p:nvCxnSpPr>
        <p:spPr>
          <a:xfrm>
            <a:off x="5733496" y="5250739"/>
            <a:ext cx="457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/>
          <p:nvPr/>
        </p:nvCxnSpPr>
        <p:spPr>
          <a:xfrm>
            <a:off x="5163105" y="5264392"/>
            <a:ext cx="457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/>
          <p:nvPr/>
        </p:nvCxnSpPr>
        <p:spPr>
          <a:xfrm>
            <a:off x="4565342" y="5250739"/>
            <a:ext cx="457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/>
          <p:cNvCxnSpPr/>
          <p:nvPr/>
        </p:nvCxnSpPr>
        <p:spPr>
          <a:xfrm>
            <a:off x="3593237" y="5250739"/>
            <a:ext cx="694678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3059837" y="5242601"/>
            <a:ext cx="457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/>
          <p:cNvCxnSpPr/>
          <p:nvPr/>
        </p:nvCxnSpPr>
        <p:spPr>
          <a:xfrm>
            <a:off x="6585752" y="6565893"/>
            <a:ext cx="457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/>
          <p:cNvCxnSpPr/>
          <p:nvPr/>
        </p:nvCxnSpPr>
        <p:spPr>
          <a:xfrm>
            <a:off x="5933983" y="6565893"/>
            <a:ext cx="457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>
            <a:off x="5225989" y="6589567"/>
            <a:ext cx="457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/>
          <p:cNvCxnSpPr/>
          <p:nvPr/>
        </p:nvCxnSpPr>
        <p:spPr>
          <a:xfrm>
            <a:off x="4639323" y="6589567"/>
            <a:ext cx="457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101"/>
          <p:cNvCxnSpPr/>
          <p:nvPr/>
        </p:nvCxnSpPr>
        <p:spPr>
          <a:xfrm>
            <a:off x="4066713" y="6589567"/>
            <a:ext cx="457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Connector 102"/>
          <p:cNvCxnSpPr/>
          <p:nvPr/>
        </p:nvCxnSpPr>
        <p:spPr>
          <a:xfrm>
            <a:off x="3533313" y="6589567"/>
            <a:ext cx="457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/>
          <p:nvPr/>
        </p:nvCxnSpPr>
        <p:spPr>
          <a:xfrm>
            <a:off x="2999913" y="6581429"/>
            <a:ext cx="457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Connector 104"/>
          <p:cNvCxnSpPr/>
          <p:nvPr/>
        </p:nvCxnSpPr>
        <p:spPr>
          <a:xfrm>
            <a:off x="6613865" y="3678787"/>
            <a:ext cx="457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/>
          <p:cNvCxnSpPr/>
          <p:nvPr/>
        </p:nvCxnSpPr>
        <p:spPr>
          <a:xfrm flipV="1">
            <a:off x="5254102" y="6087862"/>
            <a:ext cx="841898" cy="813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>
            <a:off x="4667436" y="6096000"/>
            <a:ext cx="457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/>
          <p:nvPr/>
        </p:nvCxnSpPr>
        <p:spPr>
          <a:xfrm>
            <a:off x="4094826" y="6096000"/>
            <a:ext cx="457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>
            <a:off x="3561426" y="6096000"/>
            <a:ext cx="457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/>
          <p:nvPr/>
        </p:nvCxnSpPr>
        <p:spPr>
          <a:xfrm>
            <a:off x="3028026" y="6087862"/>
            <a:ext cx="457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/>
          <p:nvPr/>
        </p:nvCxnSpPr>
        <p:spPr>
          <a:xfrm>
            <a:off x="6842465" y="4776926"/>
            <a:ext cx="457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/>
          <p:cNvCxnSpPr/>
          <p:nvPr/>
        </p:nvCxnSpPr>
        <p:spPr>
          <a:xfrm>
            <a:off x="5289613" y="3200400"/>
            <a:ext cx="457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Connector 114"/>
          <p:cNvCxnSpPr/>
          <p:nvPr/>
        </p:nvCxnSpPr>
        <p:spPr>
          <a:xfrm>
            <a:off x="4702947" y="3200400"/>
            <a:ext cx="457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/>
          <p:nvPr/>
        </p:nvCxnSpPr>
        <p:spPr>
          <a:xfrm>
            <a:off x="4130337" y="3200400"/>
            <a:ext cx="457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Connector 116"/>
          <p:cNvCxnSpPr/>
          <p:nvPr/>
        </p:nvCxnSpPr>
        <p:spPr>
          <a:xfrm>
            <a:off x="3596937" y="3200400"/>
            <a:ext cx="457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Connector 117"/>
          <p:cNvCxnSpPr/>
          <p:nvPr/>
        </p:nvCxnSpPr>
        <p:spPr>
          <a:xfrm>
            <a:off x="3063537" y="3192262"/>
            <a:ext cx="457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/>
          <p:cNvCxnSpPr/>
          <p:nvPr/>
        </p:nvCxnSpPr>
        <p:spPr>
          <a:xfrm>
            <a:off x="7468340" y="4776926"/>
            <a:ext cx="457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873060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5AC2A25B-6F89-47BB-A013-61CC4A65B93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37771515"/>
              </p:ext>
            </p:extLst>
          </p:nvPr>
        </p:nvGraphicFramePr>
        <p:xfrm>
          <a:off x="0" y="609600"/>
          <a:ext cx="7772400" cy="495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381000" y="1981200"/>
            <a:ext cx="20574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sz="3200" b="1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F52BE74B-B2B8-404F-9435-0E593D2F43D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42122669"/>
              </p:ext>
            </p:extLst>
          </p:nvPr>
        </p:nvGraphicFramePr>
        <p:xfrm>
          <a:off x="228600" y="990600"/>
          <a:ext cx="7315200" cy="3581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3589841894"/>
      </p:ext>
    </p:extLst>
  </p:cSld>
  <p:clrMapOvr>
    <a:masterClrMapping/>
  </p:clrMapOvr>
  <p:transition>
    <p:wipe dir="r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57" name="Rectangle 89"/>
          <p:cNvSpPr>
            <a:spLocks noChangeArrowheads="1"/>
          </p:cNvSpPr>
          <p:nvPr/>
        </p:nvSpPr>
        <p:spPr bwMode="auto">
          <a:xfrm>
            <a:off x="1676400" y="1014448"/>
            <a:ext cx="6781800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    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Bầy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ong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rong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ruổi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trăm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miền</a:t>
            </a:r>
            <a:endParaRPr lang="en-US" altLang="en-US" sz="2800" dirty="0">
              <a:latin typeface="Times New Roman" panose="02020603050405020304" pitchFamily="18" charset="0"/>
              <a:cs typeface="Times New Roman" pitchFamily="18" charset="0"/>
            </a:endParaRPr>
          </a:p>
          <a:p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Rù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rì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đôi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cánh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nối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liền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mùa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hoa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Nối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rừng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hoang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với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biển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xa</a:t>
            </a:r>
            <a:endParaRPr lang="en-US" altLang="en-US" sz="2800" dirty="0">
              <a:latin typeface="Times New Roman" panose="02020603050405020304" pitchFamily="18" charset="0"/>
              <a:cs typeface="Times New Roman" pitchFamily="18" charset="0"/>
            </a:endParaRPr>
          </a:p>
          <a:p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Đất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nơi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đâu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cũng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tìm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ra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ngọt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ngào</a:t>
            </a:r>
            <a:endParaRPr lang="en-US" altLang="en-US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     (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Nếu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hoa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có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ở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trời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cao</a:t>
            </a:r>
            <a:endParaRPr lang="en-US" altLang="en-US" sz="2800" dirty="0">
              <a:latin typeface="Times New Roman" panose="02020603050405020304" pitchFamily="18" charset="0"/>
              <a:cs typeface="Times New Roman" pitchFamily="18" charset="0"/>
            </a:endParaRPr>
          </a:p>
          <a:p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Thì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bầy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ong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cũng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mang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vào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mật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itchFamily="18" charset="0"/>
              </a:rPr>
              <a:t>thơm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).</a:t>
            </a:r>
          </a:p>
        </p:txBody>
      </p:sp>
      <p:sp>
        <p:nvSpPr>
          <p:cNvPr id="32858" name="Rectangle 90"/>
          <p:cNvSpPr>
            <a:spLocks noChangeArrowheads="1"/>
          </p:cNvSpPr>
          <p:nvPr/>
        </p:nvSpPr>
        <p:spPr bwMode="auto">
          <a:xfrm>
            <a:off x="1752600" y="3911911"/>
            <a:ext cx="7010400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Chắt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trong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vị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ngọt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  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mùi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hương</a:t>
            </a:r>
            <a:endParaRPr lang="en-US" altLang="en-US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itchFamily="18" charset="0"/>
            </a:endParaRPr>
          </a:p>
          <a:p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Lặng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thầm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thay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 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những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 con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đường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ong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 bay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Trải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qua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mưa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nắng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vơi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đầy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.</a:t>
            </a:r>
          </a:p>
          <a:p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Men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trời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đất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đủ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làm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 say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đất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trời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Bầy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ong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giữ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hộ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cho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người</a:t>
            </a:r>
            <a:endParaRPr lang="en-US" altLang="en-US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itchFamily="18" charset="0"/>
            </a:endParaRPr>
          </a:p>
          <a:p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Những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mùa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hoa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đã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tàn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phai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tháng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ngày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.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2377736" y="2743200"/>
            <a:ext cx="457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5867400" y="2333301"/>
            <a:ext cx="457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5257800" y="2353276"/>
            <a:ext cx="457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4623786" y="2353276"/>
            <a:ext cx="457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3849210" y="2333301"/>
            <a:ext cx="457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2946647" y="2353276"/>
            <a:ext cx="457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5715000" y="1451499"/>
            <a:ext cx="457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4999608" y="1451499"/>
            <a:ext cx="457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4343400" y="1447800"/>
            <a:ext cx="457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3657600" y="1447800"/>
            <a:ext cx="457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2971800" y="1447800"/>
            <a:ext cx="457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tangle 89"/>
          <p:cNvSpPr>
            <a:spLocks noChangeArrowheads="1"/>
          </p:cNvSpPr>
          <p:nvPr/>
        </p:nvSpPr>
        <p:spPr bwMode="auto">
          <a:xfrm>
            <a:off x="1676400" y="1014448"/>
            <a:ext cx="6781800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    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Bầy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ong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rong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ruổi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trăm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miền</a:t>
            </a:r>
            <a:endParaRPr lang="en-US" altLang="en-US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itchFamily="18" charset="0"/>
            </a:endParaRPr>
          </a:p>
          <a:p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Rù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rì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đôi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cánh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nối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liền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mùa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hoa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Nối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rừng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hoang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với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biển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xa</a:t>
            </a:r>
            <a:endParaRPr lang="en-US" altLang="en-US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itchFamily="18" charset="0"/>
            </a:endParaRPr>
          </a:p>
          <a:p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Đất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nơi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đâu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cũng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tìm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ra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ngọt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ngào</a:t>
            </a:r>
            <a:endParaRPr lang="en-US" altLang="en-US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itchFamily="18" charset="0"/>
            </a:endParaRPr>
          </a:p>
          <a:p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     (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Nếu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hoa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có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 ở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trời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cao</a:t>
            </a:r>
            <a:endParaRPr lang="en-US" altLang="en-US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itchFamily="18" charset="0"/>
            </a:endParaRPr>
          </a:p>
          <a:p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Thì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bầy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ong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cũng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mang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vào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mật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thơm</a:t>
            </a:r>
            <a:r>
              <a:rPr lang="en-US" altLang="en-US" sz="2800" dirty="0">
                <a:latin typeface="Times New Roman" panose="02020603050405020304" pitchFamily="18" charset="0"/>
                <a:cs typeface="Times New Roman" pitchFamily="18" charset="0"/>
              </a:rPr>
              <a:t>).</a:t>
            </a:r>
          </a:p>
        </p:txBody>
      </p:sp>
      <p:cxnSp>
        <p:nvCxnSpPr>
          <p:cNvPr id="41" name="Straight Connector 40"/>
          <p:cNvCxnSpPr/>
          <p:nvPr/>
        </p:nvCxnSpPr>
        <p:spPr>
          <a:xfrm>
            <a:off x="5795639" y="1889464"/>
            <a:ext cx="457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5143870" y="1889464"/>
            <a:ext cx="457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4435876" y="1913138"/>
            <a:ext cx="457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3849210" y="1913138"/>
            <a:ext cx="457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3276600" y="1913138"/>
            <a:ext cx="457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2743200" y="1913138"/>
            <a:ext cx="457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2209800" y="1905000"/>
            <a:ext cx="457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5933983" y="2765394"/>
            <a:ext cx="457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5225989" y="2789068"/>
            <a:ext cx="457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4639323" y="2789068"/>
            <a:ext cx="457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4066713" y="2789068"/>
            <a:ext cx="457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>
            <a:off x="3533313" y="2789068"/>
            <a:ext cx="457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>
            <a:off x="2999913" y="2780930"/>
            <a:ext cx="457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>
            <a:off x="5925105" y="3686658"/>
            <a:ext cx="457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>
            <a:off x="5228208" y="3687665"/>
            <a:ext cx="457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>
            <a:off x="4435876" y="3711339"/>
            <a:ext cx="6858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 flipV="1">
            <a:off x="3505200" y="3703201"/>
            <a:ext cx="710954" cy="813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>
            <a:off x="2971800" y="3711339"/>
            <a:ext cx="457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>
            <a:off x="2438400" y="3703201"/>
            <a:ext cx="457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>
            <a:off x="5867400" y="4395926"/>
            <a:ext cx="778276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 flipV="1">
            <a:off x="5225989" y="4403324"/>
            <a:ext cx="504547" cy="1627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 flipV="1">
            <a:off x="4238348" y="4403324"/>
            <a:ext cx="689499" cy="1627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>
            <a:off x="3894338" y="4403324"/>
            <a:ext cx="235999" cy="1627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 flipV="1">
            <a:off x="3132338" y="4403324"/>
            <a:ext cx="601462" cy="1627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>
            <a:off x="5933983" y="4776926"/>
            <a:ext cx="847817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>
            <a:off x="5304408" y="4792462"/>
            <a:ext cx="457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>
            <a:off x="4287915" y="4825753"/>
            <a:ext cx="793071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 flipV="1">
            <a:off x="3360938" y="4792462"/>
            <a:ext cx="689499" cy="813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>
            <a:off x="2827538" y="4792462"/>
            <a:ext cx="457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>
            <a:off x="5925105" y="5709821"/>
            <a:ext cx="457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>
            <a:off x="5410200" y="5691326"/>
            <a:ext cx="457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>
            <a:off x="4793942" y="5715000"/>
            <a:ext cx="457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>
            <a:off x="4207276" y="5715000"/>
            <a:ext cx="457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>
            <a:off x="3634666" y="5715000"/>
            <a:ext cx="457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>
            <a:off x="3101266" y="5715000"/>
            <a:ext cx="457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>
            <a:off x="2567866" y="5706862"/>
            <a:ext cx="457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/>
          <p:nvPr/>
        </p:nvCxnSpPr>
        <p:spPr>
          <a:xfrm>
            <a:off x="5733496" y="5250739"/>
            <a:ext cx="457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/>
          <p:nvPr/>
        </p:nvCxnSpPr>
        <p:spPr>
          <a:xfrm>
            <a:off x="5163105" y="5264392"/>
            <a:ext cx="457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/>
          <p:nvPr/>
        </p:nvCxnSpPr>
        <p:spPr>
          <a:xfrm>
            <a:off x="4565342" y="5250739"/>
            <a:ext cx="457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/>
          <p:cNvCxnSpPr/>
          <p:nvPr/>
        </p:nvCxnSpPr>
        <p:spPr>
          <a:xfrm>
            <a:off x="3593237" y="5250739"/>
            <a:ext cx="694678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3059837" y="5242601"/>
            <a:ext cx="457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/>
          <p:cNvCxnSpPr/>
          <p:nvPr/>
        </p:nvCxnSpPr>
        <p:spPr>
          <a:xfrm>
            <a:off x="6585752" y="6565893"/>
            <a:ext cx="457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/>
          <p:cNvCxnSpPr/>
          <p:nvPr/>
        </p:nvCxnSpPr>
        <p:spPr>
          <a:xfrm>
            <a:off x="5933983" y="6565893"/>
            <a:ext cx="457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>
            <a:off x="5225989" y="6589567"/>
            <a:ext cx="457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/>
          <p:cNvCxnSpPr/>
          <p:nvPr/>
        </p:nvCxnSpPr>
        <p:spPr>
          <a:xfrm>
            <a:off x="4639323" y="6589567"/>
            <a:ext cx="457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101"/>
          <p:cNvCxnSpPr/>
          <p:nvPr/>
        </p:nvCxnSpPr>
        <p:spPr>
          <a:xfrm>
            <a:off x="4066713" y="6589567"/>
            <a:ext cx="457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Connector 102"/>
          <p:cNvCxnSpPr/>
          <p:nvPr/>
        </p:nvCxnSpPr>
        <p:spPr>
          <a:xfrm>
            <a:off x="3533313" y="6589567"/>
            <a:ext cx="457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/>
          <p:nvPr/>
        </p:nvCxnSpPr>
        <p:spPr>
          <a:xfrm>
            <a:off x="2999913" y="6581429"/>
            <a:ext cx="457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Connector 104"/>
          <p:cNvCxnSpPr/>
          <p:nvPr/>
        </p:nvCxnSpPr>
        <p:spPr>
          <a:xfrm>
            <a:off x="6613865" y="3678787"/>
            <a:ext cx="457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/>
          <p:cNvCxnSpPr/>
          <p:nvPr/>
        </p:nvCxnSpPr>
        <p:spPr>
          <a:xfrm flipV="1">
            <a:off x="5254102" y="6087862"/>
            <a:ext cx="841898" cy="813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>
            <a:off x="4667436" y="6096000"/>
            <a:ext cx="457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/>
          <p:nvPr/>
        </p:nvCxnSpPr>
        <p:spPr>
          <a:xfrm>
            <a:off x="4094826" y="6096000"/>
            <a:ext cx="457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>
            <a:off x="3561426" y="6096000"/>
            <a:ext cx="457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/>
          <p:nvPr/>
        </p:nvCxnSpPr>
        <p:spPr>
          <a:xfrm>
            <a:off x="3028026" y="6087862"/>
            <a:ext cx="457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/>
          <p:nvPr/>
        </p:nvCxnSpPr>
        <p:spPr>
          <a:xfrm>
            <a:off x="6842465" y="4776926"/>
            <a:ext cx="457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/>
          <p:cNvCxnSpPr/>
          <p:nvPr/>
        </p:nvCxnSpPr>
        <p:spPr>
          <a:xfrm>
            <a:off x="5289613" y="3200400"/>
            <a:ext cx="457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Connector 114"/>
          <p:cNvCxnSpPr/>
          <p:nvPr/>
        </p:nvCxnSpPr>
        <p:spPr>
          <a:xfrm>
            <a:off x="4702947" y="3200400"/>
            <a:ext cx="457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/>
          <p:nvPr/>
        </p:nvCxnSpPr>
        <p:spPr>
          <a:xfrm>
            <a:off x="4130337" y="3200400"/>
            <a:ext cx="457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Connector 116"/>
          <p:cNvCxnSpPr/>
          <p:nvPr/>
        </p:nvCxnSpPr>
        <p:spPr>
          <a:xfrm>
            <a:off x="3596937" y="3200400"/>
            <a:ext cx="457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Connector 117"/>
          <p:cNvCxnSpPr/>
          <p:nvPr/>
        </p:nvCxnSpPr>
        <p:spPr>
          <a:xfrm>
            <a:off x="3063537" y="3192262"/>
            <a:ext cx="457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/>
          <p:cNvCxnSpPr/>
          <p:nvPr/>
        </p:nvCxnSpPr>
        <p:spPr>
          <a:xfrm>
            <a:off x="7468340" y="4776926"/>
            <a:ext cx="457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>
            <a:off x="2381435" y="6091931"/>
            <a:ext cx="457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/>
          <p:nvPr/>
        </p:nvCxnSpPr>
        <p:spPr>
          <a:xfrm>
            <a:off x="1920536" y="5706862"/>
            <a:ext cx="457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/>
          <p:cNvCxnSpPr/>
          <p:nvPr/>
        </p:nvCxnSpPr>
        <p:spPr>
          <a:xfrm>
            <a:off x="2476131" y="4384829"/>
            <a:ext cx="457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/>
          <p:nvPr/>
        </p:nvCxnSpPr>
        <p:spPr>
          <a:xfrm>
            <a:off x="1807346" y="2765394"/>
            <a:ext cx="457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Connector 112"/>
          <p:cNvCxnSpPr/>
          <p:nvPr/>
        </p:nvCxnSpPr>
        <p:spPr>
          <a:xfrm>
            <a:off x="2323730" y="2333301"/>
            <a:ext cx="457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Connector 119"/>
          <p:cNvCxnSpPr/>
          <p:nvPr/>
        </p:nvCxnSpPr>
        <p:spPr>
          <a:xfrm>
            <a:off x="2360720" y="1451499"/>
            <a:ext cx="457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Connector 121"/>
          <p:cNvCxnSpPr/>
          <p:nvPr/>
        </p:nvCxnSpPr>
        <p:spPr>
          <a:xfrm>
            <a:off x="1905000" y="6554056"/>
            <a:ext cx="87593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Connector 122"/>
          <p:cNvCxnSpPr/>
          <p:nvPr/>
        </p:nvCxnSpPr>
        <p:spPr>
          <a:xfrm>
            <a:off x="2438400" y="5250739"/>
            <a:ext cx="457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Connector 123"/>
          <p:cNvCxnSpPr/>
          <p:nvPr/>
        </p:nvCxnSpPr>
        <p:spPr>
          <a:xfrm>
            <a:off x="1973802" y="4806518"/>
            <a:ext cx="457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Connector 124"/>
          <p:cNvCxnSpPr/>
          <p:nvPr/>
        </p:nvCxnSpPr>
        <p:spPr>
          <a:xfrm>
            <a:off x="1807346" y="3672869"/>
            <a:ext cx="457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Connector 125"/>
          <p:cNvCxnSpPr/>
          <p:nvPr/>
        </p:nvCxnSpPr>
        <p:spPr>
          <a:xfrm>
            <a:off x="2489447" y="3192262"/>
            <a:ext cx="457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Connector 126"/>
          <p:cNvCxnSpPr/>
          <p:nvPr/>
        </p:nvCxnSpPr>
        <p:spPr>
          <a:xfrm>
            <a:off x="1676400" y="1916837"/>
            <a:ext cx="457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8073416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61D65FDF-EBD7-44D1-87A8-57CCF0415C7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vi-VN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4819" name="BAI HOC DAU TIEN.MP3">
            <a:hlinkClick r:id="" action="ppaction://media"/>
            <a:extLst>
              <a:ext uri="{FF2B5EF4-FFF2-40B4-BE49-F238E27FC236}">
                <a16:creationId xmlns:a16="http://schemas.microsoft.com/office/drawing/2014/main" id="{3D30EFD2-58D1-4C4B-8992-68CBD3CBDD21}"/>
              </a:ext>
            </a:extLst>
          </p:cNvPr>
          <p:cNvPicPr>
            <a:picLocks noRot="1" noChangeAspect="1" noChangeArrowheads="1"/>
          </p:cNvPicPr>
          <p:nvPr>
            <p:ph sz="half" idx="1"/>
            <a:audioFile r:link="rId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324100" y="3709988"/>
            <a:ext cx="304800" cy="30480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5364" name="Picture 2" descr="SZ169">
            <a:extLst>
              <a:ext uri="{FF2B5EF4-FFF2-40B4-BE49-F238E27FC236}">
                <a16:creationId xmlns:a16="http://schemas.microsoft.com/office/drawing/2014/main" id="{1BCCBDBC-7DD4-43F2-B707-217A4DED4A72}"/>
              </a:ext>
            </a:extLst>
          </p:cNvPr>
          <p:cNvPicPr>
            <a:picLocks noChangeAspect="1" noChangeArrowheads="1"/>
          </p:cNvPicPr>
          <p:nvPr>
            <p:ph type="body" idx="4294967295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594" t="2061" r="10156" b="5154"/>
          <a:stretch>
            <a:fillRect/>
          </a:stretch>
        </p:blipFill>
        <p:spPr>
          <a:xfrm>
            <a:off x="169863" y="0"/>
            <a:ext cx="9144000" cy="6858000"/>
          </a:xfrm>
          <a:solidFill>
            <a:srgbClr val="FF0066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5365" name="Picture 5" descr="redstar">
            <a:extLst>
              <a:ext uri="{FF2B5EF4-FFF2-40B4-BE49-F238E27FC236}">
                <a16:creationId xmlns:a16="http://schemas.microsoft.com/office/drawing/2014/main" id="{9716479B-F598-4DE1-A6F3-615FF95C5B79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4191000"/>
            <a:ext cx="815975" cy="688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6" name="Picture 52" descr="DSTARS-P">
            <a:extLst>
              <a:ext uri="{FF2B5EF4-FFF2-40B4-BE49-F238E27FC236}">
                <a16:creationId xmlns:a16="http://schemas.microsoft.com/office/drawing/2014/main" id="{21995E37-D64D-4D4E-ADAD-C1F9EA790464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6">
            <a:lum contrast="-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5105400"/>
            <a:ext cx="1504950" cy="1522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7" name="Picture 52" descr="DSTARS-P">
            <a:extLst>
              <a:ext uri="{FF2B5EF4-FFF2-40B4-BE49-F238E27FC236}">
                <a16:creationId xmlns:a16="http://schemas.microsoft.com/office/drawing/2014/main" id="{B4B2CC0A-0FE0-48A2-90AC-112FE136E204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6">
            <a:lum contrast="-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0713" y="1835150"/>
            <a:ext cx="1806575" cy="1827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8" name="Picture 52" descr="DSTARS-P">
            <a:extLst>
              <a:ext uri="{FF2B5EF4-FFF2-40B4-BE49-F238E27FC236}">
                <a16:creationId xmlns:a16="http://schemas.microsoft.com/office/drawing/2014/main" id="{2F9BE946-0882-4321-8FF6-905CBD078D61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6">
            <a:lum contrast="-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0"/>
            <a:ext cx="1806575" cy="1827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9" name="Picture 52" descr="DSTARS-P">
            <a:extLst>
              <a:ext uri="{FF2B5EF4-FFF2-40B4-BE49-F238E27FC236}">
                <a16:creationId xmlns:a16="http://schemas.microsoft.com/office/drawing/2014/main" id="{C2C25155-6AA2-466F-8073-FE7D4E85C9AF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6">
            <a:lum contrast="-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34100"/>
            <a:ext cx="1066800" cy="1446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70" name="Picture 52" descr="DSTARS-P">
            <a:extLst>
              <a:ext uri="{FF2B5EF4-FFF2-40B4-BE49-F238E27FC236}">
                <a16:creationId xmlns:a16="http://schemas.microsoft.com/office/drawing/2014/main" id="{14E195B2-E98C-4862-AD4A-51C6EF023CA2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6">
            <a:lum contrast="-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3124200"/>
            <a:ext cx="1806575" cy="1827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71" name="Picture 52" descr="DSTARS-P">
            <a:extLst>
              <a:ext uri="{FF2B5EF4-FFF2-40B4-BE49-F238E27FC236}">
                <a16:creationId xmlns:a16="http://schemas.microsoft.com/office/drawing/2014/main" id="{43E731C3-AA6B-482D-886F-031875E478C3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6">
            <a:lum contrast="-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806575" cy="1827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29" name="WordArt 13">
            <a:extLst>
              <a:ext uri="{FF2B5EF4-FFF2-40B4-BE49-F238E27FC236}">
                <a16:creationId xmlns:a16="http://schemas.microsoft.com/office/drawing/2014/main" id="{C3EAC762-6987-438A-BFFA-CC3FB04FE742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981200" y="2286000"/>
            <a:ext cx="4648200" cy="838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b="1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Chúc các em học giỏi !</a:t>
            </a:r>
            <a:endParaRPr lang="en-US" sz="3600" b="1" kern="1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3481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23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8" dur="500" fill="hold"/>
                                        <p:tgtEl>
                                          <p:spTgt spid="348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" dur="500" fill="hold"/>
                                        <p:tgtEl>
                                          <p:spTgt spid="348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" dur="500" fill="hold"/>
                                        <p:tgtEl>
                                          <p:spTgt spid="3482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11" dur="500" fill="hold"/>
                                        <p:tgtEl>
                                          <p:spTgt spid="348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12" repeatCount="indefinite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4819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Box 5"/>
          <p:cNvSpPr txBox="1">
            <a:spLocks noChangeArrowheads="1"/>
          </p:cNvSpPr>
          <p:nvPr/>
        </p:nvSpPr>
        <p:spPr bwMode="auto">
          <a:xfrm>
            <a:off x="839788" y="129112"/>
            <a:ext cx="77343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 sz="2800"/>
              <a:t>Thứ tư ngày 29 tháng 11 năm 2017</a:t>
            </a:r>
          </a:p>
          <a:p>
            <a:pPr algn="ctr" eaLnBrk="1" hangingPunct="1"/>
            <a:r>
              <a:rPr lang="en-US" sz="2800"/>
              <a:t>Tập đọc</a:t>
            </a:r>
          </a:p>
        </p:txBody>
      </p:sp>
      <p:sp>
        <p:nvSpPr>
          <p:cNvPr id="4099" name="TextBox 1"/>
          <p:cNvSpPr txBox="1">
            <a:spLocks noChangeArrowheads="1"/>
          </p:cNvSpPr>
          <p:nvPr/>
        </p:nvSpPr>
        <p:spPr bwMode="auto">
          <a:xfrm>
            <a:off x="2684463" y="1032893"/>
            <a:ext cx="40767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 sz="2800" b="1">
                <a:solidFill>
                  <a:srgbClr val="FF0000"/>
                </a:solidFill>
              </a:rPr>
              <a:t>Hành trình của bầy ong</a:t>
            </a:r>
          </a:p>
        </p:txBody>
      </p:sp>
      <p:sp>
        <p:nvSpPr>
          <p:cNvPr id="4100" name="TextBox 2"/>
          <p:cNvSpPr txBox="1">
            <a:spLocks noChangeArrowheads="1"/>
          </p:cNvSpPr>
          <p:nvPr/>
        </p:nvSpPr>
        <p:spPr bwMode="auto">
          <a:xfrm>
            <a:off x="4737101" y="1495681"/>
            <a:ext cx="242411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2400"/>
              <a:t>Nguyễn Đức Mậu</a:t>
            </a:r>
          </a:p>
        </p:txBody>
      </p:sp>
      <p:pic>
        <p:nvPicPr>
          <p:cNvPr id="4101" name="Picture 5" descr="anh o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738"/>
            <a:ext cx="9144000" cy="6846262"/>
          </a:xfrm>
          <a:prstGeom prst="rect">
            <a:avLst/>
          </a:prstGeom>
          <a:noFill/>
          <a:ln w="19050">
            <a:solidFill>
              <a:srgbClr val="FF3300"/>
            </a:solidFill>
            <a:miter lim="800000"/>
            <a:headEnd/>
            <a:tailEnd/>
          </a:ln>
          <a:effectLst>
            <a:outerShdw dist="107763" dir="18900000" algn="ctr" rotWithShape="0">
              <a:srgbClr val="808080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5" descr="anh o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738"/>
            <a:ext cx="9144000" cy="6846262"/>
          </a:xfrm>
          <a:prstGeom prst="rect">
            <a:avLst/>
          </a:prstGeom>
          <a:noFill/>
          <a:ln w="19050">
            <a:solidFill>
              <a:srgbClr val="FF3300"/>
            </a:solidFill>
            <a:miter lim="800000"/>
            <a:headEnd/>
            <a:tailEnd/>
          </a:ln>
          <a:effectLst>
            <a:outerShdw dist="107763" dir="18900000" algn="ctr" rotWithShape="0">
              <a:srgbClr val="808080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575827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654" name="Rectangle 6"/>
          <p:cNvSpPr>
            <a:spLocks noChangeArrowheads="1"/>
          </p:cNvSpPr>
          <p:nvPr/>
        </p:nvSpPr>
        <p:spPr bwMode="auto">
          <a:xfrm>
            <a:off x="533400" y="1032856"/>
            <a:ext cx="7924799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algn="ctr">
              <a:spcBef>
                <a:spcPct val="20000"/>
              </a:spcBef>
            </a:pP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</a:rPr>
              <a:t>Hành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</a:rPr>
              <a:t>trình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</a:rPr>
              <a:t>của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</a:rPr>
              <a:t>bầy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</a:rPr>
              <a:t>ong</a:t>
            </a:r>
            <a:endParaRPr lang="en-US" sz="4000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283656" name="Text Box 8"/>
          <p:cNvSpPr txBox="1">
            <a:spLocks noChangeArrowheads="1"/>
          </p:cNvSpPr>
          <p:nvPr/>
        </p:nvSpPr>
        <p:spPr bwMode="auto">
          <a:xfrm>
            <a:off x="4038600" y="1616075"/>
            <a:ext cx="3657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i="1" dirty="0">
                <a:solidFill>
                  <a:srgbClr val="000066"/>
                </a:solidFill>
                <a:latin typeface="Times New Roman" pitchFamily="18" charset="0"/>
              </a:rPr>
              <a:t>(</a:t>
            </a:r>
            <a:r>
              <a:rPr lang="en-US" sz="2000" b="1" i="1" dirty="0" err="1">
                <a:solidFill>
                  <a:srgbClr val="000066"/>
                </a:solidFill>
                <a:latin typeface="Times New Roman" pitchFamily="18" charset="0"/>
              </a:rPr>
              <a:t>trích</a:t>
            </a:r>
            <a:r>
              <a:rPr lang="en-US" sz="2000" b="1" i="1" dirty="0">
                <a:solidFill>
                  <a:srgbClr val="000066"/>
                </a:solidFill>
                <a:latin typeface="Times New Roman" pitchFamily="18" charset="0"/>
              </a:rPr>
              <a:t>)</a:t>
            </a:r>
            <a:r>
              <a:rPr lang="en-US" sz="2000" dirty="0">
                <a:solidFill>
                  <a:srgbClr val="000066"/>
                </a:solidFill>
                <a:latin typeface="Times New Roman" pitchFamily="18" charset="0"/>
              </a:rPr>
              <a:t>             </a:t>
            </a:r>
            <a:r>
              <a:rPr lang="en-US" sz="2000" b="1" dirty="0" err="1">
                <a:solidFill>
                  <a:srgbClr val="000066"/>
                </a:solidFill>
                <a:latin typeface="Times New Roman" pitchFamily="18" charset="0"/>
              </a:rPr>
              <a:t>Nguyễn</a:t>
            </a:r>
            <a:r>
              <a:rPr lang="en-US" sz="2000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0066"/>
                </a:solidFill>
                <a:latin typeface="Times New Roman" pitchFamily="18" charset="0"/>
              </a:rPr>
              <a:t>Đức</a:t>
            </a:r>
            <a:r>
              <a:rPr lang="en-US" sz="2000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0066"/>
                </a:solidFill>
                <a:latin typeface="Times New Roman" pitchFamily="18" charset="0"/>
              </a:rPr>
              <a:t>Mậu</a:t>
            </a:r>
            <a:endParaRPr lang="en-US" sz="2000" b="1" dirty="0">
              <a:solidFill>
                <a:srgbClr val="000066"/>
              </a:solidFill>
              <a:latin typeface="Times New Roman" pitchFamily="18" charset="0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title"/>
          </p:nvPr>
        </p:nvSpPr>
        <p:spPr>
          <a:xfrm>
            <a:off x="3132513" y="536633"/>
            <a:ext cx="2590800" cy="6096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b="1" u="sng" dirty="0" err="1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3200" b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u="sng" dirty="0" err="1">
                <a:latin typeface="Times New Roman" pitchFamily="18" charset="0"/>
                <a:cs typeface="Times New Roman" pitchFamily="18" charset="0"/>
              </a:rPr>
              <a:t>đọc</a:t>
            </a:r>
            <a:endParaRPr lang="en-US" sz="3200" b="1" u="sng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36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36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836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836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3654" grpId="0"/>
      <p:bldP spid="28365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304800" y="1676400"/>
            <a:ext cx="20574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sz="3200" b="1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8D85F37E-BE12-42DC-9D80-FBE05345B43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35090756"/>
              </p:ext>
            </p:extLst>
          </p:nvPr>
        </p:nvGraphicFramePr>
        <p:xfrm>
          <a:off x="533400" y="990600"/>
          <a:ext cx="7010400" cy="3352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>
    <p:wipe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93"/>
          <p:cNvSpPr>
            <a:spLocks noChangeArrowheads="1"/>
          </p:cNvSpPr>
          <p:nvPr/>
        </p:nvSpPr>
        <p:spPr bwMode="auto">
          <a:xfrm>
            <a:off x="762000" y="1600200"/>
            <a:ext cx="8001000" cy="4191000"/>
          </a:xfrm>
          <a:prstGeom prst="rect">
            <a:avLst/>
          </a:prstGeom>
          <a:solidFill>
            <a:schemeClr val="bg1"/>
          </a:solidFill>
          <a:ln w="11113">
            <a:noFill/>
            <a:miter lim="800000"/>
            <a:headEnd/>
            <a:tailEnd/>
          </a:ln>
        </p:spPr>
        <p:txBody>
          <a:bodyPr/>
          <a:lstStyle/>
          <a:p>
            <a:endParaRPr lang="en-US" sz="700" dirty="0">
              <a:latin typeface="Times New Roman" pitchFamily="18" charset="0"/>
            </a:endParaRPr>
          </a:p>
          <a:p>
            <a:r>
              <a:rPr lang="en-US" sz="3200" b="1" dirty="0" err="1">
                <a:solidFill>
                  <a:srgbClr val="000066"/>
                </a:solidFill>
                <a:latin typeface="Times New Roman" pitchFamily="18" charset="0"/>
              </a:rPr>
              <a:t>Hàng</a:t>
            </a:r>
            <a:r>
              <a:rPr lang="en-US" sz="3200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66"/>
                </a:solidFill>
                <a:latin typeface="Times New Roman" pitchFamily="18" charset="0"/>
              </a:rPr>
              <a:t>cây</a:t>
            </a:r>
            <a:r>
              <a:rPr lang="en-US" sz="3200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66"/>
                </a:solidFill>
                <a:latin typeface="Times New Roman" pitchFamily="18" charset="0"/>
              </a:rPr>
              <a:t>chắn</a:t>
            </a:r>
            <a:r>
              <a:rPr lang="en-US" sz="3200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66"/>
                </a:solidFill>
                <a:latin typeface="Times New Roman" pitchFamily="18" charset="0"/>
              </a:rPr>
              <a:t>bão</a:t>
            </a:r>
            <a:r>
              <a:rPr lang="en-US" sz="3200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66"/>
                </a:solidFill>
                <a:latin typeface="Times New Roman" pitchFamily="18" charset="0"/>
              </a:rPr>
              <a:t>dịu</a:t>
            </a:r>
            <a:r>
              <a:rPr lang="en-US" sz="3200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66"/>
                </a:solidFill>
                <a:latin typeface="Times New Roman" pitchFamily="18" charset="0"/>
              </a:rPr>
              <a:t>dàng</a:t>
            </a:r>
            <a:r>
              <a:rPr lang="en-US" sz="3200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66"/>
                </a:solidFill>
                <a:latin typeface="Times New Roman" pitchFamily="18" charset="0"/>
              </a:rPr>
              <a:t>mùa</a:t>
            </a:r>
            <a:r>
              <a:rPr lang="en-US" sz="3200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66"/>
                </a:solidFill>
                <a:latin typeface="Times New Roman" pitchFamily="18" charset="0"/>
              </a:rPr>
              <a:t>hoa</a:t>
            </a:r>
            <a:endParaRPr lang="en-US" sz="3200" b="1" dirty="0">
              <a:solidFill>
                <a:srgbClr val="000066"/>
              </a:solidFill>
              <a:latin typeface="Times New Roman" pitchFamily="18" charset="0"/>
            </a:endParaRPr>
          </a:p>
          <a:p>
            <a:r>
              <a:rPr lang="en-US" sz="3200" b="1" dirty="0" err="1">
                <a:solidFill>
                  <a:srgbClr val="000066"/>
                </a:solidFill>
                <a:latin typeface="Times New Roman" pitchFamily="18" charset="0"/>
              </a:rPr>
              <a:t>Có</a:t>
            </a:r>
            <a:r>
              <a:rPr lang="en-US" sz="3200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66"/>
                </a:solidFill>
                <a:latin typeface="Times New Roman" pitchFamily="18" charset="0"/>
              </a:rPr>
              <a:t>loài</a:t>
            </a:r>
            <a:r>
              <a:rPr lang="en-US" sz="3200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66"/>
                </a:solidFill>
                <a:latin typeface="Times New Roman" pitchFamily="18" charset="0"/>
              </a:rPr>
              <a:t>hoa</a:t>
            </a:r>
            <a:r>
              <a:rPr lang="en-US" sz="3200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66"/>
                </a:solidFill>
                <a:latin typeface="Times New Roman" pitchFamily="18" charset="0"/>
              </a:rPr>
              <a:t>nở</a:t>
            </a:r>
            <a:r>
              <a:rPr lang="en-US" sz="3200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66"/>
                </a:solidFill>
                <a:latin typeface="Times New Roman" pitchFamily="18" charset="0"/>
              </a:rPr>
              <a:t>như</a:t>
            </a:r>
            <a:r>
              <a:rPr lang="en-US" sz="3200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66"/>
                </a:solidFill>
                <a:latin typeface="Times New Roman" pitchFamily="18" charset="0"/>
              </a:rPr>
              <a:t>là</a:t>
            </a:r>
            <a:r>
              <a:rPr lang="en-US" sz="3200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66"/>
                </a:solidFill>
                <a:latin typeface="Times New Roman" pitchFamily="18" charset="0"/>
              </a:rPr>
              <a:t>như</a:t>
            </a:r>
            <a:r>
              <a:rPr lang="en-US" sz="3200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66"/>
                </a:solidFill>
                <a:latin typeface="Times New Roman" pitchFamily="18" charset="0"/>
              </a:rPr>
              <a:t>là</a:t>
            </a:r>
            <a:r>
              <a:rPr lang="en-US" sz="3200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66"/>
                </a:solidFill>
                <a:latin typeface="Times New Roman" pitchFamily="18" charset="0"/>
              </a:rPr>
              <a:t>không</a:t>
            </a:r>
            <a:r>
              <a:rPr lang="en-US" sz="3200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66"/>
                </a:solidFill>
                <a:latin typeface="Times New Roman" pitchFamily="18" charset="0"/>
              </a:rPr>
              <a:t>tên</a:t>
            </a:r>
            <a:r>
              <a:rPr lang="en-US" sz="3200" b="1" dirty="0">
                <a:solidFill>
                  <a:srgbClr val="000066"/>
                </a:solidFill>
                <a:latin typeface="Times New Roman" pitchFamily="18" charset="0"/>
              </a:rPr>
              <a:t>…</a:t>
            </a:r>
          </a:p>
          <a:p>
            <a:r>
              <a:rPr lang="en-US" sz="3200" b="1" dirty="0" err="1">
                <a:solidFill>
                  <a:srgbClr val="000066"/>
                </a:solidFill>
                <a:latin typeface="Times New Roman" pitchFamily="18" charset="0"/>
              </a:rPr>
              <a:t>Rù</a:t>
            </a:r>
            <a:r>
              <a:rPr lang="en-US" sz="3200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66"/>
                </a:solidFill>
                <a:latin typeface="Times New Roman" pitchFamily="18" charset="0"/>
              </a:rPr>
              <a:t>rì</a:t>
            </a:r>
            <a:r>
              <a:rPr lang="en-US" sz="3200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66"/>
                </a:solidFill>
                <a:latin typeface="Times New Roman" pitchFamily="18" charset="0"/>
              </a:rPr>
              <a:t>đôi</a:t>
            </a:r>
            <a:r>
              <a:rPr lang="en-US" sz="3200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66"/>
                </a:solidFill>
                <a:latin typeface="Times New Roman" pitchFamily="18" charset="0"/>
              </a:rPr>
              <a:t>cánh</a:t>
            </a:r>
            <a:r>
              <a:rPr lang="en-US" sz="3200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66"/>
                </a:solidFill>
                <a:latin typeface="Times New Roman" pitchFamily="18" charset="0"/>
              </a:rPr>
              <a:t>nối</a:t>
            </a:r>
            <a:r>
              <a:rPr lang="en-US" sz="3200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66"/>
                </a:solidFill>
                <a:latin typeface="Times New Roman" pitchFamily="18" charset="0"/>
              </a:rPr>
              <a:t>liền</a:t>
            </a:r>
            <a:r>
              <a:rPr lang="en-US" sz="3200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66"/>
                </a:solidFill>
                <a:latin typeface="Times New Roman" pitchFamily="18" charset="0"/>
              </a:rPr>
              <a:t>mùa</a:t>
            </a:r>
            <a:r>
              <a:rPr lang="en-US" sz="3200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66"/>
                </a:solidFill>
                <a:latin typeface="Times New Roman" pitchFamily="18" charset="0"/>
              </a:rPr>
              <a:t>hoa</a:t>
            </a:r>
            <a:r>
              <a:rPr lang="en-US" sz="3200" b="1" dirty="0">
                <a:solidFill>
                  <a:srgbClr val="000066"/>
                </a:solidFill>
                <a:latin typeface="Times New Roman" pitchFamily="18" charset="0"/>
              </a:rPr>
              <a:t>.</a:t>
            </a:r>
          </a:p>
          <a:p>
            <a:r>
              <a:rPr lang="en-US" sz="3200" b="1" dirty="0" err="1">
                <a:solidFill>
                  <a:srgbClr val="000066"/>
                </a:solidFill>
                <a:latin typeface="Times New Roman" pitchFamily="18" charset="0"/>
              </a:rPr>
              <a:t>Đất</a:t>
            </a:r>
            <a:r>
              <a:rPr lang="en-US" sz="3200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66"/>
                </a:solidFill>
                <a:latin typeface="Times New Roman" pitchFamily="18" charset="0"/>
              </a:rPr>
              <a:t>nơi</a:t>
            </a:r>
            <a:r>
              <a:rPr lang="en-US" sz="3200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66"/>
                </a:solidFill>
                <a:latin typeface="Times New Roman" pitchFamily="18" charset="0"/>
              </a:rPr>
              <a:t>đâu</a:t>
            </a:r>
            <a:r>
              <a:rPr lang="en-US" sz="3200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66"/>
                </a:solidFill>
                <a:latin typeface="Times New Roman" pitchFamily="18" charset="0"/>
              </a:rPr>
              <a:t>cũng</a:t>
            </a:r>
            <a:r>
              <a:rPr lang="en-US" sz="3200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66"/>
                </a:solidFill>
                <a:latin typeface="Times New Roman" pitchFamily="18" charset="0"/>
              </a:rPr>
              <a:t>tìm</a:t>
            </a:r>
            <a:r>
              <a:rPr lang="en-US" sz="3200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66"/>
                </a:solidFill>
                <a:latin typeface="Times New Roman" pitchFamily="18" charset="0"/>
              </a:rPr>
              <a:t>ra</a:t>
            </a:r>
            <a:r>
              <a:rPr lang="en-US" sz="3200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66"/>
                </a:solidFill>
                <a:latin typeface="Times New Roman" pitchFamily="18" charset="0"/>
              </a:rPr>
              <a:t>ngọt</a:t>
            </a:r>
            <a:r>
              <a:rPr lang="en-US" sz="3200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66"/>
                </a:solidFill>
                <a:latin typeface="Times New Roman" pitchFamily="18" charset="0"/>
              </a:rPr>
              <a:t>ngào</a:t>
            </a:r>
            <a:r>
              <a:rPr lang="en-US" sz="3200" b="1" dirty="0">
                <a:solidFill>
                  <a:srgbClr val="000066"/>
                </a:solidFill>
                <a:latin typeface="Times New Roman" pitchFamily="18" charset="0"/>
              </a:rPr>
              <a:t>.</a:t>
            </a:r>
          </a:p>
          <a:p>
            <a:r>
              <a:rPr lang="en-US" sz="3200" b="1" dirty="0" err="1">
                <a:solidFill>
                  <a:srgbClr val="000066"/>
                </a:solidFill>
                <a:latin typeface="Times New Roman" pitchFamily="18" charset="0"/>
              </a:rPr>
              <a:t>Chắt</a:t>
            </a:r>
            <a:r>
              <a:rPr lang="en-US" sz="3200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66"/>
                </a:solidFill>
                <a:latin typeface="Times New Roman" pitchFamily="18" charset="0"/>
              </a:rPr>
              <a:t>trong</a:t>
            </a:r>
            <a:r>
              <a:rPr lang="en-US" sz="3200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66"/>
                </a:solidFill>
                <a:latin typeface="Times New Roman" pitchFamily="18" charset="0"/>
              </a:rPr>
              <a:t>vị</a:t>
            </a:r>
            <a:r>
              <a:rPr lang="en-US" sz="3200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66"/>
                </a:solidFill>
                <a:latin typeface="Times New Roman" pitchFamily="18" charset="0"/>
              </a:rPr>
              <a:t>ngọt</a:t>
            </a:r>
            <a:r>
              <a:rPr lang="en-US" sz="3200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66"/>
                </a:solidFill>
                <a:latin typeface="Times New Roman" pitchFamily="18" charset="0"/>
              </a:rPr>
              <a:t>mùi</a:t>
            </a:r>
            <a:r>
              <a:rPr lang="en-US" sz="3200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66"/>
                </a:solidFill>
                <a:latin typeface="Times New Roman" pitchFamily="18" charset="0"/>
              </a:rPr>
              <a:t>hương</a:t>
            </a:r>
            <a:r>
              <a:rPr lang="en-US" sz="3200" b="1" dirty="0">
                <a:solidFill>
                  <a:srgbClr val="000066"/>
                </a:solidFill>
                <a:latin typeface="Times New Roman" pitchFamily="18" charset="0"/>
              </a:rPr>
              <a:t>.</a:t>
            </a:r>
          </a:p>
          <a:p>
            <a:r>
              <a:rPr lang="en-US" sz="3200" b="1" dirty="0" err="1">
                <a:solidFill>
                  <a:srgbClr val="000066"/>
                </a:solidFill>
                <a:latin typeface="Times New Roman" pitchFamily="18" charset="0"/>
              </a:rPr>
              <a:t>Lặng</a:t>
            </a:r>
            <a:r>
              <a:rPr lang="en-US" sz="3200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66"/>
                </a:solidFill>
                <a:latin typeface="Times New Roman" pitchFamily="18" charset="0"/>
              </a:rPr>
              <a:t>thầm</a:t>
            </a:r>
            <a:r>
              <a:rPr lang="en-US" sz="3200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66"/>
                </a:solidFill>
                <a:latin typeface="Times New Roman" pitchFamily="18" charset="0"/>
              </a:rPr>
              <a:t>thay</a:t>
            </a:r>
            <a:r>
              <a:rPr lang="en-US" sz="3200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66"/>
                </a:solidFill>
                <a:latin typeface="Times New Roman" pitchFamily="18" charset="0"/>
              </a:rPr>
              <a:t>những</a:t>
            </a:r>
            <a:r>
              <a:rPr lang="en-US" sz="3200" b="1" dirty="0">
                <a:solidFill>
                  <a:srgbClr val="000066"/>
                </a:solidFill>
                <a:latin typeface="Times New Roman" pitchFamily="18" charset="0"/>
              </a:rPr>
              <a:t> con </a:t>
            </a:r>
            <a:r>
              <a:rPr lang="en-US" sz="3200" b="1" dirty="0" err="1">
                <a:solidFill>
                  <a:srgbClr val="000066"/>
                </a:solidFill>
                <a:latin typeface="Times New Roman" pitchFamily="18" charset="0"/>
              </a:rPr>
              <a:t>đường</a:t>
            </a:r>
            <a:r>
              <a:rPr lang="en-US" sz="3200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66"/>
                </a:solidFill>
                <a:latin typeface="Times New Roman" pitchFamily="18" charset="0"/>
              </a:rPr>
              <a:t>ong</a:t>
            </a:r>
            <a:r>
              <a:rPr lang="en-US" sz="3200" b="1" dirty="0">
                <a:solidFill>
                  <a:srgbClr val="000066"/>
                </a:solidFill>
                <a:latin typeface="Times New Roman" pitchFamily="18" charset="0"/>
              </a:rPr>
              <a:t> bay</a:t>
            </a:r>
          </a:p>
          <a:p>
            <a:r>
              <a:rPr lang="en-US" sz="3200" b="1" dirty="0">
                <a:solidFill>
                  <a:srgbClr val="000066"/>
                </a:solidFill>
                <a:latin typeface="Times New Roman" pitchFamily="18" charset="0"/>
              </a:rPr>
              <a:t>Men </a:t>
            </a:r>
            <a:r>
              <a:rPr lang="en-US" sz="3200" b="1" dirty="0" err="1">
                <a:solidFill>
                  <a:srgbClr val="000066"/>
                </a:solidFill>
                <a:latin typeface="Times New Roman" pitchFamily="18" charset="0"/>
              </a:rPr>
              <a:t>trời</a:t>
            </a:r>
            <a:r>
              <a:rPr lang="en-US" sz="3200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66"/>
                </a:solidFill>
                <a:latin typeface="Times New Roman" pitchFamily="18" charset="0"/>
              </a:rPr>
              <a:t>đất</a:t>
            </a:r>
            <a:r>
              <a:rPr lang="en-US" sz="3200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66"/>
                </a:solidFill>
                <a:latin typeface="Times New Roman" pitchFamily="18" charset="0"/>
              </a:rPr>
              <a:t>đủ</a:t>
            </a:r>
            <a:r>
              <a:rPr lang="en-US" sz="3200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66"/>
                </a:solidFill>
                <a:latin typeface="Times New Roman" pitchFamily="18" charset="0"/>
              </a:rPr>
              <a:t>làm</a:t>
            </a:r>
            <a:r>
              <a:rPr lang="en-US" sz="3200" b="1" dirty="0">
                <a:solidFill>
                  <a:srgbClr val="000066"/>
                </a:solidFill>
                <a:latin typeface="Times New Roman" pitchFamily="18" charset="0"/>
              </a:rPr>
              <a:t> say </a:t>
            </a:r>
            <a:r>
              <a:rPr lang="en-US" sz="3200" b="1" dirty="0" err="1">
                <a:solidFill>
                  <a:srgbClr val="000066"/>
                </a:solidFill>
                <a:latin typeface="Times New Roman" pitchFamily="18" charset="0"/>
              </a:rPr>
              <a:t>đất</a:t>
            </a:r>
            <a:r>
              <a:rPr lang="en-US" sz="3200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66"/>
                </a:solidFill>
                <a:latin typeface="Times New Roman" pitchFamily="18" charset="0"/>
              </a:rPr>
              <a:t>trời</a:t>
            </a:r>
            <a:r>
              <a:rPr lang="en-US" sz="3200" b="1" dirty="0">
                <a:solidFill>
                  <a:srgbClr val="000066"/>
                </a:solidFill>
                <a:latin typeface="Times New Roman" pitchFamily="18" charset="0"/>
              </a:rPr>
              <a:t>.</a:t>
            </a:r>
          </a:p>
          <a:p>
            <a:r>
              <a:rPr lang="en-US" sz="3200" b="1" dirty="0" err="1">
                <a:solidFill>
                  <a:srgbClr val="000066"/>
                </a:solidFill>
                <a:latin typeface="Times New Roman" pitchFamily="18" charset="0"/>
              </a:rPr>
              <a:t>Những</a:t>
            </a:r>
            <a:r>
              <a:rPr lang="en-US" sz="3200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66"/>
                </a:solidFill>
                <a:latin typeface="Times New Roman" pitchFamily="18" charset="0"/>
              </a:rPr>
              <a:t>mùa</a:t>
            </a:r>
            <a:r>
              <a:rPr lang="en-US" sz="3200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66"/>
                </a:solidFill>
                <a:latin typeface="Times New Roman" pitchFamily="18" charset="0"/>
              </a:rPr>
              <a:t>hoa</a:t>
            </a:r>
            <a:r>
              <a:rPr lang="en-US" sz="3200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66"/>
                </a:solidFill>
                <a:latin typeface="Times New Roman" pitchFamily="18" charset="0"/>
              </a:rPr>
              <a:t>đã</a:t>
            </a:r>
            <a:r>
              <a:rPr lang="en-US" sz="3200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66"/>
                </a:solidFill>
                <a:latin typeface="Times New Roman" pitchFamily="18" charset="0"/>
              </a:rPr>
              <a:t>tàn</a:t>
            </a:r>
            <a:r>
              <a:rPr lang="en-US" sz="3200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66"/>
                </a:solidFill>
                <a:latin typeface="Times New Roman" pitchFamily="18" charset="0"/>
              </a:rPr>
              <a:t>phai</a:t>
            </a:r>
            <a:r>
              <a:rPr lang="en-US" sz="3200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66"/>
                </a:solidFill>
                <a:latin typeface="Times New Roman" pitchFamily="18" charset="0"/>
              </a:rPr>
              <a:t>tháng</a:t>
            </a:r>
            <a:r>
              <a:rPr lang="en-US" sz="3200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66"/>
                </a:solidFill>
                <a:latin typeface="Times New Roman" pitchFamily="18" charset="0"/>
              </a:rPr>
              <a:t>ngày</a:t>
            </a:r>
            <a:r>
              <a:rPr lang="en-US" sz="3200" b="1" dirty="0">
                <a:solidFill>
                  <a:srgbClr val="000066"/>
                </a:solidFill>
                <a:latin typeface="Times New Roman" pitchFamily="18" charset="0"/>
              </a:rPr>
              <a:t>.</a:t>
            </a:r>
          </a:p>
          <a:p>
            <a:r>
              <a:rPr lang="en-US" sz="3200" b="1" dirty="0">
                <a:solidFill>
                  <a:srgbClr val="CC3300"/>
                </a:solidFill>
                <a:latin typeface="Times New Roman" pitchFamily="18" charset="0"/>
              </a:rPr>
              <a:t>	</a:t>
            </a:r>
            <a:endParaRPr lang="en-US" sz="3200" b="1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 flipH="1">
            <a:off x="3619500" y="4267200"/>
            <a:ext cx="114300" cy="4572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rot="5400000">
            <a:off x="3909060" y="3909060"/>
            <a:ext cx="381000" cy="1524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rot="5400000">
            <a:off x="2743200" y="3429000"/>
            <a:ext cx="457200" cy="1524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rot="5400000">
            <a:off x="3200400" y="2895600"/>
            <a:ext cx="457200" cy="1524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5400000">
            <a:off x="3208020" y="2438400"/>
            <a:ext cx="457200" cy="1524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rot="5400000">
            <a:off x="4008121" y="1981200"/>
            <a:ext cx="457200" cy="1524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rot="5400000">
            <a:off x="3505200" y="5372100"/>
            <a:ext cx="381000" cy="1524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rot="5400000">
            <a:off x="2933700" y="4876800"/>
            <a:ext cx="381000" cy="1524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3276600" y="381000"/>
            <a:ext cx="5486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10" name="Rectangle 9"/>
          <p:cNvSpPr/>
          <p:nvPr/>
        </p:nvSpPr>
        <p:spPr>
          <a:xfrm>
            <a:off x="0" y="243725"/>
            <a:ext cx="435888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5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itchFamily="18" charset="0"/>
              </a:rPr>
              <a:t>Tìm</a:t>
            </a:r>
            <a:r>
              <a:rPr lang="en-US" sz="5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hiểu</a:t>
            </a:r>
            <a:r>
              <a:rPr lang="en-US" sz="5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5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:</a:t>
            </a:r>
          </a:p>
        </p:txBody>
      </p:sp>
      <p:sp>
        <p:nvSpPr>
          <p:cNvPr id="13" name="Text Box 9"/>
          <p:cNvSpPr txBox="1">
            <a:spLocks noChangeArrowheads="1"/>
          </p:cNvSpPr>
          <p:nvPr/>
        </p:nvSpPr>
        <p:spPr bwMode="auto">
          <a:xfrm>
            <a:off x="202286" y="4191000"/>
            <a:ext cx="673191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vi-VN" sz="2800" b="1" dirty="0">
                <a:cs typeface="Times New Roman" panose="02020603050405020304" pitchFamily="18" charset="0"/>
              </a:rPr>
              <a:t>Bầy ong bay đến trọn đời, thời gian v</a:t>
            </a:r>
            <a:r>
              <a:rPr lang="en-US" sz="2800" b="1" dirty="0">
                <a:cs typeface="Times New Roman" panose="02020603050405020304" pitchFamily="18" charset="0"/>
              </a:rPr>
              <a:t>ô</a:t>
            </a:r>
            <a:r>
              <a:rPr lang="vi-VN" sz="2800" b="1" dirty="0">
                <a:cs typeface="Times New Roman" panose="02020603050405020304" pitchFamily="18" charset="0"/>
              </a:rPr>
              <a:t> tận. </a:t>
            </a:r>
          </a:p>
        </p:txBody>
      </p:sp>
      <p:sp>
        <p:nvSpPr>
          <p:cNvPr id="16" name="Text Box 9"/>
          <p:cNvSpPr txBox="1">
            <a:spLocks noChangeArrowheads="1"/>
          </p:cNvSpPr>
          <p:nvPr/>
        </p:nvSpPr>
        <p:spPr bwMode="auto">
          <a:xfrm>
            <a:off x="3581400" y="4658152"/>
            <a:ext cx="81534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2800" dirty="0">
                <a:cs typeface="Times New Roman" panose="02020603050405020304" pitchFamily="18" charset="0"/>
              </a:rPr>
              <a:t>S</a:t>
            </a:r>
            <a:r>
              <a:rPr lang="vi-VN" sz="2800" dirty="0">
                <a:cs typeface="Times New Roman" panose="02020603050405020304" pitchFamily="18" charset="0"/>
              </a:rPr>
              <a:t>ự v</a:t>
            </a:r>
            <a:r>
              <a:rPr lang="en-US" sz="2800" dirty="0">
                <a:cs typeface="Times New Roman" panose="02020603050405020304" pitchFamily="18" charset="0"/>
              </a:rPr>
              <a:t>ô</a:t>
            </a:r>
            <a:r>
              <a:rPr lang="vi-VN" sz="2800" dirty="0">
                <a:cs typeface="Times New Roman" panose="02020603050405020304" pitchFamily="18" charset="0"/>
              </a:rPr>
              <a:t> tận của thời gian</a:t>
            </a:r>
          </a:p>
        </p:txBody>
      </p:sp>
      <p:sp>
        <p:nvSpPr>
          <p:cNvPr id="18" name="Text Box 9"/>
          <p:cNvSpPr txBox="1">
            <a:spLocks noChangeArrowheads="1"/>
          </p:cNvSpPr>
          <p:nvPr/>
        </p:nvSpPr>
        <p:spPr bwMode="auto">
          <a:xfrm>
            <a:off x="202287" y="3081466"/>
            <a:ext cx="630282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vi-VN" sz="2800" b="1" dirty="0">
                <a:cs typeface="Times New Roman" panose="02020603050405020304" pitchFamily="18" charset="0"/>
              </a:rPr>
              <a:t>Đôi cánh đẫm nắng trời, nẻo đường xa. </a:t>
            </a:r>
          </a:p>
        </p:txBody>
      </p:sp>
      <p:sp>
        <p:nvSpPr>
          <p:cNvPr id="8" name="Right Arrow 7"/>
          <p:cNvSpPr/>
          <p:nvPr/>
        </p:nvSpPr>
        <p:spPr>
          <a:xfrm>
            <a:off x="2917794" y="3985686"/>
            <a:ext cx="533400" cy="85924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 Box 9"/>
          <p:cNvSpPr txBox="1">
            <a:spLocks noChangeArrowheads="1"/>
          </p:cNvSpPr>
          <p:nvPr/>
        </p:nvSpPr>
        <p:spPr bwMode="auto">
          <a:xfrm>
            <a:off x="3492993" y="3604686"/>
            <a:ext cx="81534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2800" dirty="0" err="1">
                <a:cs typeface="Times New Roman" panose="02020603050405020304" pitchFamily="18" charset="0"/>
              </a:rPr>
              <a:t>Sự</a:t>
            </a:r>
            <a:r>
              <a:rPr lang="en-US" sz="2800" dirty="0"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cs typeface="Times New Roman" panose="02020603050405020304" pitchFamily="18" charset="0"/>
              </a:rPr>
              <a:t>vô</a:t>
            </a:r>
            <a:r>
              <a:rPr lang="en-US" sz="2800" dirty="0"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cs typeface="Times New Roman" panose="02020603050405020304" pitchFamily="18" charset="0"/>
              </a:rPr>
              <a:t>cùng</a:t>
            </a:r>
            <a:r>
              <a:rPr lang="en-US" sz="2800" dirty="0"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cs typeface="Times New Roman" panose="02020603050405020304" pitchFamily="18" charset="0"/>
              </a:rPr>
              <a:t>của</a:t>
            </a:r>
            <a:r>
              <a:rPr lang="en-US" sz="2800" dirty="0"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cs typeface="Times New Roman" panose="02020603050405020304" pitchFamily="18" charset="0"/>
              </a:rPr>
              <a:t>không</a:t>
            </a:r>
            <a:r>
              <a:rPr lang="en-US" sz="2800" dirty="0"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cs typeface="Times New Roman" panose="02020603050405020304" pitchFamily="18" charset="0"/>
              </a:rPr>
              <a:t>gian</a:t>
            </a:r>
            <a:r>
              <a:rPr lang="en-US" sz="2800" dirty="0"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20" name="Right Arrow 19"/>
          <p:cNvSpPr/>
          <p:nvPr/>
        </p:nvSpPr>
        <p:spPr>
          <a:xfrm>
            <a:off x="2917794" y="4876800"/>
            <a:ext cx="533400" cy="85924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 Box 8">
            <a:extLst>
              <a:ext uri="{FF2B5EF4-FFF2-40B4-BE49-F238E27FC236}">
                <a16:creationId xmlns:a16="http://schemas.microsoft.com/office/drawing/2014/main" id="{3C76554D-69F9-4EF8-A2F9-76BC482A7F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1205805"/>
            <a:ext cx="6562817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u="sng" dirty="0" err="1">
                <a:cs typeface="Times New Roman" panose="02020603050405020304" pitchFamily="18" charset="0"/>
              </a:rPr>
              <a:t>Câu</a:t>
            </a:r>
            <a:r>
              <a:rPr lang="en-US" altLang="en-US" sz="2800" u="sng" dirty="0">
                <a:cs typeface="Times New Roman" panose="02020603050405020304" pitchFamily="18" charset="0"/>
              </a:rPr>
              <a:t> 1</a:t>
            </a:r>
            <a:r>
              <a:rPr lang="en-US" altLang="en-US" sz="2800" dirty="0">
                <a:cs typeface="Times New Roman" panose="02020603050405020304" pitchFamily="18" charset="0"/>
              </a:rPr>
              <a:t>: </a:t>
            </a:r>
            <a:r>
              <a:rPr lang="en-US" altLang="en-US" sz="2800" dirty="0" err="1">
                <a:cs typeface="Times New Roman" panose="02020603050405020304" pitchFamily="18" charset="0"/>
              </a:rPr>
              <a:t>Đọc</a:t>
            </a:r>
            <a:r>
              <a:rPr lang="en-US" altLang="en-US" sz="2800" dirty="0"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cs typeface="Times New Roman" panose="02020603050405020304" pitchFamily="18" charset="0"/>
              </a:rPr>
              <a:t>thầm</a:t>
            </a:r>
            <a:r>
              <a:rPr lang="en-US" altLang="en-US" sz="2800" dirty="0"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cs typeface="Times New Roman" panose="02020603050405020304" pitchFamily="18" charset="0"/>
              </a:rPr>
              <a:t>khổ</a:t>
            </a:r>
            <a:r>
              <a:rPr lang="en-US" altLang="en-US" sz="2800" dirty="0"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cs typeface="Times New Roman" panose="02020603050405020304" pitchFamily="18" charset="0"/>
              </a:rPr>
              <a:t>thơ</a:t>
            </a:r>
            <a:r>
              <a:rPr lang="en-US" altLang="en-US" sz="2800" dirty="0">
                <a:cs typeface="Times New Roman" panose="02020603050405020304" pitchFamily="18" charset="0"/>
              </a:rPr>
              <a:t> 1 </a:t>
            </a:r>
            <a:r>
              <a:rPr lang="en-US" altLang="en-US" sz="2800" dirty="0" err="1">
                <a:cs typeface="Times New Roman" panose="02020603050405020304" pitchFamily="18" charset="0"/>
              </a:rPr>
              <a:t>và</a:t>
            </a:r>
            <a:r>
              <a:rPr lang="en-US" altLang="en-US" sz="2800" dirty="0"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cs typeface="Times New Roman" panose="02020603050405020304" pitchFamily="18" charset="0"/>
              </a:rPr>
              <a:t>cho</a:t>
            </a:r>
            <a:r>
              <a:rPr lang="en-US" altLang="en-US" sz="2800" dirty="0"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cs typeface="Times New Roman" panose="02020603050405020304" pitchFamily="18" charset="0"/>
              </a:rPr>
              <a:t>biết</a:t>
            </a:r>
            <a:r>
              <a:rPr lang="en-US" altLang="en-US" sz="2800" dirty="0"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cs typeface="Times New Roman" panose="02020603050405020304" pitchFamily="18" charset="0"/>
              </a:rPr>
              <a:t>những</a:t>
            </a:r>
            <a:r>
              <a:rPr lang="en-US" altLang="en-US" sz="2800" dirty="0">
                <a:cs typeface="Times New Roman" panose="02020603050405020304" pitchFamily="18" charset="0"/>
              </a:rPr>
              <a:t> chi </a:t>
            </a:r>
            <a:r>
              <a:rPr lang="en-US" altLang="en-US" sz="2800" dirty="0" err="1">
                <a:cs typeface="Times New Roman" panose="02020603050405020304" pitchFamily="18" charset="0"/>
              </a:rPr>
              <a:t>tiết</a:t>
            </a:r>
            <a:r>
              <a:rPr lang="en-US" altLang="en-US" sz="2800" dirty="0"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cs typeface="Times New Roman" panose="02020603050405020304" pitchFamily="18" charset="0"/>
              </a:rPr>
              <a:t>nào</a:t>
            </a:r>
            <a:r>
              <a:rPr lang="en-US" altLang="en-US" sz="2800" dirty="0"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cs typeface="Times New Roman" panose="02020603050405020304" pitchFamily="18" charset="0"/>
              </a:rPr>
              <a:t>trong</a:t>
            </a:r>
            <a:r>
              <a:rPr lang="en-US" altLang="en-US" sz="2800" dirty="0"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cs typeface="Times New Roman" panose="02020603050405020304" pitchFamily="18" charset="0"/>
              </a:rPr>
              <a:t>khổ</a:t>
            </a:r>
            <a:r>
              <a:rPr lang="en-US" altLang="en-US" sz="2800" dirty="0"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cs typeface="Times New Roman" panose="02020603050405020304" pitchFamily="18" charset="0"/>
              </a:rPr>
              <a:t>thơ</a:t>
            </a:r>
            <a:r>
              <a:rPr lang="en-US" altLang="en-US" sz="2800" dirty="0"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cs typeface="Times New Roman" panose="02020603050405020304" pitchFamily="18" charset="0"/>
              </a:rPr>
              <a:t>đầu</a:t>
            </a:r>
            <a:r>
              <a:rPr lang="en-US" altLang="en-US" sz="2800" dirty="0"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cs typeface="Times New Roman" panose="02020603050405020304" pitchFamily="18" charset="0"/>
              </a:rPr>
              <a:t>nói</a:t>
            </a:r>
            <a:r>
              <a:rPr lang="en-US" altLang="en-US" sz="2800" dirty="0"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cs typeface="Times New Roman" panose="02020603050405020304" pitchFamily="18" charset="0"/>
              </a:rPr>
              <a:t>lên</a:t>
            </a:r>
            <a:r>
              <a:rPr lang="en-US" altLang="en-US" sz="2800" dirty="0"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cs typeface="Times New Roman" panose="02020603050405020304" pitchFamily="18" charset="0"/>
              </a:rPr>
              <a:t>hành</a:t>
            </a:r>
            <a:r>
              <a:rPr lang="en-US" altLang="en-US" sz="2800" dirty="0"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cs typeface="Times New Roman" panose="02020603050405020304" pitchFamily="18" charset="0"/>
              </a:rPr>
              <a:t>trình</a:t>
            </a:r>
            <a:r>
              <a:rPr lang="en-US" altLang="en-US" sz="2800" dirty="0"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cs typeface="Times New Roman" panose="02020603050405020304" pitchFamily="18" charset="0"/>
              </a:rPr>
              <a:t>vô</a:t>
            </a:r>
            <a:r>
              <a:rPr lang="en-US" altLang="en-US" sz="2800" dirty="0"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cs typeface="Times New Roman" panose="02020603050405020304" pitchFamily="18" charset="0"/>
              </a:rPr>
              <a:t>tận</a:t>
            </a:r>
            <a:r>
              <a:rPr lang="en-US" altLang="en-US" sz="2800" dirty="0"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cs typeface="Times New Roman" panose="02020603050405020304" pitchFamily="18" charset="0"/>
              </a:rPr>
              <a:t>của</a:t>
            </a:r>
            <a:r>
              <a:rPr lang="en-US" altLang="en-US" sz="2800" dirty="0"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cs typeface="Times New Roman" panose="02020603050405020304" pitchFamily="18" charset="0"/>
              </a:rPr>
              <a:t>bầy</a:t>
            </a:r>
            <a:r>
              <a:rPr lang="en-US" altLang="en-US" sz="2800" dirty="0"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cs typeface="Times New Roman" panose="02020603050405020304" pitchFamily="18" charset="0"/>
              </a:rPr>
              <a:t>ong</a:t>
            </a:r>
            <a:r>
              <a:rPr lang="en-US" altLang="en-US" sz="2800" dirty="0">
                <a:cs typeface="Times New Roman" panose="02020603050405020304" pitchFamily="18" charset="0"/>
              </a:rPr>
              <a:t> ?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6" grpId="0"/>
      <p:bldP spid="18" grpId="0"/>
      <p:bldP spid="8" grpId="0" animBg="1"/>
      <p:bldP spid="19" grpId="0"/>
      <p:bldP spid="20" grpId="0" animBg="1"/>
      <p:bldP spid="1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5" name="Text Box 9"/>
          <p:cNvSpPr txBox="1">
            <a:spLocks noChangeArrowheads="1"/>
          </p:cNvSpPr>
          <p:nvPr/>
        </p:nvSpPr>
        <p:spPr bwMode="auto">
          <a:xfrm>
            <a:off x="1219201" y="153365"/>
            <a:ext cx="58674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dirty="0" err="1">
                <a:solidFill>
                  <a:srgbClr val="FF0000"/>
                </a:solidFill>
              </a:rPr>
              <a:t>Bầy</a:t>
            </a:r>
            <a:r>
              <a:rPr lang="en-US" altLang="en-US" sz="3200" dirty="0">
                <a:solidFill>
                  <a:srgbClr val="FF0000"/>
                </a:solidFill>
              </a:rPr>
              <a:t> </a:t>
            </a:r>
            <a:r>
              <a:rPr lang="en-US" altLang="en-US" sz="3200" dirty="0" err="1">
                <a:solidFill>
                  <a:srgbClr val="FF0000"/>
                </a:solidFill>
              </a:rPr>
              <a:t>ong</a:t>
            </a:r>
            <a:r>
              <a:rPr lang="en-US" altLang="en-US" sz="3200" dirty="0">
                <a:solidFill>
                  <a:srgbClr val="FF0000"/>
                </a:solidFill>
              </a:rPr>
              <a:t> </a:t>
            </a:r>
            <a:r>
              <a:rPr lang="en-US" altLang="en-US" sz="3200" dirty="0" err="1">
                <a:solidFill>
                  <a:srgbClr val="FF0000"/>
                </a:solidFill>
              </a:rPr>
              <a:t>đến</a:t>
            </a:r>
            <a:r>
              <a:rPr lang="en-US" altLang="en-US" sz="3200" dirty="0">
                <a:solidFill>
                  <a:srgbClr val="FF0000"/>
                </a:solidFill>
              </a:rPr>
              <a:t> </a:t>
            </a:r>
            <a:r>
              <a:rPr lang="en-US" altLang="en-US" sz="3200" dirty="0" err="1">
                <a:solidFill>
                  <a:srgbClr val="FF0000"/>
                </a:solidFill>
              </a:rPr>
              <a:t>tìm</a:t>
            </a:r>
            <a:r>
              <a:rPr lang="en-US" altLang="en-US" sz="3200" dirty="0">
                <a:solidFill>
                  <a:srgbClr val="FF0000"/>
                </a:solidFill>
              </a:rPr>
              <a:t> </a:t>
            </a:r>
            <a:r>
              <a:rPr lang="en-US" altLang="en-US" sz="3200" dirty="0" err="1">
                <a:solidFill>
                  <a:srgbClr val="FF0000"/>
                </a:solidFill>
              </a:rPr>
              <a:t>mật</a:t>
            </a:r>
            <a:r>
              <a:rPr lang="en-US" altLang="en-US" sz="3200" dirty="0">
                <a:solidFill>
                  <a:srgbClr val="FF0000"/>
                </a:solidFill>
              </a:rPr>
              <a:t> ở </a:t>
            </a:r>
            <a:r>
              <a:rPr lang="en-US" altLang="en-US" sz="3200" dirty="0" err="1">
                <a:solidFill>
                  <a:srgbClr val="FF0000"/>
                </a:solidFill>
              </a:rPr>
              <a:t>những</a:t>
            </a:r>
            <a:r>
              <a:rPr lang="en-US" altLang="en-US" sz="3200" dirty="0">
                <a:solidFill>
                  <a:srgbClr val="FF0000"/>
                </a:solidFill>
              </a:rPr>
              <a:t> </a:t>
            </a:r>
            <a:r>
              <a:rPr lang="en-US" altLang="en-US" sz="3200" dirty="0" err="1">
                <a:solidFill>
                  <a:srgbClr val="FF0000"/>
                </a:solidFill>
              </a:rPr>
              <a:t>nơi</a:t>
            </a:r>
            <a:r>
              <a:rPr lang="en-US" altLang="en-US" sz="3200" dirty="0">
                <a:solidFill>
                  <a:srgbClr val="FF0000"/>
                </a:solidFill>
              </a:rPr>
              <a:t> </a:t>
            </a:r>
            <a:r>
              <a:rPr lang="en-US" altLang="en-US" sz="3200" dirty="0" err="1">
                <a:solidFill>
                  <a:srgbClr val="FF0000"/>
                </a:solidFill>
              </a:rPr>
              <a:t>nào</a:t>
            </a:r>
            <a:r>
              <a:rPr lang="en-US" altLang="en-US" sz="3200" dirty="0">
                <a:solidFill>
                  <a:srgbClr val="FF0000"/>
                </a:solidFill>
              </a:rPr>
              <a:t> ? </a:t>
            </a:r>
          </a:p>
        </p:txBody>
      </p:sp>
      <p:sp>
        <p:nvSpPr>
          <p:cNvPr id="29706" name="Text Box 10"/>
          <p:cNvSpPr txBox="1">
            <a:spLocks noChangeArrowheads="1"/>
          </p:cNvSpPr>
          <p:nvPr/>
        </p:nvSpPr>
        <p:spPr bwMode="auto">
          <a:xfrm>
            <a:off x="304801" y="1524000"/>
            <a:ext cx="76200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dirty="0" err="1"/>
              <a:t>Bầy</a:t>
            </a:r>
            <a:r>
              <a:rPr lang="en-US" altLang="en-US" sz="3200" dirty="0"/>
              <a:t> </a:t>
            </a:r>
            <a:r>
              <a:rPr lang="en-US" altLang="en-US" sz="3200" dirty="0" err="1"/>
              <a:t>ong</a:t>
            </a:r>
            <a:r>
              <a:rPr lang="en-US" altLang="en-US" sz="3200" dirty="0"/>
              <a:t> </a:t>
            </a:r>
            <a:r>
              <a:rPr lang="en-US" altLang="en-US" sz="3200" dirty="0" err="1"/>
              <a:t>đến</a:t>
            </a:r>
            <a:r>
              <a:rPr lang="en-US" altLang="en-US" sz="3200" dirty="0"/>
              <a:t> </a:t>
            </a:r>
            <a:r>
              <a:rPr lang="en-US" altLang="en-US" sz="3200" dirty="0" err="1"/>
              <a:t>tìm</a:t>
            </a:r>
            <a:r>
              <a:rPr lang="en-US" altLang="en-US" sz="3200" dirty="0"/>
              <a:t> </a:t>
            </a:r>
            <a:r>
              <a:rPr lang="en-US" altLang="en-US" sz="3200" dirty="0" err="1"/>
              <a:t>mật</a:t>
            </a:r>
            <a:r>
              <a:rPr lang="en-US" altLang="en-US" sz="3200" dirty="0"/>
              <a:t> ở </a:t>
            </a:r>
            <a:r>
              <a:rPr lang="en-US" altLang="en-US" sz="3200" dirty="0" err="1"/>
              <a:t>nơi</a:t>
            </a:r>
            <a:r>
              <a:rPr lang="en-US" altLang="en-US" sz="3200" dirty="0"/>
              <a:t> </a:t>
            </a:r>
            <a:r>
              <a:rPr lang="en-US" altLang="en-US" sz="3200" dirty="0" err="1"/>
              <a:t>rừng</a:t>
            </a:r>
            <a:r>
              <a:rPr lang="en-US" altLang="en-US" sz="3200" dirty="0"/>
              <a:t> </a:t>
            </a:r>
            <a:r>
              <a:rPr lang="en-US" altLang="en-US" sz="3200" dirty="0" err="1"/>
              <a:t>sâu</a:t>
            </a:r>
            <a:r>
              <a:rPr lang="en-US" altLang="en-US" sz="3200" dirty="0"/>
              <a:t> </a:t>
            </a:r>
            <a:r>
              <a:rPr lang="en-US" altLang="en-US" sz="3200" dirty="0" err="1"/>
              <a:t>thăm</a:t>
            </a:r>
            <a:r>
              <a:rPr lang="en-US" altLang="en-US" sz="3200" dirty="0"/>
              <a:t> </a:t>
            </a:r>
            <a:r>
              <a:rPr lang="en-US" altLang="en-US" sz="3200" dirty="0" err="1"/>
              <a:t>thẳm</a:t>
            </a:r>
            <a:r>
              <a:rPr lang="en-US" altLang="en-US" sz="3200" dirty="0"/>
              <a:t>, </a:t>
            </a:r>
            <a:r>
              <a:rPr lang="en-US" altLang="en-US" sz="3200" dirty="0" err="1"/>
              <a:t>bờ</a:t>
            </a:r>
            <a:r>
              <a:rPr lang="en-US" altLang="en-US" sz="3200" dirty="0"/>
              <a:t> </a:t>
            </a:r>
            <a:r>
              <a:rPr lang="en-US" altLang="en-US" sz="3200" dirty="0" err="1"/>
              <a:t>biển</a:t>
            </a:r>
            <a:r>
              <a:rPr lang="en-US" altLang="en-US" sz="3200" dirty="0"/>
              <a:t> </a:t>
            </a:r>
            <a:r>
              <a:rPr lang="en-US" altLang="en-US" sz="3200" dirty="0" err="1"/>
              <a:t>sóng</a:t>
            </a:r>
            <a:r>
              <a:rPr lang="en-US" altLang="en-US" sz="3200" dirty="0"/>
              <a:t> </a:t>
            </a:r>
            <a:r>
              <a:rPr lang="en-US" altLang="en-US" sz="3200" dirty="0" err="1"/>
              <a:t>tràn</a:t>
            </a:r>
            <a:r>
              <a:rPr lang="en-US" altLang="en-US" sz="3200" dirty="0"/>
              <a:t>, </a:t>
            </a:r>
            <a:r>
              <a:rPr lang="en-US" altLang="en-US" sz="3200" dirty="0" err="1"/>
              <a:t>quần</a:t>
            </a:r>
            <a:r>
              <a:rPr lang="en-US" altLang="en-US" sz="3200" dirty="0"/>
              <a:t> </a:t>
            </a:r>
            <a:r>
              <a:rPr lang="en-US" altLang="en-US" sz="3200" dirty="0" err="1"/>
              <a:t>đảo</a:t>
            </a:r>
            <a:r>
              <a:rPr lang="en-US" altLang="en-US" sz="3200" dirty="0"/>
              <a:t> </a:t>
            </a:r>
            <a:r>
              <a:rPr lang="en-US" altLang="en-US" sz="3200" dirty="0" err="1"/>
              <a:t>khơi</a:t>
            </a:r>
            <a:r>
              <a:rPr lang="en-US" altLang="en-US" sz="3200" dirty="0"/>
              <a:t> </a:t>
            </a:r>
            <a:r>
              <a:rPr lang="en-US" altLang="en-US" sz="3200" dirty="0" err="1"/>
              <a:t>xa</a:t>
            </a:r>
            <a:r>
              <a:rPr lang="en-US" altLang="en-US" sz="3200" dirty="0"/>
              <a:t>.</a:t>
            </a:r>
          </a:p>
        </p:txBody>
      </p:sp>
      <p:sp>
        <p:nvSpPr>
          <p:cNvPr id="29710" name="Rectangle 14"/>
          <p:cNvSpPr>
            <a:spLocks noChangeArrowheads="1"/>
          </p:cNvSpPr>
          <p:nvPr/>
        </p:nvSpPr>
        <p:spPr bwMode="auto">
          <a:xfrm>
            <a:off x="11723" y="153365"/>
            <a:ext cx="8153400" cy="4829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50000"/>
              </a:spcBef>
            </a:pPr>
            <a:r>
              <a:rPr lang="en-US" altLang="en-US" sz="3200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altLang="en-US" sz="3200" dirty="0">
                <a:latin typeface="Times New Roman" pitchFamily="18" charset="0"/>
                <a:cs typeface="Times New Roman" pitchFamily="18" charset="0"/>
              </a:rPr>
              <a:t> 2:</a:t>
            </a:r>
          </a:p>
        </p:txBody>
      </p:sp>
    </p:spTree>
    <p:extLst>
      <p:ext uri="{BB962C8B-B14F-4D97-AF65-F5344CB8AC3E}">
        <p14:creationId xmlns:p14="http://schemas.microsoft.com/office/powerpoint/2010/main" val="4174901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97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97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8" name="Text Box 12"/>
          <p:cNvSpPr txBox="1">
            <a:spLocks noChangeArrowheads="1"/>
          </p:cNvSpPr>
          <p:nvPr/>
        </p:nvSpPr>
        <p:spPr bwMode="auto">
          <a:xfrm>
            <a:off x="304800" y="1219200"/>
            <a:ext cx="7210425" cy="477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dirty="0"/>
              <a:t>    - </a:t>
            </a:r>
            <a:r>
              <a:rPr lang="en-US" altLang="en-US" sz="3200" dirty="0" err="1"/>
              <a:t>Những</a:t>
            </a:r>
            <a:r>
              <a:rPr lang="en-US" altLang="en-US" sz="3200" dirty="0"/>
              <a:t> </a:t>
            </a:r>
            <a:r>
              <a:rPr lang="en-US" altLang="en-US" sz="3200" dirty="0" err="1"/>
              <a:t>nơi</a:t>
            </a:r>
            <a:r>
              <a:rPr lang="en-US" altLang="en-US" sz="3200" dirty="0"/>
              <a:t> </a:t>
            </a:r>
            <a:r>
              <a:rPr lang="en-US" altLang="en-US" sz="3200" dirty="0" err="1"/>
              <a:t>ong</a:t>
            </a:r>
            <a:r>
              <a:rPr lang="en-US" altLang="en-US" sz="3200" dirty="0"/>
              <a:t> </a:t>
            </a:r>
            <a:r>
              <a:rPr lang="en-US" altLang="en-US" sz="3200" dirty="0" err="1"/>
              <a:t>đến</a:t>
            </a:r>
            <a:r>
              <a:rPr lang="en-US" altLang="en-US" sz="3200" dirty="0"/>
              <a:t> </a:t>
            </a:r>
            <a:r>
              <a:rPr lang="en-US" altLang="en-US" sz="3200" dirty="0" err="1"/>
              <a:t>đều</a:t>
            </a:r>
            <a:r>
              <a:rPr lang="en-US" altLang="en-US" sz="3200" dirty="0"/>
              <a:t> </a:t>
            </a:r>
            <a:r>
              <a:rPr lang="en-US" altLang="en-US" sz="3200" dirty="0" err="1"/>
              <a:t>có</a:t>
            </a:r>
            <a:r>
              <a:rPr lang="en-US" altLang="en-US" sz="3200" dirty="0"/>
              <a:t> </a:t>
            </a:r>
            <a:r>
              <a:rPr lang="en-US" altLang="en-US" sz="3200" dirty="0" err="1"/>
              <a:t>vẻ</a:t>
            </a:r>
            <a:r>
              <a:rPr lang="en-US" altLang="en-US" sz="3200" dirty="0"/>
              <a:t> </a:t>
            </a:r>
            <a:r>
              <a:rPr lang="en-US" altLang="en-US" sz="3200" dirty="0" err="1"/>
              <a:t>đẹp</a:t>
            </a:r>
            <a:r>
              <a:rPr lang="en-US" altLang="en-US" sz="3200" dirty="0"/>
              <a:t> </a:t>
            </a:r>
            <a:r>
              <a:rPr lang="en-US" altLang="en-US" sz="3200" dirty="0" err="1"/>
              <a:t>đặc</a:t>
            </a:r>
            <a:r>
              <a:rPr lang="en-US" altLang="en-US" sz="3200" dirty="0"/>
              <a:t> </a:t>
            </a:r>
            <a:r>
              <a:rPr lang="en-US" altLang="en-US" sz="3200" dirty="0" err="1"/>
              <a:t>biệt</a:t>
            </a:r>
            <a:r>
              <a:rPr lang="en-US" altLang="en-US" sz="3200" dirty="0"/>
              <a:t> </a:t>
            </a:r>
            <a:r>
              <a:rPr lang="en-US" altLang="en-US" sz="3200" dirty="0" err="1"/>
              <a:t>của</a:t>
            </a:r>
            <a:r>
              <a:rPr lang="en-US" altLang="en-US" sz="3200" dirty="0"/>
              <a:t> </a:t>
            </a:r>
            <a:r>
              <a:rPr lang="en-US" altLang="en-US" sz="3200" dirty="0" err="1"/>
              <a:t>các</a:t>
            </a:r>
            <a:r>
              <a:rPr lang="en-US" altLang="en-US" sz="3200" dirty="0"/>
              <a:t> </a:t>
            </a:r>
            <a:r>
              <a:rPr lang="en-US" altLang="en-US" sz="3200" dirty="0" err="1"/>
              <a:t>loài</a:t>
            </a:r>
            <a:r>
              <a:rPr lang="en-US" altLang="en-US" sz="3200" dirty="0"/>
              <a:t> </a:t>
            </a:r>
            <a:r>
              <a:rPr lang="en-US" altLang="en-US" sz="3200" dirty="0" err="1"/>
              <a:t>hoa</a:t>
            </a:r>
            <a:r>
              <a:rPr lang="en-US" altLang="en-US" sz="3200" dirty="0"/>
              <a:t>.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3200" dirty="0"/>
              <a:t>    +</a:t>
            </a:r>
            <a:r>
              <a:rPr lang="en-US" altLang="en-US" sz="3200" dirty="0" err="1"/>
              <a:t>Nơi</a:t>
            </a:r>
            <a:r>
              <a:rPr lang="en-US" altLang="en-US" sz="3200" dirty="0"/>
              <a:t> </a:t>
            </a:r>
            <a:r>
              <a:rPr lang="en-US" altLang="en-US" sz="3200" dirty="0" err="1"/>
              <a:t>rừng</a:t>
            </a:r>
            <a:r>
              <a:rPr lang="en-US" altLang="en-US" sz="3200" dirty="0"/>
              <a:t> </a:t>
            </a:r>
            <a:r>
              <a:rPr lang="en-US" altLang="en-US" sz="3200" dirty="0" err="1"/>
              <a:t>sâu</a:t>
            </a:r>
            <a:r>
              <a:rPr lang="en-US" altLang="en-US" sz="3200" dirty="0"/>
              <a:t>: </a:t>
            </a:r>
            <a:r>
              <a:rPr lang="en-US" altLang="en-US" sz="3200" dirty="0" err="1"/>
              <a:t>bập</a:t>
            </a:r>
            <a:r>
              <a:rPr lang="en-US" altLang="en-US" sz="3200" dirty="0"/>
              <a:t> </a:t>
            </a:r>
            <a:r>
              <a:rPr lang="en-US" altLang="en-US" sz="3200" dirty="0" err="1"/>
              <a:t>bùng</a:t>
            </a:r>
            <a:r>
              <a:rPr lang="en-US" altLang="en-US" sz="3200" dirty="0"/>
              <a:t> </a:t>
            </a:r>
            <a:r>
              <a:rPr lang="en-US" altLang="en-US" sz="3200" dirty="0" err="1"/>
              <a:t>hoa</a:t>
            </a:r>
            <a:r>
              <a:rPr lang="en-US" altLang="en-US" sz="3200" dirty="0"/>
              <a:t> </a:t>
            </a:r>
            <a:r>
              <a:rPr lang="en-US" altLang="en-US" sz="3200" dirty="0" err="1"/>
              <a:t>chuối</a:t>
            </a:r>
            <a:r>
              <a:rPr lang="en-US" altLang="en-US" sz="3200" dirty="0"/>
              <a:t>, </a:t>
            </a:r>
            <a:r>
              <a:rPr lang="en-US" altLang="en-US" sz="3200" dirty="0" err="1"/>
              <a:t>trắng</a:t>
            </a:r>
            <a:r>
              <a:rPr lang="en-US" altLang="en-US" sz="3200" dirty="0"/>
              <a:t> </a:t>
            </a:r>
            <a:r>
              <a:rPr lang="en-US" altLang="en-US" sz="3200" dirty="0" err="1"/>
              <a:t>màu</a:t>
            </a:r>
            <a:r>
              <a:rPr lang="en-US" altLang="en-US" sz="3200" dirty="0"/>
              <a:t> </a:t>
            </a:r>
            <a:r>
              <a:rPr lang="en-US" altLang="en-US" sz="3200" dirty="0" err="1"/>
              <a:t>hoa</a:t>
            </a:r>
            <a:r>
              <a:rPr lang="en-US" altLang="en-US" sz="3200" dirty="0"/>
              <a:t> ban.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3200" dirty="0"/>
              <a:t>    +</a:t>
            </a:r>
            <a:r>
              <a:rPr lang="en-US" altLang="en-US" sz="3200" dirty="0" err="1"/>
              <a:t>Nơi</a:t>
            </a:r>
            <a:r>
              <a:rPr lang="en-US" altLang="en-US" sz="3200" dirty="0"/>
              <a:t> </a:t>
            </a:r>
            <a:r>
              <a:rPr lang="en-US" altLang="en-US" sz="3200" dirty="0" err="1"/>
              <a:t>biển</a:t>
            </a:r>
            <a:r>
              <a:rPr lang="en-US" altLang="en-US" sz="3200" dirty="0"/>
              <a:t> </a:t>
            </a:r>
            <a:r>
              <a:rPr lang="en-US" altLang="en-US" sz="3200" dirty="0" err="1"/>
              <a:t>xa</a:t>
            </a:r>
            <a:r>
              <a:rPr lang="en-US" altLang="en-US" sz="3200" dirty="0"/>
              <a:t>: </a:t>
            </a:r>
            <a:r>
              <a:rPr lang="en-US" altLang="en-US" sz="3200" dirty="0" err="1"/>
              <a:t>hàng</a:t>
            </a:r>
            <a:r>
              <a:rPr lang="en-US" altLang="en-US" sz="3200" dirty="0"/>
              <a:t> </a:t>
            </a:r>
            <a:r>
              <a:rPr lang="en-US" altLang="en-US" sz="3200" dirty="0" err="1"/>
              <a:t>cây</a:t>
            </a:r>
            <a:r>
              <a:rPr lang="en-US" altLang="en-US" sz="3200" dirty="0"/>
              <a:t> </a:t>
            </a:r>
            <a:r>
              <a:rPr lang="en-US" altLang="en-US" sz="3200" dirty="0" err="1"/>
              <a:t>chắn</a:t>
            </a:r>
            <a:r>
              <a:rPr lang="en-US" altLang="en-US" sz="3200" dirty="0"/>
              <a:t> </a:t>
            </a:r>
            <a:r>
              <a:rPr lang="en-US" altLang="en-US" sz="3200" dirty="0" err="1"/>
              <a:t>bão</a:t>
            </a:r>
            <a:r>
              <a:rPr lang="en-US" altLang="en-US" sz="3200" dirty="0"/>
              <a:t> </a:t>
            </a:r>
            <a:r>
              <a:rPr lang="en-US" altLang="en-US" sz="3200" dirty="0" err="1"/>
              <a:t>dịu</a:t>
            </a:r>
            <a:r>
              <a:rPr lang="en-US" altLang="en-US" sz="3200" dirty="0"/>
              <a:t> </a:t>
            </a:r>
            <a:r>
              <a:rPr lang="en-US" altLang="en-US" sz="3200" dirty="0" err="1"/>
              <a:t>dàng</a:t>
            </a:r>
            <a:r>
              <a:rPr lang="en-US" altLang="en-US" sz="3200" dirty="0"/>
              <a:t> </a:t>
            </a:r>
            <a:r>
              <a:rPr lang="en-US" altLang="en-US" sz="3200" dirty="0" err="1"/>
              <a:t>mùa</a:t>
            </a:r>
            <a:r>
              <a:rPr lang="en-US" altLang="en-US" sz="3200" dirty="0"/>
              <a:t> </a:t>
            </a:r>
            <a:r>
              <a:rPr lang="en-US" altLang="en-US" sz="3200" dirty="0" err="1"/>
              <a:t>hoa</a:t>
            </a:r>
            <a:r>
              <a:rPr lang="en-US" altLang="en-US" sz="3200" dirty="0"/>
              <a:t>.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3200" dirty="0"/>
              <a:t>    +</a:t>
            </a:r>
            <a:r>
              <a:rPr lang="en-US" altLang="en-US" sz="3200" dirty="0" err="1"/>
              <a:t>Nơi</a:t>
            </a:r>
            <a:r>
              <a:rPr lang="en-US" altLang="en-US" sz="3200" dirty="0"/>
              <a:t> </a:t>
            </a:r>
            <a:r>
              <a:rPr lang="en-US" altLang="en-US" sz="3200" dirty="0" err="1"/>
              <a:t>quần</a:t>
            </a:r>
            <a:r>
              <a:rPr lang="en-US" altLang="en-US" sz="3200" dirty="0"/>
              <a:t> </a:t>
            </a:r>
            <a:r>
              <a:rPr lang="en-US" altLang="en-US" sz="3200" dirty="0" err="1"/>
              <a:t>đảo</a:t>
            </a:r>
            <a:r>
              <a:rPr lang="en-US" altLang="en-US" sz="3200" dirty="0"/>
              <a:t>: </a:t>
            </a:r>
            <a:r>
              <a:rPr lang="en-US" altLang="en-US" sz="3200" dirty="0" err="1"/>
              <a:t>loài</a:t>
            </a:r>
            <a:r>
              <a:rPr lang="en-US" altLang="en-US" sz="3200" dirty="0"/>
              <a:t> </a:t>
            </a:r>
            <a:r>
              <a:rPr lang="en-US" altLang="en-US" sz="3200" dirty="0" err="1"/>
              <a:t>hoa</a:t>
            </a:r>
            <a:r>
              <a:rPr lang="en-US" altLang="en-US" sz="3200" dirty="0"/>
              <a:t> </a:t>
            </a:r>
            <a:r>
              <a:rPr lang="en-US" altLang="en-US" sz="3200" dirty="0" err="1"/>
              <a:t>nở</a:t>
            </a:r>
            <a:r>
              <a:rPr lang="en-US" altLang="en-US" sz="3200" dirty="0"/>
              <a:t> </a:t>
            </a:r>
            <a:r>
              <a:rPr lang="en-US" altLang="en-US" sz="3200" dirty="0" err="1"/>
              <a:t>như</a:t>
            </a:r>
            <a:r>
              <a:rPr lang="en-US" altLang="en-US" sz="3200" dirty="0"/>
              <a:t> </a:t>
            </a:r>
            <a:r>
              <a:rPr lang="en-US" altLang="en-US" sz="3200" dirty="0" err="1"/>
              <a:t>là</a:t>
            </a:r>
            <a:r>
              <a:rPr lang="en-US" altLang="en-US" sz="3200" dirty="0"/>
              <a:t> </a:t>
            </a:r>
            <a:r>
              <a:rPr lang="en-US" altLang="en-US" sz="3200" dirty="0" err="1"/>
              <a:t>không</a:t>
            </a:r>
            <a:r>
              <a:rPr lang="en-US" altLang="en-US" sz="3200" dirty="0"/>
              <a:t> </a:t>
            </a:r>
            <a:r>
              <a:rPr lang="en-US" altLang="en-US" sz="3200" dirty="0" err="1"/>
              <a:t>tên</a:t>
            </a:r>
            <a:r>
              <a:rPr lang="en-US" altLang="en-US" sz="3200" dirty="0"/>
              <a:t>.</a:t>
            </a:r>
          </a:p>
        </p:txBody>
      </p:sp>
      <p:sp>
        <p:nvSpPr>
          <p:cNvPr id="2" name="Text Box 10"/>
          <p:cNvSpPr txBox="1">
            <a:spLocks noChangeArrowheads="1"/>
          </p:cNvSpPr>
          <p:nvPr/>
        </p:nvSpPr>
        <p:spPr bwMode="auto">
          <a:xfrm>
            <a:off x="152400" y="206493"/>
            <a:ext cx="721042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dirty="0">
                <a:solidFill>
                  <a:srgbClr val="FF3300"/>
                </a:solidFill>
              </a:rPr>
              <a:t>- </a:t>
            </a:r>
            <a:r>
              <a:rPr lang="en-US" altLang="en-US" sz="3200" dirty="0" err="1">
                <a:solidFill>
                  <a:srgbClr val="FF3300"/>
                </a:solidFill>
              </a:rPr>
              <a:t>Nơi</a:t>
            </a:r>
            <a:r>
              <a:rPr lang="en-US" altLang="en-US" sz="3200" dirty="0">
                <a:solidFill>
                  <a:srgbClr val="FF3300"/>
                </a:solidFill>
              </a:rPr>
              <a:t> </a:t>
            </a:r>
            <a:r>
              <a:rPr lang="en-US" altLang="en-US" sz="3200" dirty="0" err="1">
                <a:solidFill>
                  <a:srgbClr val="FF3300"/>
                </a:solidFill>
              </a:rPr>
              <a:t>ong</a:t>
            </a:r>
            <a:r>
              <a:rPr lang="en-US" altLang="en-US" sz="3200" dirty="0">
                <a:solidFill>
                  <a:srgbClr val="FF3300"/>
                </a:solidFill>
              </a:rPr>
              <a:t> </a:t>
            </a:r>
            <a:r>
              <a:rPr lang="en-US" altLang="en-US" sz="3200" dirty="0" err="1">
                <a:solidFill>
                  <a:srgbClr val="FF3300"/>
                </a:solidFill>
              </a:rPr>
              <a:t>đến</a:t>
            </a:r>
            <a:r>
              <a:rPr lang="en-US" altLang="en-US" sz="3200" dirty="0">
                <a:solidFill>
                  <a:srgbClr val="FF33CC"/>
                </a:solidFill>
              </a:rPr>
              <a:t> </a:t>
            </a:r>
            <a:r>
              <a:rPr lang="en-US" altLang="en-US" sz="3200" dirty="0" err="1">
                <a:solidFill>
                  <a:srgbClr val="FF3300"/>
                </a:solidFill>
              </a:rPr>
              <a:t>có</a:t>
            </a:r>
            <a:r>
              <a:rPr lang="en-US" altLang="en-US" sz="3200" dirty="0">
                <a:solidFill>
                  <a:srgbClr val="FF3300"/>
                </a:solidFill>
              </a:rPr>
              <a:t> </a:t>
            </a:r>
            <a:r>
              <a:rPr lang="en-US" altLang="en-US" sz="3200" dirty="0" err="1">
                <a:solidFill>
                  <a:srgbClr val="FF3300"/>
                </a:solidFill>
              </a:rPr>
              <a:t>vẻ</a:t>
            </a:r>
            <a:r>
              <a:rPr lang="en-US" altLang="en-US" sz="3200" dirty="0">
                <a:solidFill>
                  <a:srgbClr val="FF3300"/>
                </a:solidFill>
              </a:rPr>
              <a:t> </a:t>
            </a:r>
            <a:r>
              <a:rPr lang="en-US" altLang="en-US" sz="3200" dirty="0" err="1">
                <a:solidFill>
                  <a:srgbClr val="FF3300"/>
                </a:solidFill>
              </a:rPr>
              <a:t>đẹp</a:t>
            </a:r>
            <a:r>
              <a:rPr lang="en-US" altLang="en-US" sz="3200" dirty="0">
                <a:solidFill>
                  <a:srgbClr val="FF3300"/>
                </a:solidFill>
              </a:rPr>
              <a:t> </a:t>
            </a:r>
            <a:r>
              <a:rPr lang="en-US" altLang="en-US" sz="3200" dirty="0" err="1">
                <a:solidFill>
                  <a:srgbClr val="FF3300"/>
                </a:solidFill>
              </a:rPr>
              <a:t>gì</a:t>
            </a:r>
            <a:r>
              <a:rPr lang="en-US" altLang="en-US" sz="3200" dirty="0">
                <a:solidFill>
                  <a:srgbClr val="FF3300"/>
                </a:solidFill>
              </a:rPr>
              <a:t> </a:t>
            </a:r>
            <a:r>
              <a:rPr lang="en-US" altLang="en-US" sz="3200" dirty="0" err="1">
                <a:solidFill>
                  <a:srgbClr val="FF3300"/>
                </a:solidFill>
              </a:rPr>
              <a:t>đặc</a:t>
            </a:r>
            <a:r>
              <a:rPr lang="en-US" altLang="en-US" sz="3200" dirty="0">
                <a:solidFill>
                  <a:srgbClr val="FF3300"/>
                </a:solidFill>
              </a:rPr>
              <a:t> </a:t>
            </a:r>
            <a:r>
              <a:rPr lang="en-US" altLang="en-US" sz="3200" dirty="0" err="1">
                <a:solidFill>
                  <a:srgbClr val="FF3300"/>
                </a:solidFill>
              </a:rPr>
              <a:t>biệt</a:t>
            </a:r>
            <a:r>
              <a:rPr lang="en-US" altLang="en-US" sz="3200" dirty="0">
                <a:solidFill>
                  <a:srgbClr val="FF3300"/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893623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9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08" grpId="0"/>
      <p:bldP spid="2" grpId="0"/>
    </p:bld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3527</TotalTime>
  <Words>1222</Words>
  <Application>Microsoft Office PowerPoint</Application>
  <PresentationFormat>On-screen Show (4:3)</PresentationFormat>
  <Paragraphs>143</Paragraphs>
  <Slides>21</Slides>
  <Notes>6</Notes>
  <HiddenSlides>0</HiddenSlides>
  <MMClips>1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Arial</vt:lpstr>
      <vt:lpstr>Calibri</vt:lpstr>
      <vt:lpstr>Times New Roman</vt:lpstr>
      <vt:lpstr>Trebuchet MS</vt:lpstr>
      <vt:lpstr>Wingdings 3</vt:lpstr>
      <vt:lpstr>Facet</vt:lpstr>
      <vt:lpstr>PowerPoint Presentation</vt:lpstr>
      <vt:lpstr>PowerPoint Presentation</vt:lpstr>
      <vt:lpstr>PowerPoint Presentation</vt:lpstr>
      <vt:lpstr>Tập đọc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Pham Cong Khai</cp:lastModifiedBy>
  <cp:revision>278</cp:revision>
  <dcterms:created xsi:type="dcterms:W3CDTF">2015-03-03T23:00:32Z</dcterms:created>
  <dcterms:modified xsi:type="dcterms:W3CDTF">2021-11-18T10:30:16Z</dcterms:modified>
</cp:coreProperties>
</file>