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305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4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9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1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2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6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6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2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A6B46-7C57-4EDA-A491-6D41090CC1D8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683026" y="2998719"/>
            <a:ext cx="91440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en-US" sz="2000" b="1" dirty="0">
              <a:ln w="22225">
                <a:solidFill>
                  <a:schemeClr val="tx2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sz="1000" b="1" dirty="0">
              <a:ln w="22225">
                <a:solidFill>
                  <a:schemeClr val="tx2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4400" b="1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MÔN: ĐẠO ĐỨC 5</a:t>
            </a:r>
          </a:p>
        </p:txBody>
      </p:sp>
      <p:pic>
        <p:nvPicPr>
          <p:cNvPr id="27664" name="Picture 16" descr="Picture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5867400"/>
            <a:ext cx="1066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5" name="Picture 17" descr="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2895601"/>
            <a:ext cx="12763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6" name="Picture 18" descr="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538" y="3500439"/>
            <a:ext cx="1506538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7" name="Picture 19" descr="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3800" y="3962400"/>
            <a:ext cx="1676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1271588" y="1916114"/>
            <a:ext cx="91440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en-US" sz="1600" b="1">
              <a:solidFill>
                <a:srgbClr val="434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sz="800" b="1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1828800" y="3727833"/>
            <a:ext cx="9144000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en-US" sz="28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7C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sz="11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7C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48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TRỌNG PHỤ NỮ ( TT)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524000" y="322262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ÁI MỘ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9A07B0-B31C-405D-B3E3-6C54A60177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11063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277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05625 C 0.3684 -0.32153 0.61181 -0.58658 0.78663 -0.65162 C 0.96128 -0.71667 1.25712 -0.5044 1.17378 -0.4463 C 1.09045 -0.38866 0.3592 -0.31575 0.28646 -0.30463 C 0.21406 -0.29329 0.47587 -0.33658 0.73767 -0.3794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97" y="-3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447800" y="1295400"/>
            <a:ext cx="8686800" cy="3380473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sz="28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6135585"/>
      </p:ext>
    </p:extLst>
  </p:cSld>
  <p:clrMapOvr>
    <a:masterClrMapping/>
  </p:clrMapOvr>
  <p:transition spd="med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495800" y="213906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447800" y="897340"/>
            <a:ext cx="91440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1/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spcBef>
                <a:spcPct val="500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209800" y="1878817"/>
            <a:ext cx="78486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tịch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,….</a:t>
            </a:r>
          </a:p>
          <a:p>
            <a:pPr algn="ctr">
              <a:spcBef>
                <a:spcPct val="50000"/>
              </a:spcBef>
            </a:pP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524000" y="2963864"/>
            <a:ext cx="90678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2/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286000" y="3945341"/>
            <a:ext cx="76962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lĩnh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60340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7" grpId="0"/>
      <p:bldP spid="12298" grpId="0"/>
      <p:bldP spid="12299" grpId="0"/>
      <p:bldP spid="123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447800" y="1245007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219200" y="1905000"/>
            <a:ext cx="9753600" cy="463105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4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a/ 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Sao,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quỹ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nhún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152400"/>
            <a:ext cx="6629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65001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133600" y="685801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133600" y="1295400"/>
            <a:ext cx="8305800" cy="39703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a/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Sao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133600" y="4845050"/>
            <a:ext cx="8305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b/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620024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85800" y="695980"/>
            <a:ext cx="982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133600" y="1219200"/>
            <a:ext cx="86106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dười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d/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đ/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2090057" y="2290484"/>
            <a:ext cx="5334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</a:t>
            </a: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2095500" y="4149210"/>
            <a:ext cx="4953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d/</a:t>
            </a: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2090057" y="4795451"/>
            <a:ext cx="4953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đ/</a:t>
            </a: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2090057" y="2973201"/>
            <a:ext cx="5334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</a:t>
            </a:r>
          </a:p>
        </p:txBody>
      </p:sp>
    </p:spTree>
    <p:extLst>
      <p:ext uri="{BB962C8B-B14F-4D97-AF65-F5344CB8AC3E}">
        <p14:creationId xmlns:p14="http://schemas.microsoft.com/office/powerpoint/2010/main" val="269655982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7" grpId="0"/>
      <p:bldP spid="17418" grpId="0" animBg="1"/>
      <p:bldP spid="17420" grpId="0" animBg="1"/>
      <p:bldP spid="17421" grpId="0" animBg="1"/>
      <p:bldP spid="174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667000" y="1447801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286000" y="2436812"/>
            <a:ext cx="7848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9602035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MG_28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556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118502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IMG_28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676604"/>
      </p:ext>
    </p:extLst>
  </p:cSld>
  <p:clrMapOvr>
    <a:masterClrMapping/>
  </p:clrMapOvr>
  <p:transition spd="med">
    <p:cover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MG_28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91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011575"/>
      </p:ext>
    </p:extLst>
  </p:cSld>
  <p:clrMapOvr>
    <a:masterClrMapping/>
  </p:clrMapOvr>
  <p:transition spd="med">
    <p:cover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57&quot;/&gt;&lt;/object&gt;&lt;object type=&quot;3&quot; unique_id=&quot;10030&quot;&gt;&lt;property id=&quot;20148&quot; value=&quot;5&quot;/&gt;&lt;property id=&quot;20300&quot; value=&quot;Slide 2&quot;/&gt;&lt;property id=&quot;20307&quot; value=&quot;258&quot;/&gt;&lt;/object&gt;&lt;object type=&quot;3&quot; unique_id=&quot;10031&quot;&gt;&lt;property id=&quot;20148&quot; value=&quot;5&quot;/&gt;&lt;property id=&quot;20300&quot; value=&quot;Slide 3&quot;/&gt;&lt;property id=&quot;20307&quot; value=&quot;259&quot;/&gt;&lt;/object&gt;&lt;object type=&quot;3&quot; unique_id=&quot;10032&quot;&gt;&lt;property id=&quot;20148&quot; value=&quot;5&quot;/&gt;&lt;property id=&quot;20300&quot; value=&quot;Slide 4&quot;/&gt;&lt;property id=&quot;20307&quot; value=&quot;260&quot;/&gt;&lt;/object&gt;&lt;object type=&quot;3&quot; unique_id=&quot;10033&quot;&gt;&lt;property id=&quot;20148&quot; value=&quot;5&quot;/&gt;&lt;property id=&quot;20300&quot; value=&quot;Slide 5&quot;/&gt;&lt;property id=&quot;20307&quot; value=&quot;261&quot;/&gt;&lt;/object&gt;&lt;object type=&quot;3&quot; unique_id=&quot;10034&quot;&gt;&lt;property id=&quot;20148&quot; value=&quot;5&quot;/&gt;&lt;property id=&quot;20300&quot; value=&quot;Slide 6&quot;/&gt;&lt;property id=&quot;20307&quot; value=&quot;262&quot;/&gt;&lt;/object&gt;&lt;object type=&quot;3&quot; unique_id=&quot;10035&quot;&gt;&lt;property id=&quot;20148&quot; value=&quot;5&quot;/&gt;&lt;property id=&quot;20300&quot; value=&quot;Slide 7&quot;/&gt;&lt;property id=&quot;20307&quot; value=&quot;263&quot;/&gt;&lt;/object&gt;&lt;object type=&quot;3&quot; unique_id=&quot;10036&quot;&gt;&lt;property id=&quot;20148&quot; value=&quot;5&quot;/&gt;&lt;property id=&quot;20300&quot; value=&quot;Slide 8&quot;/&gt;&lt;property id=&quot;20307&quot; value=&quot;265&quot;/&gt;&lt;/object&gt;&lt;object type=&quot;3&quot; unique_id=&quot;10037&quot;&gt;&lt;property id=&quot;20148&quot; value=&quot;5&quot;/&gt;&lt;property id=&quot;20300&quot; value=&quot;Slide 9&quot;/&gt;&lt;property id=&quot;20307&quot; value=&quot;266&quot;/&gt;&lt;/object&gt;&lt;object type=&quot;3&quot; unique_id=&quot;10038&quot;&gt;&lt;property id=&quot;20148&quot; value=&quot;5&quot;/&gt;&lt;property id=&quot;20300&quot; value=&quot;Slide 10&quot;/&gt;&lt;property id=&quot;20307&quot; value=&quot;267&quot;/&gt;&lt;/object&gt;&lt;/object&gt;&lt;/object&gt;&lt;/database&gt;"/>
  <p:tag name="ISPRING_RESOURCE_PATHS_HASH_PRESENTER" val="a2f5cf5baea925787b6bb822d5fba9cef7f68d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491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THAMB</dc:creator>
  <cp:lastModifiedBy>Vũ Kim Ngân (420001771)</cp:lastModifiedBy>
  <cp:revision>7</cp:revision>
  <dcterms:created xsi:type="dcterms:W3CDTF">2017-12-07T05:30:35Z</dcterms:created>
  <dcterms:modified xsi:type="dcterms:W3CDTF">2021-12-09T02:57:46Z</dcterms:modified>
</cp:coreProperties>
</file>