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8" r:id="rId4"/>
    <p:sldMasterId id="2147483710" r:id="rId5"/>
  </p:sldMasterIdLst>
  <p:sldIdLst>
    <p:sldId id="267" r:id="rId6"/>
    <p:sldId id="256" r:id="rId7"/>
    <p:sldId id="265" r:id="rId8"/>
    <p:sldId id="266" r:id="rId9"/>
    <p:sldId id="281" r:id="rId10"/>
    <p:sldId id="305" r:id="rId11"/>
    <p:sldId id="273" r:id="rId12"/>
    <p:sldId id="274" r:id="rId13"/>
    <p:sldId id="280" r:id="rId14"/>
    <p:sldId id="306" r:id="rId15"/>
    <p:sldId id="4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FB4EBB-9D6A-40DE-A5FB-83B7B929EF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87E7A6-7019-4D10-9C00-FD9B26E3FA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690F5F-233D-4EEF-92DB-57CD60EBD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9EB24-F862-4789-8FB2-32B086C7DF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331218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186486-A7E1-4222-A92E-F7FE53101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5221B8-6B1F-4828-B7B5-A9743C6F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7DB7B1-139A-4F0E-8823-339C8B3DFB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1C08-5B1E-4433-88DB-EB3C624E0B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261524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B8AF0-DEF7-4945-A71F-D2A1E71B7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938EEF-BC3D-41C3-9443-F35E0D7EF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86472-A538-4A10-8A38-BA7EACBD7A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167B-4E20-45C1-A471-66F48C579E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259870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25CB6C-D414-4F15-9E0C-58E045B5A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5F092E-8992-4A9D-B820-900101BE97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98E9E2-2D0F-4E50-A678-0EE57C365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EC81A-85B7-4A6D-AC91-3170F1777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45577"/>
      </p:ext>
    </p:extLst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79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86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5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26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30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48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6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73036D-9808-4E70-8383-BB9C9C953C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8A130-9EB9-42A2-AB61-40305514F3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44A809-A649-40CF-B0BF-30C4C560C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5505E-12B0-43AC-99C7-744E0B14F0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049641"/>
      </p:ext>
    </p:extLst>
  </p:cSld>
  <p:clrMapOvr>
    <a:masterClrMapping/>
  </p:clrMapOvr>
  <p:transition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93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61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844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4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Bấm &amp; sửa kiểu phụ đề của Bản chính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333420-9814-4832-95E0-308E5A7CC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8EE898-1235-4F4A-83A3-EC3FCC3EC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B5E75D-18CD-47A2-9517-3F4A5E3A1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618A9-9DE8-4FD2-88D7-00E0C760946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70245297"/>
      </p:ext>
    </p:extLst>
  </p:cSld>
  <p:clrMapOvr>
    <a:masterClrMapping/>
  </p:clrMapOvr>
  <p:transition spd="slow">
    <p:checker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CF1A85-CB8B-46A6-939E-A810D88207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DB5F09-893A-4DBB-AC04-74FB0CD792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3D371-AE2E-4760-BAE3-F155671AE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C85A9-62C2-4D1B-A918-1E7E0B7E870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02793604"/>
      </p:ext>
    </p:extLst>
  </p:cSld>
  <p:clrMapOvr>
    <a:masterClrMapping/>
  </p:clrMapOvr>
  <p:transition spd="slow">
    <p:checker dir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31D694-E620-4FEC-AFD3-4F98C12C0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AB0457-8949-4E30-9636-45AF4CB96B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EEC9C0-8CC5-4F21-B74C-BC25FD2ABE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35C7A-920C-4C5E-B9EA-1675EC1E7A9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6088276"/>
      </p:ext>
    </p:extLst>
  </p:cSld>
  <p:clrMapOvr>
    <a:masterClrMapping/>
  </p:clrMapOvr>
  <p:transition spd="slow">
    <p:checker dir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260D05-4C1A-4BFF-9BB4-3C7BC2596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598B9F-DA32-4026-B2E8-0C617AB0D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D4E897-75BF-4137-8A48-FB7CC759C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64FE7-FF47-4AA4-AE8F-8CF6DC81F81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46058663"/>
      </p:ext>
    </p:extLst>
  </p:cSld>
  <p:clrMapOvr>
    <a:masterClrMapping/>
  </p:clrMapOvr>
  <p:transition spd="slow">
    <p:checker dir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F0833B-6690-4CEB-901C-676308280B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199B52A-9794-4DA4-B8FE-DDC1E6EBB2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D17B72A-CE23-4F5C-A2B2-9A04B033CB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DE50-DEE3-4F33-8FB5-B20DDE0A14D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28015026"/>
      </p:ext>
    </p:extLst>
  </p:cSld>
  <p:clrMapOvr>
    <a:masterClrMapping/>
  </p:clrMapOvr>
  <p:transition spd="slow">
    <p:checker dir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ED6C97-AA4A-4203-B24C-064C3EFB7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FB6CF7-79B7-46AD-8FFC-0E74294D0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7E67A1-2B91-4C4A-BAED-8CF54594F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9296-9FA6-44CE-B961-ECC8C40D139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1989572"/>
      </p:ext>
    </p:extLst>
  </p:cSld>
  <p:clrMapOvr>
    <a:masterClrMapping/>
  </p:clrMapOvr>
  <p:transition spd="slow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45B2B7-18F6-4D75-A1C7-13BDF3660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224A8A-5696-4ECC-917F-CC4E88587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514BCE-6A55-4059-8DF8-9F0E26F56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CC79A-3662-4256-9F2E-045CEAEDA6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098172"/>
      </p:ext>
    </p:extLst>
  </p:cSld>
  <p:clrMapOvr>
    <a:masterClrMapping/>
  </p:clrMapOvr>
  <p:transition>
    <p:split orient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F78ADA-8F5C-4CE2-BDDA-29A5866C7F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8BB9393-660E-4B8E-B89A-B3D3F39ED4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D76B11-2162-403E-BFBF-44B7A7C28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30EE0-019F-4137-AEB8-36F18FDE475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02294043"/>
      </p:ext>
    </p:extLst>
  </p:cSld>
  <p:clrMapOvr>
    <a:masterClrMapping/>
  </p:clrMapOvr>
  <p:transition spd="slow">
    <p:checker dir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252CB-A7E7-400A-ABB9-EBD152508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8A00B9-E1F6-4FEC-8B88-6640B55E0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1E14CF-254C-40F3-BCB1-E4434BAD8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456B4-508E-4F2F-8009-4157EF8985F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40279685"/>
      </p:ext>
    </p:extLst>
  </p:cSld>
  <p:clrMapOvr>
    <a:masterClrMapping/>
  </p:clrMapOvr>
  <p:transition spd="slow">
    <p:checker dir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0B4CDD-D737-4479-A195-B50FA7874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8EC2F9-D290-4AEA-AA5E-816FBE06E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E100FC-B73C-46A3-8D5D-D24BB558B1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00F62-7F65-4C16-93DA-3BF272A7B6E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88526822"/>
      </p:ext>
    </p:extLst>
  </p:cSld>
  <p:clrMapOvr>
    <a:masterClrMapping/>
  </p:clrMapOvr>
  <p:transition spd="slow">
    <p:checker dir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7BC40F-BD92-4A31-8B64-DC8F43641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26584A-988D-476E-A84C-896EBB5F4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E0C9C1-FD67-4B83-86D8-8EE850DB0F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3D386-577C-4716-BAD6-B5D8C4AF524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32204142"/>
      </p:ext>
    </p:extLst>
  </p:cSld>
  <p:clrMapOvr>
    <a:masterClrMapping/>
  </p:clrMapOvr>
  <p:transition spd="slow">
    <p:checker dir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955A8C-AD32-4398-BE52-8C7872905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59A7A4-CEA2-407D-A596-F932A3B282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BE362D-5CC7-4A51-BCE0-3FE0D0961A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84BA8-9E38-4CED-B114-B5ADEE445D9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29931872"/>
      </p:ext>
    </p:extLst>
  </p:cSld>
  <p:clrMapOvr>
    <a:masterClrMapping/>
  </p:clrMapOvr>
  <p:transition spd="slow">
    <p:checker dir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3D6E0-B721-4721-AB86-0E3A2890B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6765F-6CE4-485B-9920-95699BF7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9B3EA-ABE3-4BF8-9DF3-BC86490F0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322B0-C8BD-49E6-A7FF-4D7AB1FDAA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104593"/>
      </p:ext>
    </p:extLst>
  </p:cSld>
  <p:clrMapOvr>
    <a:masterClrMapping/>
  </p:clrMapOvr>
  <p:transition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75807-0B9D-439D-AE58-4CCB8676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A4CF-C745-411C-937C-31CF2AB91F89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1A864-5944-411B-9AB5-B13D525A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73917-1E84-4CCE-AD3F-27BFC03C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14C27-4B1B-468C-B221-55BD15E3C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2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C69FD-10BB-4EC9-9461-5240B449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9E5D9-5B37-4E09-BA0E-4A2496FA645F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D0EF4-8256-4CA6-96FE-65B182EB9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0820E-45BE-4A2B-A305-B8467C75A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2116C-516F-460A-AD78-42DD6B3DF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019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D6A58-D07E-4310-BE13-643E2E1D5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802CE-1BBF-475E-8D18-6C791E12794B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98900-E7EE-4C4F-A9A7-88FDB75E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01004-5C92-44CC-A42E-B3BC14C9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B46C4-6310-455F-AD60-54D38CDEE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447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23EC3E-6C32-430D-97C1-F3ED40474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21892-F9A7-4546-B015-E7D74D3D5101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C2DBC2-2A55-41CD-B3A5-ECCC15CE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7726AC-9D08-493F-8C84-2E51D578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F7E80-C076-4CFD-ABA4-8ED4C9328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2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BB2A0-1C14-4E72-8897-B4A085349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A46211-2D43-4EB9-AD19-BEEC3E161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7FE23-87A3-4C99-A3A8-26D88CE2F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73361-EBA4-4EE7-BD6F-D70DD0089D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76399"/>
      </p:ext>
    </p:extLst>
  </p:cSld>
  <p:clrMapOvr>
    <a:masterClrMapping/>
  </p:clrMapOvr>
  <p:transition>
    <p:split orient="vert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FA3CEE-1F39-4B4F-AE0C-4F061510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BED6F-0A20-4617-9612-E64F7DB7C291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DB2B4-4E2C-48F3-806F-17F1C762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4B31194-DF86-4508-864D-299E0D63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CC18-CEA7-4225-83BE-B5FB163B2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130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D742B8D-A0C9-4FDA-98D4-E3FB7F59A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1F97C-0D9F-4B0D-B55B-363ABBC0D501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4B092D5-68F6-49F6-BAB8-D0F0EC9E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B851BA-59C3-420C-91E9-83FD5D9C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41D3E-3509-46CA-B7C4-6A4E5D54A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479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60191D8-9AF4-46C4-B213-FF160E01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2881-462B-4D43-AA10-2D0119C7DD9A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383C815-6C79-44EB-8B23-23D0A2D5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B8FBC82-9AA3-47AD-BAB1-996905EE8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46D1B-2526-486C-9BC4-97082A35F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269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E5EE1A-8D1C-4050-9224-B498AD146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6527-0FB8-4CFE-A912-9A372C6459B0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3694A9-5C6F-40BB-88D8-35B79FBD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8C4F3D-B194-4CA0-8D2A-5B523B85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0669-3210-4663-A770-BC0EA27F4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424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75FF92-671F-44EA-A9B6-4EF356B90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30DB-60CD-44E9-9D36-D6FC11C82F2A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88A6C7-B28B-4989-9592-91FB1D75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855777-897B-4DAE-88AD-CBCAD979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BA599-C013-414D-BE05-F2E74CC69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057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F07BF-66A5-4C1B-AEC8-A43275B4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85B50-5D01-42C7-AB6C-02D27F457F4E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192AC-A1E2-40A6-896D-2E8BA77B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D17E8-07BE-480F-9F8B-FBC0D68A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56D12-43CF-466E-9A93-23083F869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878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8409F-789F-4DDE-8138-BE74533A1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BF90-F0E4-4BB2-9EC5-C27A152DCF65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C9FA6-8671-4B27-A0B8-7A42A624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B9554-26FB-4BC0-BFA1-D30BBAC6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608C4-9C70-4B81-95F8-A45D641A1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011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A2D64E-24CD-4184-ACBE-CD42C29D2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D3B79-A533-40BA-B7A9-8FF5E576A16C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D10A79-73DF-49A3-9565-58A7965FD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6B6F6F-1C21-46B4-83F1-A846C6909E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27367-0976-4C8E-83F4-B7ACA38F2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349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D5A9CE-26F4-4B9B-A249-0AA53CC8FC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2DB62-6277-4C5F-98B7-8BCC13E1D055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E8B78C-A5FB-4D5B-BFC5-97FF46D10B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142E3F-331A-4F5D-9E4A-CB6E7D384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F57D1-348C-46C8-9B67-11FB11EC4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373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165D30-A29E-419C-93F0-EF6CD48D61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B13C9-E965-4BAE-AC74-7496F0F7EC1A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85D873-7071-4DA0-958C-BDC120D5EA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33B54F-51EC-45A4-904E-F2BD58B7D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43BEF-80CB-4A2A-9208-3ED94096D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7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73E997-6A10-439D-A707-4E5CFB289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C15D31-BE95-43A8-B799-34AD5997E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164EBA-2B88-4BAC-AC12-0463C5297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560F9-4A25-4396-B0B2-ED8C576E0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359052"/>
      </p:ext>
    </p:extLst>
  </p:cSld>
  <p:clrMapOvr>
    <a:masterClrMapping/>
  </p:clrMapOvr>
  <p:transition>
    <p:split orient="vert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9AEE3B-195D-4D4E-A2DB-C6A7098A99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BF6FF-66E3-4952-B941-D7EB2BF99B18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7ACE79-6A69-429C-BBEF-69C64456E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E70601-48FC-4E1E-AB77-B36942B6F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5EF1C-476E-4260-B221-57C61E369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689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63DB6D-B767-4E8E-B3A2-EF5770309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0BCE4-BD92-454D-8CEA-3E950AF949D6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BC5C08-024D-4353-B465-08142C5378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632F27-536F-40AA-90D1-8EDF38AD6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FEBF3-E23E-4321-89D7-69F2027A3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463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FF55C4-5F72-44CA-9ACD-B08356075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389F9-EFDB-4A4A-A8A6-B8FD449DE59A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2D7743-DD16-4776-A7A2-ECE4D5B55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F26DA4-B783-41C3-A838-969836F6F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8E282-E8DD-420F-B56C-48E2AF3CA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884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702A7D-5BA8-4EF7-B316-D1F1DE323C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D6908-5CD4-4282-8885-FA9294536DBD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D51D95-BB78-41E9-9C80-2489344570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F1AB6B-A3B1-4E55-B8F6-2B364F602A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8AFF3-3D7B-46C0-86FD-342778682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93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8C8649-E36E-4B16-B7AF-9341943F0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D20A0-470B-4793-9F34-605B393EDEB0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7230C6-F154-4E5D-9A53-526F59FBB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27BEBB-C3C7-432E-A690-13D66FE80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C07D5-F4A3-40FF-BE53-4EDCB17FE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11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82A8E6-115B-48CA-A1F0-E59BCD5C62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879E5-C677-41BC-852A-CF9A4266563A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8B4224-59DF-4EDF-B827-2970A09346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024578-9DD3-412A-875D-A8B1FCB12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49503-C7C1-4585-B72B-3685A7F6F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551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6F5661-96D1-4269-BF4B-9993CA125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CD6AA-ACE6-4DF2-B2BB-2E8DA7FB1391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0E4002-B2D7-4A2B-AB02-D2DC82286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A178CC-AE3A-496A-82FC-0C68BBA01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51B0-F2F4-46D7-BBBF-FC1102904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619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0D3D7E-6B25-4A95-86AD-E27ED00F77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75941-E4D8-4B80-8CFB-127B026A74C9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BC461F-CC7E-4F1B-BD9A-3395B4C21B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EDA11A-AE22-484E-B85D-2BC0670EEA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F6DC-F70F-428D-AEC1-F0C9A56D4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ABB7D36-714E-4141-B18E-5E860F1074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789EEB-C446-4380-B52C-AD0DFA20CE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7EA12D2-63D4-4CD7-B97C-1C2D325B4A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4F77-CEE3-4CBB-B4A9-B579148A5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502960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4D61CFE-B548-4213-8EB0-677F21A50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650076B-3F69-487D-8EA2-BA1D69260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D34EC36-205E-436F-B81D-D8DCAFABC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0D118-C572-4A91-ABE6-185A17D0F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206346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CF5A51-39C4-4467-8E15-900B83C8E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4A9114-4BE1-4A33-9F95-89A461CEF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C44064-71AC-47F0-9DCF-6C3AAAA1F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40D54-ECA9-4824-8F0A-E536C7E36B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543833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A6699F-371B-486C-A346-61E42761AF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205A65-95F8-4004-A877-A735F0547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A48DAB-53BE-46D8-B2A5-1631AF209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592F4-7CB1-4242-B541-8468569636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990240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7E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BB3E898-8CC2-44C2-A339-DB62C9685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09819D-010C-4E2E-97EF-1427D7A39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7138CA-A282-4303-BF08-BBF9F23FCE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CC65ADE-1986-414E-97DA-51853336A2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A5CA6DA-7C1B-4E49-8606-8A814E8D134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C60B2C8-605D-4331-8748-8B41F3D396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40328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9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A5C8AD-981F-4DF0-8EAD-34216AEF4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55F4F7-270C-41AC-891B-68601702F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417620-E449-4056-BE9A-E9B897D904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D155B0-65EB-40DF-9CFF-6756ABCE56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F25BEF-B7E5-4BA4-BEF8-E4EACFA2A4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C084F4A-C998-4009-AB24-7BECF7E4E1A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3077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slow">
    <p:checke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9E78BFFE-0311-44BC-9A57-43D7F654CF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3182B-749B-4779-893C-A28E1538C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54AF2-B292-4DB3-9E67-574E21DA6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AAB28D-C75E-4318-8251-3BCC7DCB6459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B4296-4BF3-4C5C-9B29-A2CF1A31B7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2A5B2-8321-4C86-871C-FFA7A5ED7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070305-6FAF-4C07-87CF-30ED2D54E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4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67223AD-6596-4E60-8B3B-3925DD1C3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149EA90-38D5-4A4B-81B0-8AF4BB99A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9D4E301E-F042-4A22-A756-7D77989E79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3F5139-580D-4B4E-BAD2-24E380E5B9C1}" type="datetimeFigureOut">
              <a:rPr lang="en-US"/>
              <a:pPr>
                <a:defRPr/>
              </a:pPr>
              <a:t>12/8/2021</a:t>
            </a:fld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0B1FB5ED-CB01-4BD4-8048-E03F4E3FDD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FFA44814-B372-4B19-88A6-3FCC1EA7E4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dirty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5B33AF-29F0-4999-938B-176798735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6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>
            <a:extLst>
              <a:ext uri="{FF2B5EF4-FFF2-40B4-BE49-F238E27FC236}">
                <a16:creationId xmlns:a16="http://schemas.microsoft.com/office/drawing/2014/main" id="{A87432E5-58E9-4881-B6BE-F816D66618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05400" y="2868614"/>
            <a:ext cx="2286000" cy="560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 TẢ</a:t>
            </a:r>
          </a:p>
        </p:txBody>
      </p:sp>
      <p:sp>
        <p:nvSpPr>
          <p:cNvPr id="6147" name="TextBox 13">
            <a:extLst>
              <a:ext uri="{FF2B5EF4-FFF2-40B4-BE49-F238E27FC236}">
                <a16:creationId xmlns:a16="http://schemas.microsoft.com/office/drawing/2014/main" id="{04296207-2A55-41BD-B0EA-6FD833065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9" y="228601"/>
            <a:ext cx="6065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CE01FCB7-C24D-425E-8ED4-C9F84F017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463" y="1066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1">
            <a:extLst>
              <a:ext uri="{FF2B5EF4-FFF2-40B4-BE49-F238E27FC236}">
                <a16:creationId xmlns:a16="http://schemas.microsoft.com/office/drawing/2014/main" id="{9DFD8E42-D446-4C2A-80E0-4489EC39C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315" y="4087815"/>
            <a:ext cx="98892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 CHƯ LÊNH ĐÓN CÔ GIÁO</a:t>
            </a:r>
            <a:endParaRPr lang="en-US" alt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EE0C41F-9E8D-447B-8EAD-61DB4AA90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153400" cy="5943600"/>
          </a:xfrm>
        </p:spPr>
        <p:txBody>
          <a:bodyPr/>
          <a:lstStyle/>
          <a:p>
            <a:pPr algn="l" eaLnBrk="1" hangingPunct="1"/>
            <a:b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Những tiếng có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hỏi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ngã.</a:t>
            </a:r>
            <a:b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Lịch sử bấy giờ ngắn hơn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Thấy điểm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kết môn Lịch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của cháu thấp quá, ông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– Ngày ông đi học, ông toàn được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9, điểm 10 môn Lịch sử.</a:t>
            </a:r>
            <a:b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Thế mà bây giờ điểm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kết môn Lịch sử của Cháu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được 5,5. Cháu suy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sao đây?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Cháu đáp:</a:t>
            </a:r>
            <a:b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–Nhưng thời ông đi học thì lịch sử ngắn hơn bây giờ ạ.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34B9EAE2-13F3-4D41-9A01-978A5B5F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062164"/>
            <a:ext cx="685800" cy="5238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A3EB9475-6C39-4DB6-A916-11CE73E1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486025"/>
            <a:ext cx="838200" cy="5222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49157" name="Text Box 5">
            <a:extLst>
              <a:ext uri="{FF2B5EF4-FFF2-40B4-BE49-F238E27FC236}">
                <a16:creationId xmlns:a16="http://schemas.microsoft.com/office/drawing/2014/main" id="{9E71F4B4-84E0-493E-9B75-0A11D23D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2041526"/>
            <a:ext cx="533400" cy="5238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F5895F4C-A2CD-4F88-A2CC-B102B1716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050" y="2889251"/>
            <a:ext cx="838200" cy="5238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5FEE66A3-BBEF-4BF5-897C-1B056A37C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175" y="3686175"/>
            <a:ext cx="685800" cy="522288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F03CF6EA-F64C-4100-A2A6-829FD8B86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265614"/>
            <a:ext cx="685800" cy="5238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474BAEB9-721D-473F-9481-046824CF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59251"/>
            <a:ext cx="685800" cy="5238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6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/>
      <p:bldP spid="49156" grpId="0" animBg="1"/>
      <p:bldP spid="49157" grpId="0" animBg="1"/>
      <p:bldP spid="49158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99">
            <a:extLst>
              <a:ext uri="{FF2B5EF4-FFF2-40B4-BE49-F238E27FC236}">
                <a16:creationId xmlns:a16="http://schemas.microsoft.com/office/drawing/2014/main" id="{857AAFDA-9724-4A44-8F4E-9D479C0D0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2225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1">
            <a:extLst>
              <a:ext uri="{FF2B5EF4-FFF2-40B4-BE49-F238E27FC236}">
                <a16:creationId xmlns:a16="http://schemas.microsoft.com/office/drawing/2014/main" id="{FEDB3EE8-1B33-4604-B4E2-F6519B104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6" y="1560514"/>
            <a:ext cx="80502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Kết quả hình ảnh cho hinh anh buon chu lenh don co gi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4" y="-16766"/>
            <a:ext cx="12154957" cy="685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631832" y="617776"/>
            <a:ext cx="5229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Buôn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86273" y="5393839"/>
            <a:ext cx="2119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Đình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Cẩn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6302" y="1659285"/>
            <a:ext cx="10720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lấy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gùi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giấy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sàn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Mọi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im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phăng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phắc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Y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rõ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đập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lồng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ngực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mình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Quỳ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gối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sàn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to,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thật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đậm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“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Bác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Hồ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”. Y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xong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bỗng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bao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hò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reo: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Ôi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vi-VN" altLang="en-US" sz="3200" noProof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hữ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Nhìn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kìa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- A, </a:t>
            </a:r>
            <a:r>
              <a:rPr lang="vi-VN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hữ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9089" y="1768132"/>
            <a:ext cx="112918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86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NI-Times" pitchFamily="2" charset="0"/>
                <a:ea typeface="Times New Roman" panose="02020603050405020304" pitchFamily="18" charset="0"/>
                <a:cs typeface="+mn-cs"/>
              </a:rPr>
              <a:t>-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gì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86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tấm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lòng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Nguyên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81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9259" y="1333696"/>
            <a:ext cx="5958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86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khó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54024" y="3028176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75302" y="2545737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ngực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74158" y="1989966"/>
            <a:ext cx="2066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phăng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phắc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7104" y="3551166"/>
            <a:ext cx="1253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74157" y="4057126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sàn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052120-10B9-44BB-92E4-12B7EF85F001}"/>
              </a:ext>
            </a:extLst>
          </p:cNvPr>
          <p:cNvSpPr/>
          <p:nvPr/>
        </p:nvSpPr>
        <p:spPr>
          <a:xfrm>
            <a:off x="5147104" y="3014446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D7FB5D-3502-42F5-A73F-00B2C5341864}"/>
              </a:ext>
            </a:extLst>
          </p:cNvPr>
          <p:cNvSpPr/>
          <p:nvPr/>
        </p:nvSpPr>
        <p:spPr>
          <a:xfrm>
            <a:off x="5168382" y="2532007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ngực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E1EA39-2406-4E9F-BB81-A69A094FFF2C}"/>
              </a:ext>
            </a:extLst>
          </p:cNvPr>
          <p:cNvSpPr/>
          <p:nvPr/>
        </p:nvSpPr>
        <p:spPr>
          <a:xfrm>
            <a:off x="5167238" y="1976236"/>
            <a:ext cx="2066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phăng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phắc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96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7">
            <a:extLst>
              <a:ext uri="{FF2B5EF4-FFF2-40B4-BE49-F238E27FC236}">
                <a16:creationId xmlns:a16="http://schemas.microsoft.com/office/drawing/2014/main" id="{3B3B7EFC-63CE-4880-9D8A-E82582F07E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1622425"/>
            <a:ext cx="5105400" cy="21336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BÀI.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27BABB7-A682-4535-96DC-ABE83519E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447801"/>
            <a:ext cx="8991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486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486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486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2) Tìm những tiếng có nghĩa: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Chỉ khác nhau ở âm </a:t>
            </a:r>
            <a:r>
              <a: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altLang="en-US" b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: 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(trao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ổi) 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chao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(chao l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ện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ổi /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liệng ;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 /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chắc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/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 ;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tréo /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 /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chong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chóng ;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trinh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bạch /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chinh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vi-VN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 /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vi-VN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hửng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trừng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phạt /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chừng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 ;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en-US" b="1" i="1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ạt / dây</a:t>
            </a:r>
            <a:r>
              <a:rPr lang="vi-VN" altLang="en-US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73F8278-4345-489E-8EE8-7D52FB7A9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658939"/>
            <a:ext cx="8991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486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486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486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86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thanh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thanh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ngã</a:t>
            </a:r>
            <a:endParaRPr lang="en-US" altLang="en-US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M :</a:t>
            </a:r>
            <a:r>
              <a:rPr lang="en-US" altLang="en-US" b="1" dirty="0">
                <a:solidFill>
                  <a:srgbClr val="190C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ban) 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vi-V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Dạy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vi-VN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bão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ngợi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nghỉ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ng</a:t>
            </a:r>
            <a:r>
              <a:rPr lang="vi-VN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kẻ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thù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kẽ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hở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;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kỷ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luật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kỹ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thuật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ầu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mỡ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ẩu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ả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ã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ành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chim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sẻ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sạch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;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nổi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giận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nỗi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mâm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cỗ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;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/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cũ</a:t>
            </a:r>
            <a:r>
              <a:rPr lang="en-US" altLang="en-US" b="1" i="1" dirty="0">
                <a:solidFill>
                  <a:srgbClr val="190CC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kỹ</a:t>
            </a:r>
            <a:r>
              <a:rPr lang="en-US" alt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;.....</a:t>
            </a: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7B63D60C-14CD-4826-86FE-C0790DD3F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888" y="2757488"/>
            <a:ext cx="8672512" cy="283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ông vua tự            là mình có tài văn nên rất hay viết truyện.                 </a:t>
            </a:r>
            <a:r>
              <a:rPr lang="vi-VN" altLang="en-US" sz="2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vua rất nhạt nhẽo nhưng vì sợ vua nên                 ai dám          bai. </a:t>
            </a:r>
            <a:endParaRPr lang="vi-VN" altLang="en-US" sz="2200" b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en-US" sz="2200" b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có một nhà phê bình dám nói sự thật . Vua tức giận tống ông vào ngục.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Thời gian sau , vua           lại tự do cho nhà phê bình, mời ông đến dự tiệc, thưởng thức sáng tác mới. Khi vua yêu cầu nhà phê bình nêu nhận xét , ông bước nhanh về phía mấy người lính canh và nói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Xin hãy đưa tôi           lại nhà giam!</a:t>
            </a:r>
          </a:p>
        </p:txBody>
      </p:sp>
      <p:sp>
        <p:nvSpPr>
          <p:cNvPr id="18435" name="Text Box 7">
            <a:extLst>
              <a:ext uri="{FF2B5EF4-FFF2-40B4-BE49-F238E27FC236}">
                <a16:creationId xmlns:a16="http://schemas.microsoft.com/office/drawing/2014/main" id="{074AEBD6-AA79-47D4-8621-CE1D6E44F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6" y="1060450"/>
            <a:ext cx="69500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0">
                <a:solidFill>
                  <a:prstClr val="black"/>
                </a:solidFill>
                <a:latin typeface="Times New Roman" panose="02020603050405020304" pitchFamily="18" charset="0"/>
              </a:rPr>
              <a:t>3. Tìm tiếng thích hợp với mỗi ô trống</a:t>
            </a:r>
            <a:r>
              <a:rPr lang="en-US" altLang="en-US" sz="2800" b="0">
                <a:solidFill>
                  <a:prstClr val="black"/>
                </a:solidFill>
                <a:latin typeface="HP001 5 hàng" panose="020B0603050302020204" pitchFamily="34" charset="-93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0">
                <a:solidFill>
                  <a:prstClr val="black"/>
                </a:solidFill>
                <a:latin typeface="Times New Roman" panose="02020603050405020304" pitchFamily="18" charset="0"/>
              </a:rPr>
              <a:t>a) Những tiếng có chứa âm đầu là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tr</a:t>
            </a:r>
            <a:r>
              <a:rPr lang="en-US" altLang="en-US" sz="2800" b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0">
                <a:solidFill>
                  <a:prstClr val="black"/>
                </a:solidFill>
                <a:latin typeface="Times New Roman" panose="02020603050405020304" pitchFamily="18" charset="0"/>
              </a:rPr>
              <a:t>hay</a:t>
            </a:r>
            <a:r>
              <a:rPr lang="en-US" altLang="en-US" sz="2800" b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ch</a:t>
            </a:r>
            <a:r>
              <a:rPr lang="en-US" altLang="en-US" sz="2800" b="0">
                <a:solidFill>
                  <a:srgbClr val="0033CC"/>
                </a:solidFill>
                <a:latin typeface="Times New Roman" panose="02020603050405020304" pitchFamily="18" charset="0"/>
              </a:rPr>
              <a:t>.</a:t>
            </a:r>
            <a:endParaRPr lang="en-US" altLang="en-US" sz="2100" b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A15777C0-C958-4104-A195-3A7ED45E4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5463" y="2806700"/>
            <a:ext cx="10668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15580678-6E2E-4081-BDA8-9A09A1186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173413"/>
            <a:ext cx="992188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F2838042-B752-41EB-A053-154D1D2B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194050"/>
            <a:ext cx="6096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DA084FE7-C1E7-4E73-85BC-B7026C1F7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256213"/>
            <a:ext cx="609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736C7CB1-B786-45A0-B6E2-80227BE1E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4192588"/>
            <a:ext cx="609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</a:p>
        </p:txBody>
      </p:sp>
      <p:sp>
        <p:nvSpPr>
          <p:cNvPr id="10270" name="Rectangle 30">
            <a:extLst>
              <a:ext uri="{FF2B5EF4-FFF2-40B4-BE49-F238E27FC236}">
                <a16:creationId xmlns:a16="http://schemas.microsoft.com/office/drawing/2014/main" id="{1B25E818-900A-4615-87D9-EFABB46E7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363" y="2813050"/>
            <a:ext cx="6096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</a:p>
        </p:txBody>
      </p:sp>
      <p:sp>
        <p:nvSpPr>
          <p:cNvPr id="18442" name="Text Box 31">
            <a:extLst>
              <a:ext uri="{FF2B5EF4-FFF2-40B4-BE49-F238E27FC236}">
                <a16:creationId xmlns:a16="http://schemas.microsoft.com/office/drawing/2014/main" id="{E872BC6C-58EE-46CB-BA7F-0733210B5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50" y="2071689"/>
            <a:ext cx="49530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defTabSz="685800">
              <a:defRPr sz="4000" b="1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i="1">
                <a:solidFill>
                  <a:srgbClr val="000000"/>
                </a:solidFill>
                <a:latin typeface="Times New Roman" panose="02020603050405020304" pitchFamily="18" charset="0"/>
              </a:rPr>
              <a:t>Nhà phê bình và truyện của vua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0" grpId="0" animBg="1"/>
      <p:bldP spid="10251" grpId="0" animBg="1"/>
      <p:bldP spid="10252" grpId="0" animBg="1"/>
      <p:bldP spid="10253" grpId="0" animBg="1"/>
      <p:bldP spid="10270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vi-VN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vi-VN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636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HP001 5 hàng</vt:lpstr>
      <vt:lpstr>Times New Roman</vt:lpstr>
      <vt:lpstr>VNI-Times</vt:lpstr>
      <vt:lpstr>1_Default Design</vt:lpstr>
      <vt:lpstr>Office Theme</vt:lpstr>
      <vt:lpstr>Default Design</vt:lpstr>
      <vt:lpstr>1_Office Theme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3b) Những tiếng có thanh hỏi/thanh ngã.  Lịch sử bấy giờ ngắn hơn Thấy điểm tổng kết môn Lịch sử  của cháu thấp quá, ông bảo:  – Ngày ông đi học, ông toàn được điểm 9, điểm 10 môn Lịch sử. . Thế mà bây giờ điểm tổng kết môn Lịch sử của Cháu chỉ được 5,5. Cháu suy nghĩ sao đây?  Cháu đáp:  –Nhưng thời ông đi học thì lịch sử ngắn hơn bây giờ ạ.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MinhThangPC.VN</dc:creator>
  <cp:lastModifiedBy>MinhThangPC.VN</cp:lastModifiedBy>
  <cp:revision>1</cp:revision>
  <dcterms:created xsi:type="dcterms:W3CDTF">2021-12-08T13:46:27Z</dcterms:created>
  <dcterms:modified xsi:type="dcterms:W3CDTF">2021-12-08T13:57:06Z</dcterms:modified>
</cp:coreProperties>
</file>