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78" r:id="rId4"/>
    <p:sldId id="268" r:id="rId5"/>
    <p:sldId id="274" r:id="rId6"/>
    <p:sldId id="275" r:id="rId7"/>
    <p:sldId id="271" r:id="rId8"/>
    <p:sldId id="272" r:id="rId9"/>
    <p:sldId id="277" r:id="rId10"/>
    <p:sldId id="273" r:id="rId11"/>
    <p:sldId id="279" r:id="rId12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F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81" autoAdjust="0"/>
    <p:restoredTop sz="92181" autoAdjust="0"/>
  </p:normalViewPr>
  <p:slideViewPr>
    <p:cSldViewPr snapToGrid="0">
      <p:cViewPr varScale="1">
        <p:scale>
          <a:sx n="80" d="100"/>
          <a:sy n="80" d="100"/>
        </p:scale>
        <p:origin x="58" y="2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gs" Target="tags/tag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5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731DB-C8F3-4222-A081-7C2C07FF8DE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041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BBA80-289D-4CA8-8AB3-5B99F38BA3A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787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F30DD-2EE7-497C-A5B8-457D3A1FF3E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42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C284F-E1D2-43DB-A129-9A9EEE3C3BB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674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1A331-8901-4CD2-852B-74123E9195C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691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31DD4-9C17-4079-A17E-6064F6FCCD2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72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01BB4-BF61-4157-A249-8EEAE85D185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61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60CD3-32CB-4021-BDA0-4A6F90A3078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84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11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94E21-A6FD-4CF2-B7DC-DA2748EE787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1177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7C4B3-D3D9-4A32-902C-0571EB2FAF2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4753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6CDB1-17C9-4665-A994-20B869D0572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0497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731DB-C8F3-4222-A081-7C2C07FF8DE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8973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BBA80-289D-4CA8-8AB3-5B99F38BA3A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2091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F30DD-2EE7-497C-A5B8-457D3A1FF3E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398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C284F-E1D2-43DB-A129-9A9EEE3C3BB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5164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1A331-8901-4CD2-852B-74123E9195C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2913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31DD4-9C17-4079-A17E-6064F6FCCD2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745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01BB4-BF61-4157-A249-8EEAE85D185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146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981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60CD3-32CB-4021-BDA0-4A6F90A3078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7666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94E21-A6FD-4CF2-B7DC-DA2748EE787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2134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7C4B3-D3D9-4A32-902C-0571EB2FAF2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6039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6CDB1-17C9-4665-A994-20B869D0572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67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9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7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9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1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441F8E-66AB-4981-9D34-2E1DB23AB87D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35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441F8E-66AB-4981-9D34-2E1DB23AB87D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874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WordArt 6"/>
          <p:cNvSpPr>
            <a:spLocks noChangeArrowheads="1" noChangeShapeType="1" noTextEdit="1"/>
          </p:cNvSpPr>
          <p:nvPr/>
        </p:nvSpPr>
        <p:spPr bwMode="auto">
          <a:xfrm>
            <a:off x="2106612" y="3230880"/>
            <a:ext cx="8229600" cy="2590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 err="1">
                <a:ln w="1905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BE0E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Môn</a:t>
            </a:r>
            <a:r>
              <a:rPr lang="en-US" sz="3600" kern="10" dirty="0">
                <a:ln w="1905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BE0E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905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BE0E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en-US" sz="3600" kern="10" dirty="0">
                <a:ln w="1905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BE0E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905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BE0E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3600" kern="10" dirty="0">
                <a:ln w="1905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BE0E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5</a:t>
            </a:r>
          </a:p>
        </p:txBody>
      </p:sp>
      <p:sp>
        <p:nvSpPr>
          <p:cNvPr id="2055" name="WordArt 15"/>
          <p:cNvSpPr>
            <a:spLocks noChangeArrowheads="1" noChangeShapeType="1" noTextEdit="1"/>
          </p:cNvSpPr>
          <p:nvPr/>
        </p:nvSpPr>
        <p:spPr bwMode="auto">
          <a:xfrm>
            <a:off x="2959103" y="3732218"/>
            <a:ext cx="6235700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4E89AE-1058-4C79-AD1F-C80A314DDB81}"/>
              </a:ext>
            </a:extLst>
          </p:cNvPr>
          <p:cNvSpPr txBox="1"/>
          <p:nvPr/>
        </p:nvSpPr>
        <p:spPr>
          <a:xfrm>
            <a:off x="4165603" y="852488"/>
            <a:ext cx="49434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ỦY BAN NHÂN DÂN QUẬN LONG BIÊN</a:t>
            </a:r>
          </a:p>
          <a:p>
            <a:pPr algn="ctr"/>
            <a:r>
              <a:rPr lang="en-US" sz="2400" b="1" u="sng" dirty="0">
                <a:solidFill>
                  <a:srgbClr val="002060"/>
                </a:solidFill>
              </a:rPr>
              <a:t>TRƯỜNG TIỂU HỌC ÁI MỘ 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5E31D1-A5BC-40AB-837B-22E45889F5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347" y="1810047"/>
            <a:ext cx="1618953" cy="16189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48488418"/>
      </p:ext>
    </p:extLst>
  </p:cSld>
  <p:clrMapOvr>
    <a:masterClrMapping/>
  </p:clrMapOvr>
  <p:transition advTm="69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mph" presetSubtype="2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  <p:bldP spid="1536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>
            <a:spLocks noGrp="1"/>
          </p:cNvSpPr>
          <p:nvPr>
            <p:ph type="ctrTitle" idx="4294967295"/>
          </p:nvPr>
        </p:nvSpPr>
        <p:spPr>
          <a:xfrm>
            <a:off x="4658058" y="626401"/>
            <a:ext cx="2907031" cy="762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cũ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67188" y="1796110"/>
            <a:ext cx="5557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5%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1200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56204" y="1809140"/>
            <a:ext cx="1641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495420" y="2291414"/>
            <a:ext cx="27735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1200 : 100 x 5 =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154568" y="2934882"/>
            <a:ext cx="3031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1200 :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= 20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046118" y="2319330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151065" y="2350107"/>
            <a:ext cx="29722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1200 :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= 100 : 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161936" y="3540986"/>
            <a:ext cx="3107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= 1200 : 20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161936" y="4064206"/>
            <a:ext cx="167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</a:t>
            </a: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8" grpId="0"/>
      <p:bldP spid="29" grpId="0"/>
      <p:bldP spid="30" grpId="0"/>
      <p:bldP spid="33" grpId="0"/>
      <p:bldP spid="34" grpId="0"/>
      <p:bldP spid="35" grpId="0"/>
      <p:bldP spid="37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1285874" y="1310850"/>
            <a:ext cx="11322140" cy="739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306513" eaLnBrk="0" hangingPunct="0">
              <a:lnSpc>
                <a:spcPct val="75000"/>
              </a:lnSpc>
              <a:spcBef>
                <a:spcPct val="3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nữ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420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52,5%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11520" y="2182181"/>
            <a:ext cx="41454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Tóm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tắt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52,5%    …    420 HS 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100%     …      ? HS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148239" y="2198372"/>
            <a:ext cx="5343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1%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86446" y="2600994"/>
            <a:ext cx="437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420 : 52,5 =  8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153004" y="3029622"/>
            <a:ext cx="5780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019783" y="3470636"/>
            <a:ext cx="424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8 x 100 = 800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119665" y="3907136"/>
            <a:ext cx="6224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gộp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000735" y="4355768"/>
            <a:ext cx="4059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420 : 52,5 x 100 =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800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62532" y="4797734"/>
            <a:ext cx="5044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420 x 100 : 52,5 =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800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11521" y="5324105"/>
            <a:ext cx="10734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Muốn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52,5%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420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14400" y="5309535"/>
            <a:ext cx="116616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Muốn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52,5%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nó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420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lấy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420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52,5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lấy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420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52,5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69B0B0-5291-4E94-AF45-15AA6C6D27BF}"/>
              </a:ext>
            </a:extLst>
          </p:cNvPr>
          <p:cNvSpPr txBox="1"/>
          <p:nvPr/>
        </p:nvSpPr>
        <p:spPr>
          <a:xfrm>
            <a:off x="3976283" y="594358"/>
            <a:ext cx="54963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tỉ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8" grpId="0"/>
      <p:bldP spid="39" grpId="0"/>
      <p:bldP spid="40" grpId="0"/>
      <p:bldP spid="41" grpId="0"/>
      <p:bldP spid="42" grpId="0"/>
      <p:bldP spid="43" grpId="0"/>
      <p:bldP spid="20" grpId="0"/>
      <p:bldP spid="20" grpId="1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1203326" y="1156475"/>
            <a:ext cx="10615308" cy="10734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306513" eaLnBrk="0" hangingPunct="0">
              <a:lnSpc>
                <a:spcPct val="75000"/>
              </a:lnSpc>
              <a:spcBef>
                <a:spcPct val="30000"/>
              </a:spcBef>
            </a:pPr>
            <a:r>
              <a:rPr lang="en-US" sz="28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8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1590 ô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120%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86459" y="2847978"/>
            <a:ext cx="6061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043594" y="3348044"/>
            <a:ext cx="5014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1590 : 120 x 100 =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1325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(ô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796214" y="3829062"/>
            <a:ext cx="3222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: 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1325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33892" y="2417090"/>
            <a:ext cx="379462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Tóm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tắt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120%  ……  1590 ô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100%   …….      ? Ô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20000" y="2419351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5400000">
            <a:off x="4343400" y="3390901"/>
            <a:ext cx="1828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47419" y="4692018"/>
            <a:ext cx="6061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04554" y="5192084"/>
            <a:ext cx="5014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1590 x 100 : 120 =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1325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(ô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57174" y="5673102"/>
            <a:ext cx="3222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: 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1325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72200" y="4251961"/>
            <a:ext cx="1158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  <p:bldP spid="32" grpId="0"/>
      <p:bldP spid="33" grpId="0"/>
      <p:bldP spid="34" grpId="0"/>
      <p:bldP spid="35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4930140" y="388738"/>
            <a:ext cx="24536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latin typeface="Arial" panose="020B0604020202020204" pitchFamily="34" charset="0"/>
                <a:cs typeface="Arial" panose="020B0604020202020204" pitchFamily="34" charset="0"/>
              </a:rPr>
              <a:t>LUYỆN TẬP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2330133" y="2673035"/>
            <a:ext cx="2070529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Tóm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tắt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383967" y="3322320"/>
            <a:ext cx="367284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92%:  	552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7314565" y="2712722"/>
            <a:ext cx="184848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u="sng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1243012" y="1252803"/>
            <a:ext cx="10598467" cy="1102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/>
          <a:p>
            <a:pPr algn="just" defTabSz="1306513" eaLnBrk="0" hangingPunct="0">
              <a:lnSpc>
                <a:spcPct val="75000"/>
              </a:lnSpc>
              <a:spcBef>
                <a:spcPct val="30000"/>
              </a:spcBef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giỏi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Vạn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Thịnh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552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92%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Vạn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Thịnh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1197737" y="3930013"/>
            <a:ext cx="4145787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100%:           ?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5393691" y="3322320"/>
            <a:ext cx="6219191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Vạn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Thịnh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552 : 92 x 100 =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600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    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600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5880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Connector 49"/>
          <p:cNvCxnSpPr/>
          <p:nvPr/>
        </p:nvCxnSpPr>
        <p:spPr>
          <a:xfrm rot="16200000" flipH="1">
            <a:off x="4133851" y="4389120"/>
            <a:ext cx="2773680" cy="304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1152526" y="947675"/>
            <a:ext cx="10493692" cy="1424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/>
          <a:p>
            <a:pPr algn="just" defTabSz="1306513" eaLnBrk="0" hangingPunct="0">
              <a:spcBef>
                <a:spcPct val="30000"/>
              </a:spcBef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xưởng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may,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732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91,5%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1005840" y="2606039"/>
            <a:ext cx="2362200" cy="41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algn="ctr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Tóm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tắt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822960" y="3291840"/>
            <a:ext cx="4201478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91,5%     732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5535931" y="3291840"/>
            <a:ext cx="6355080" cy="172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xưởng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may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732 : 91,5 x 100 = 800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800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7360919" y="2584768"/>
            <a:ext cx="201644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u="sng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822960" y="3810000"/>
            <a:ext cx="4506278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100%:          ?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45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9" grpId="0"/>
      <p:bldP spid="31" grpId="0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1155621" y="793019"/>
            <a:ext cx="10637520" cy="1855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/>
          <a:p>
            <a:pPr marL="490538" indent="-490538" algn="just" defTabSz="1306513"/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tẻ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nếp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tấn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nếp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nhẩm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nếp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chiếm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90538" indent="-490538" algn="just" defTabSz="1306513"/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a) 10%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90538" indent="-490538" algn="just" defTabSz="1306513"/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b) 25%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2366627" y="2941320"/>
            <a:ext cx="1858999" cy="487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algn="ctr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Tóm</a:t>
            </a: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tắt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1767841" y="3596799"/>
            <a:ext cx="3399472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a) 10%       5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tấn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2103122" y="4038759"/>
            <a:ext cx="2797491" cy="41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100%:    ?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tấn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1691641" y="4724400"/>
            <a:ext cx="3208972" cy="41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b) 25%:      5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tấn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1981201" y="5181600"/>
            <a:ext cx="2747962" cy="54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100%:     ?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tấn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5051444" y="3778647"/>
            <a:ext cx="4479889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a) 5 : 10 x 100 = 50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tấn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b) 5 : 25 x 100 = 20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tấn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   </a:t>
            </a:r>
          </a:p>
        </p:txBody>
      </p:sp>
    </p:spTree>
    <p:extLst>
      <p:ext uri="{BB962C8B-B14F-4D97-AF65-F5344CB8AC3E}">
        <p14:creationId xmlns:p14="http://schemas.microsoft.com/office/powerpoint/2010/main" val="395837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011931" y="5100321"/>
            <a:ext cx="46558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alt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105151" y="838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Ai </a:t>
            </a:r>
            <a:r>
              <a:rPr lang="en-US" alt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nhanh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endParaRPr lang="en-US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992880" y="2438402"/>
            <a:ext cx="289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1%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nó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50 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602480" y="3133727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= 5000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602480" y="3657600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 = 500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602480" y="4200527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 = 50</a:t>
            </a: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4485323" y="3135630"/>
            <a:ext cx="533400" cy="5334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794761" y="2453641"/>
            <a:ext cx="33147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20%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nó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621531" y="3148967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= 5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602480" y="3672841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 = 50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602480" y="4215767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 = 500</a:t>
            </a: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4454843" y="3649980"/>
            <a:ext cx="533400" cy="5334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790949" y="2453640"/>
            <a:ext cx="31108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10%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nó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 30. 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598671" y="3148967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= 3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598671" y="3672841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 = 30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598671" y="4215765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 = 300</a:t>
            </a: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4481513" y="4198620"/>
            <a:ext cx="533400" cy="5334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503671" y="2438402"/>
            <a:ext cx="18145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Tìm số đó 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121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 animBg="1"/>
      <p:bldP spid="17" grpId="1" animBg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 animBg="1"/>
      <p:bldP spid="22" grpId="1" animBg="1"/>
      <p:bldP spid="23" grpId="0"/>
      <p:bldP spid="24" grpId="0"/>
      <p:bldP spid="25" grpId="0"/>
      <p:bldP spid="26" grpId="0"/>
      <p:bldP spid="27" grpId="0" animBg="1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3" name="WordArt 11"/>
          <p:cNvSpPr>
            <a:spLocks noChangeArrowheads="1" noChangeShapeType="1" noTextEdit="1"/>
          </p:cNvSpPr>
          <p:nvPr/>
        </p:nvSpPr>
        <p:spPr bwMode="auto">
          <a:xfrm>
            <a:off x="1524001" y="1482724"/>
            <a:ext cx="9305926" cy="19843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</a:t>
            </a:r>
            <a:r>
              <a:rPr lang="en-US" sz="48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48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con </a:t>
            </a:r>
            <a:r>
              <a:rPr lang="en-US" sz="48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chăm</a:t>
            </a:r>
            <a:r>
              <a:rPr lang="en-US" sz="48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ngoan</a:t>
            </a:r>
            <a:r>
              <a:rPr lang="en-US" sz="48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48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tốt</a:t>
            </a:r>
            <a:r>
              <a:rPr lang="en-US" sz="48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</a:p>
        </p:txBody>
      </p:sp>
      <p:pic>
        <p:nvPicPr>
          <p:cNvPr id="32775" name="Picture 17" descr="!danc_c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665" y="3200400"/>
            <a:ext cx="4293614" cy="379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6111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2 - &amp;quot;Ôn bài cũ:&amp;quot;&quot;/&gt;&lt;property id=&quot;20307&quot; value=&quot;268&quot;/&gt;&lt;/object&gt;&lt;object type=&quot;3&quot; unique_id=&quot;10005&quot;&gt;&lt;property id=&quot;20148&quot; value=&quot;5&quot;/&gt;&lt;property id=&quot;20300&quot; value=&quot;Slide 3&quot;/&gt;&lt;property id=&quot;20307&quot; value=&quot;274&quot;/&gt;&lt;/object&gt;&lt;object type=&quot;3&quot; unique_id=&quot;10006&quot;&gt;&lt;property id=&quot;20148&quot; value=&quot;5&quot;/&gt;&lt;property id=&quot;20300&quot; value=&quot;Slide 4&quot;/&gt;&lt;property id=&quot;20307&quot; value=&quot;275&quot;/&gt;&lt;/object&gt;&lt;object type=&quot;3&quot; unique_id=&quot;10007&quot;&gt;&lt;property id=&quot;20148&quot; value=&quot;5&quot;/&gt;&lt;property id=&quot;20300&quot; value=&quot;Slide 5&quot;/&gt;&lt;property id=&quot;20307&quot; value=&quot;271&quot;/&gt;&lt;/object&gt;&lt;object type=&quot;3&quot; unique_id=&quot;10008&quot;&gt;&lt;property id=&quot;20148&quot; value=&quot;5&quot;/&gt;&lt;property id=&quot;20300&quot; value=&quot;Slide 6&quot;/&gt;&lt;property id=&quot;20307&quot; value=&quot;272&quot;/&gt;&lt;/object&gt;&lt;object type=&quot;3&quot; unique_id=&quot;10009&quot;&gt;&lt;property id=&quot;20148&quot; value=&quot;5&quot;/&gt;&lt;property id=&quot;20300&quot; value=&quot;Slide 7&quot;/&gt;&lt;property id=&quot;20307&quot; value=&quot;277&quot;/&gt;&lt;/object&gt;&lt;object type=&quot;3&quot; unique_id=&quot;10010&quot;&gt;&lt;property id=&quot;20148&quot; value=&quot;5&quot;/&gt;&lt;property id=&quot;20300&quot; value=&quot;Slide 8&quot;/&gt;&lt;property id=&quot;20307&quot; value=&quot;273&quot;/&gt;&lt;/object&gt;&lt;object type=&quot;3&quot; unique_id=&quot;10485&quot;&gt;&lt;property id=&quot;20148&quot; value=&quot;5&quot;/&gt;&lt;property id=&quot;20300&quot; value=&quot;Slide 1&quot;/&gt;&lt;property id=&quot;20307&quot; value=&quot;278&quot;/&gt;&lt;/object&gt;&lt;object type=&quot;3&quot; unique_id=&quot;10486&quot;&gt;&lt;property id=&quot;20148&quot; value=&quot;5&quot;/&gt;&lt;property id=&quot;20300&quot; value=&quot;Slide 9&quot;/&gt;&lt;property id=&quot;20307&quot; value=&quot;279&quot;/&gt;&lt;/object&gt;&lt;/object&gt;&lt;object type=&quot;8&quot; unique_id=&quot;10022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683</Words>
  <Application>Microsoft Office PowerPoint</Application>
  <PresentationFormat>Widescreen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Default Design</vt:lpstr>
      <vt:lpstr>1_Default Design</vt:lpstr>
      <vt:lpstr>PowerPoint Presentation</vt:lpstr>
      <vt:lpstr>Ôn bài cũ: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Vũ Kim Ngân (420001771)</cp:lastModifiedBy>
  <cp:revision>131</cp:revision>
  <dcterms:created xsi:type="dcterms:W3CDTF">2017-11-24T09:12:01Z</dcterms:created>
  <dcterms:modified xsi:type="dcterms:W3CDTF">2021-12-17T15:34:18Z</dcterms:modified>
</cp:coreProperties>
</file>