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5"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6" r:id="rId18"/>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85"/>
    <a:srgbClr val="F2CD82"/>
    <a:srgbClr val="F2DA8E"/>
    <a:srgbClr val="F0CF84"/>
    <a:srgbClr val="F0D588"/>
    <a:srgbClr val="F6E0A8"/>
    <a:srgbClr val="FF9933"/>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557"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839FA-128B-4667-A9DD-D44EA4F740A1}" type="datetimeFigureOut">
              <a:rPr lang="en-US" smtClean="0"/>
              <a:t>8/22/2021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3D103-7B5C-46E7-ACDE-BBC19CEA3106}" type="slidenum">
              <a:rPr lang="en-US" smtClean="0"/>
              <a:t>‹#›</a:t>
            </a:fld>
            <a:endParaRPr lang="en-US"/>
          </a:p>
        </p:txBody>
      </p:sp>
    </p:spTree>
    <p:extLst>
      <p:ext uri="{BB962C8B-B14F-4D97-AF65-F5344CB8AC3E}">
        <p14:creationId xmlns:p14="http://schemas.microsoft.com/office/powerpoint/2010/main" val="307661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43D103-7B5C-46E7-ACDE-BBC19CEA3106}" type="slidenum">
              <a:rPr lang="en-US" smtClean="0"/>
              <a:t>10</a:t>
            </a:fld>
            <a:endParaRPr lang="en-US"/>
          </a:p>
        </p:txBody>
      </p:sp>
    </p:spTree>
    <p:extLst>
      <p:ext uri="{BB962C8B-B14F-4D97-AF65-F5344CB8AC3E}">
        <p14:creationId xmlns:p14="http://schemas.microsoft.com/office/powerpoint/2010/main" val="228519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31F612-3B03-4ADF-B0C1-BFFA88514E1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14DD86-F7FC-4920-BED8-DF406D93FB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DA41BE-63CA-41F1-911B-E105F363215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48FC780-44F1-4017-8AF4-FA966FABC3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46AB8-41E1-4AD1-BDB8-8C9E25AE0D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CB9A83-A1B0-47E9-87F2-F3DB67A22F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2B075A-1325-41C5-845D-05A4EF49B8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ECFF43-D09A-4B55-BE09-C7687EB8E19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A47AAD-A68C-4593-A2F1-1CDF452ED1D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A8E77A-8437-42F8-B010-55E65B25A8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DD703F-BDAF-4E14-8790-EDA1AD3856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D6111-6DC7-40EB-A037-491F1F4DC9A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86089A-EF8C-4FF1-A0D5-3BC184E4F4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b="0" i="0" u="none">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b="0" i="0" u="none">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00" y="2819400"/>
            <a:ext cx="8534400" cy="155933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itchFamily="18" charset="0"/>
              </a:rPr>
              <a:t>       MÔN: ĐẠO ĐỨC</a:t>
            </a:r>
          </a:p>
          <a:p>
            <a:pPr lvl="2"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Tên</a:t>
            </a:r>
            <a:r>
              <a:rPr lang="en-US" sz="32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bài</a:t>
            </a:r>
            <a:r>
              <a:rPr lang="en-US" sz="32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a:t>
            </a:r>
            <a:r>
              <a:rPr lang="en-US" sz="36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EM LÀ HỌC SINH LỚP 5</a:t>
            </a:r>
          </a:p>
        </p:txBody>
      </p:sp>
      <p:pic>
        <p:nvPicPr>
          <p:cNvPr id="4" name="Picture 3">
            <a:extLst>
              <a:ext uri="{FF2B5EF4-FFF2-40B4-BE49-F238E27FC236}">
                <a16:creationId xmlns:a16="http://schemas.microsoft.com/office/drawing/2014/main" id="{EE72BFAF-DF97-4FE3-B782-875707EF5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3411" y="1330737"/>
            <a:ext cx="1457177" cy="1457177"/>
          </a:xfrm>
          <a:prstGeom prst="rect">
            <a:avLst/>
          </a:prstGeom>
        </p:spPr>
      </p:pic>
      <p:sp>
        <p:nvSpPr>
          <p:cNvPr id="5" name="TextBox 4">
            <a:extLst>
              <a:ext uri="{FF2B5EF4-FFF2-40B4-BE49-F238E27FC236}">
                <a16:creationId xmlns:a16="http://schemas.microsoft.com/office/drawing/2014/main" id="{2FF10984-E07C-4C7F-937C-93E18C346BC4}"/>
              </a:ext>
            </a:extLst>
          </p:cNvPr>
          <p:cNvSpPr txBox="1"/>
          <p:nvPr/>
        </p:nvSpPr>
        <p:spPr>
          <a:xfrm>
            <a:off x="2438400" y="457200"/>
            <a:ext cx="4419600" cy="677108"/>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ỦY BAN NHÂN DÂN QUẬN LONG BIÊN</a:t>
            </a:r>
          </a:p>
          <a:p>
            <a:pPr algn="ctr"/>
            <a:r>
              <a:rPr lang="en-US" sz="2000" b="1" u="sng" dirty="0">
                <a:solidFill>
                  <a:srgbClr val="002060"/>
                </a:solidFill>
                <a:latin typeface="Times New Roman" panose="02020603050405020304" pitchFamily="18" charset="0"/>
                <a:cs typeface="Times New Roman" panose="02020603050405020304" pitchFamily="18" charset="0"/>
              </a:rPr>
              <a:t>TRƯỜNG TIỂU HỌC ÁI MỘ B</a:t>
            </a:r>
          </a:p>
        </p:txBody>
      </p:sp>
    </p:spTree>
    <p:extLst>
      <p:ext uri="{BB962C8B-B14F-4D97-AF65-F5344CB8AC3E}">
        <p14:creationId xmlns:p14="http://schemas.microsoft.com/office/powerpoint/2010/main" val="385767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2532" name="Rectangle 4"/>
          <p:cNvSpPr>
            <a:spLocks noGrp="1" noChangeArrowheads="1"/>
          </p:cNvSpPr>
          <p:nvPr>
            <p:ph type="body" sz="half" idx="1"/>
          </p:nvPr>
        </p:nvSpPr>
        <p:spPr>
          <a:xfrm>
            <a:off x="533400" y="928688"/>
            <a:ext cx="4114800" cy="5029200"/>
          </a:xfrm>
          <a:ln/>
        </p:spPr>
        <p:style>
          <a:lnRef idx="2">
            <a:schemeClr val="accent5"/>
          </a:lnRef>
          <a:fillRef idx="1">
            <a:schemeClr val="lt1"/>
          </a:fillRef>
          <a:effectRef idx="0">
            <a:schemeClr val="accent5"/>
          </a:effectRef>
          <a:fontRef idx="minor">
            <a:schemeClr val="dk1"/>
          </a:fontRef>
        </p:style>
        <p:txBody>
          <a:bodyPr/>
          <a:lstStyle/>
          <a:p>
            <a:pPr algn="just">
              <a:lnSpc>
                <a:spcPct val="80000"/>
              </a:lnSpc>
              <a:buFontTx/>
              <a:buNone/>
            </a:pPr>
            <a:r>
              <a:rPr lang="en-US" sz="2400" b="1" dirty="0">
                <a:solidFill>
                  <a:srgbClr val="0000FF"/>
                </a:solidFill>
                <a:latin typeface="Times New Roman" pitchFamily="18" charset="0"/>
                <a:cs typeface="Times New Roman" pitchFamily="18" charset="0"/>
              </a:rPr>
              <a:t>     </a:t>
            </a:r>
            <a:r>
              <a:rPr lang="en-US" sz="2200" b="1" dirty="0">
                <a:solidFill>
                  <a:srgbClr val="0000FF"/>
                </a:solidFill>
                <a:latin typeface="Times New Roman" pitchFamily="18" charset="0"/>
                <a:cs typeface="Times New Roman" pitchFamily="18" charset="0"/>
              </a:rPr>
              <a:t> </a:t>
            </a:r>
            <a:r>
              <a:rPr lang="vi-VN" sz="2200" b="1" dirty="0" err="1">
                <a:solidFill>
                  <a:srgbClr val="FF0000"/>
                </a:solidFill>
                <a:latin typeface="Times New Roman" pitchFamily="18" charset="0"/>
                <a:cs typeface="Times New Roman" pitchFamily="18" charset="0"/>
              </a:rPr>
              <a:t>Thể</a:t>
            </a:r>
            <a:r>
              <a:rPr lang="vi-VN" sz="2200" b="1" dirty="0">
                <a:solidFill>
                  <a:srgbClr val="FF0000"/>
                </a:solidFill>
                <a:latin typeface="Times New Roman" pitchFamily="18" charset="0"/>
                <a:cs typeface="Times New Roman" pitchFamily="18" charset="0"/>
              </a:rPr>
              <a:t> </a:t>
            </a:r>
            <a:r>
              <a:rPr lang="vi-VN" sz="2200" b="1" dirty="0" err="1">
                <a:solidFill>
                  <a:srgbClr val="FF0000"/>
                </a:solidFill>
                <a:latin typeface="Times New Roman" pitchFamily="18" charset="0"/>
                <a:cs typeface="Times New Roman" pitchFamily="18" charset="0"/>
              </a:rPr>
              <a:t>hiện</a:t>
            </a:r>
            <a:r>
              <a:rPr lang="vi-VN" sz="2200" b="1" dirty="0">
                <a:solidFill>
                  <a:srgbClr val="FF0000"/>
                </a:solidFill>
                <a:latin typeface="Times New Roman" pitchFamily="18" charset="0"/>
                <a:cs typeface="Times New Roman" pitchFamily="18" charset="0"/>
              </a:rPr>
              <a:t> </a:t>
            </a:r>
            <a:r>
              <a:rPr lang="vi-VN" sz="2200" b="1" dirty="0" err="1">
                <a:solidFill>
                  <a:srgbClr val="FF0000"/>
                </a:solidFill>
                <a:latin typeface="Times New Roman" pitchFamily="18" charset="0"/>
                <a:cs typeface="Times New Roman" pitchFamily="18" charset="0"/>
              </a:rPr>
              <a:t>là</a:t>
            </a:r>
            <a:r>
              <a:rPr lang="vi-VN" sz="2200" b="1" dirty="0">
                <a:solidFill>
                  <a:srgbClr val="FF0000"/>
                </a:solidFill>
                <a:latin typeface="Times New Roman" pitchFamily="18" charset="0"/>
                <a:cs typeface="Times New Roman" pitchFamily="18" charset="0"/>
              </a:rPr>
              <a:t> </a:t>
            </a:r>
            <a:r>
              <a:rPr lang="vi-VN" sz="2200" b="1" dirty="0" err="1">
                <a:solidFill>
                  <a:srgbClr val="FF0000"/>
                </a:solidFill>
                <a:latin typeface="Times New Roman" pitchFamily="18" charset="0"/>
                <a:cs typeface="Times New Roman" pitchFamily="18" charset="0"/>
              </a:rPr>
              <a:t>học</a:t>
            </a:r>
            <a:r>
              <a:rPr lang="vi-VN" sz="2200" b="1" dirty="0">
                <a:solidFill>
                  <a:srgbClr val="FF0000"/>
                </a:solidFill>
                <a:latin typeface="Times New Roman" pitchFamily="18" charset="0"/>
                <a:cs typeface="Times New Roman" pitchFamily="18" charset="0"/>
              </a:rPr>
              <a:t> sinh </a:t>
            </a:r>
            <a:r>
              <a:rPr lang="vi-VN" sz="2200" b="1" dirty="0" err="1">
                <a:solidFill>
                  <a:srgbClr val="FF0000"/>
                </a:solidFill>
                <a:latin typeface="Times New Roman" pitchFamily="18" charset="0"/>
                <a:cs typeface="Times New Roman" pitchFamily="18" charset="0"/>
              </a:rPr>
              <a:t>lớp</a:t>
            </a:r>
            <a:r>
              <a:rPr lang="vi-VN" sz="2200" b="1" dirty="0">
                <a:solidFill>
                  <a:srgbClr val="FF0000"/>
                </a:solidFill>
                <a:latin typeface="Times New Roman" pitchFamily="18" charset="0"/>
                <a:cs typeface="Times New Roman" pitchFamily="18" charset="0"/>
              </a:rPr>
              <a:t> 5 </a:t>
            </a:r>
          </a:p>
          <a:p>
            <a:pPr algn="just">
              <a:lnSpc>
                <a:spcPct val="80000"/>
              </a:lnSpc>
              <a:buFontTx/>
              <a:buNone/>
            </a:pPr>
            <a:endParaRPr lang="en-US" sz="2200" b="1" dirty="0">
              <a:solidFill>
                <a:srgbClr val="FF0000"/>
              </a:solidFill>
              <a:latin typeface="Times New Roman" pitchFamily="18" charset="0"/>
              <a:cs typeface="Times New Roman" pitchFamily="18" charset="0"/>
            </a:endParaRPr>
          </a:p>
          <a:p>
            <a:pPr algn="just">
              <a:lnSpc>
                <a:spcPct val="80000"/>
              </a:lnSpc>
              <a:buFontTx/>
              <a:buNone/>
            </a:pPr>
            <a:r>
              <a:rPr lang="vi-VN" sz="2200" dirty="0">
                <a:solidFill>
                  <a:srgbClr val="002060"/>
                </a:solidFill>
                <a:latin typeface="Times New Roman" pitchFamily="18" charset="0"/>
                <a:cs typeface="Times New Roman" pitchFamily="18" charset="0"/>
              </a:rPr>
              <a:t>a.</a:t>
            </a:r>
            <a:r>
              <a:rPr lang="en-US"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Thực</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hiện</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tốt</a:t>
            </a:r>
            <a:r>
              <a:rPr lang="vi-VN" sz="2200" dirty="0">
                <a:solidFill>
                  <a:srgbClr val="002060"/>
                </a:solidFill>
                <a:latin typeface="Times New Roman" pitchFamily="18" charset="0"/>
                <a:cs typeface="Times New Roman" pitchFamily="18" charset="0"/>
              </a:rPr>
              <a:t> Năm </a:t>
            </a:r>
            <a:r>
              <a:rPr lang="vi-VN" sz="2200" dirty="0" err="1">
                <a:solidFill>
                  <a:srgbClr val="002060"/>
                </a:solidFill>
                <a:latin typeface="Times New Roman" pitchFamily="18" charset="0"/>
                <a:cs typeface="Times New Roman" pitchFamily="18" charset="0"/>
              </a:rPr>
              <a:t>điều</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Bác</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Hồ</a:t>
            </a:r>
            <a:r>
              <a:rPr lang="en-US"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dạy</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thiếu</a:t>
            </a:r>
            <a:r>
              <a:rPr lang="vi-VN" sz="2200" dirty="0">
                <a:solidFill>
                  <a:srgbClr val="002060"/>
                </a:solidFill>
                <a:latin typeface="Times New Roman" pitchFamily="18" charset="0"/>
                <a:cs typeface="Times New Roman" pitchFamily="18" charset="0"/>
              </a:rPr>
              <a:t> niên nhi </a:t>
            </a:r>
            <a:r>
              <a:rPr lang="vi-VN" sz="2200" dirty="0" err="1">
                <a:solidFill>
                  <a:srgbClr val="002060"/>
                </a:solidFill>
                <a:latin typeface="Times New Roman" pitchFamily="18" charset="0"/>
                <a:cs typeface="Times New Roman" pitchFamily="18" charset="0"/>
              </a:rPr>
              <a:t>đồng</a:t>
            </a:r>
            <a:r>
              <a:rPr lang="vi-VN" sz="2200" dirty="0">
                <a:solidFill>
                  <a:srgbClr val="002060"/>
                </a:solidFill>
                <a:latin typeface="Times New Roman" pitchFamily="18" charset="0"/>
                <a:cs typeface="Times New Roman" pitchFamily="18" charset="0"/>
              </a:rPr>
              <a:t> </a:t>
            </a:r>
          </a:p>
          <a:p>
            <a:pPr marL="0" indent="0" algn="just">
              <a:buNone/>
            </a:pPr>
            <a:r>
              <a:rPr lang="vi-VN" sz="2200" dirty="0">
                <a:solidFill>
                  <a:srgbClr val="002060"/>
                </a:solidFill>
                <a:latin typeface="Times New Roman" pitchFamily="18" charset="0"/>
                <a:cs typeface="Times New Roman" pitchFamily="18" charset="0"/>
              </a:rPr>
              <a:t>b. </a:t>
            </a:r>
            <a:r>
              <a:rPr lang="vi-VN" sz="2200" dirty="0" err="1">
                <a:solidFill>
                  <a:srgbClr val="002060"/>
                </a:solidFill>
                <a:latin typeface="Times New Roman" pitchFamily="18" charset="0"/>
                <a:cs typeface="Times New Roman" pitchFamily="18" charset="0"/>
              </a:rPr>
              <a:t>Thực</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hiện</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đúng</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nội</a:t>
            </a:r>
            <a:r>
              <a:rPr lang="vi-VN" sz="2200" dirty="0">
                <a:solidFill>
                  <a:srgbClr val="002060"/>
                </a:solidFill>
                <a:latin typeface="Times New Roman" pitchFamily="18" charset="0"/>
                <a:cs typeface="Times New Roman" pitchFamily="18" charset="0"/>
              </a:rPr>
              <a:t> quy </a:t>
            </a:r>
            <a:r>
              <a:rPr lang="vi-VN" sz="2200" dirty="0" err="1">
                <a:solidFill>
                  <a:srgbClr val="002060"/>
                </a:solidFill>
                <a:latin typeface="Times New Roman" pitchFamily="18" charset="0"/>
                <a:cs typeface="Times New Roman" pitchFamily="18" charset="0"/>
              </a:rPr>
              <a:t>của</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trường</a:t>
            </a:r>
            <a:r>
              <a:rPr lang="vi-VN" sz="2200" dirty="0">
                <a:solidFill>
                  <a:srgbClr val="002060"/>
                </a:solidFill>
                <a:latin typeface="Times New Roman" pitchFamily="18" charset="0"/>
                <a:cs typeface="Times New Roman" pitchFamily="18" charset="0"/>
              </a:rPr>
              <a:t>,</a:t>
            </a:r>
            <a:r>
              <a:rPr lang="en-US"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của</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lớp</a:t>
            </a:r>
            <a:r>
              <a:rPr lang="vi-VN" sz="2200" dirty="0">
                <a:solidFill>
                  <a:srgbClr val="002060"/>
                </a:solidFill>
                <a:latin typeface="Times New Roman" pitchFamily="18" charset="0"/>
                <a:cs typeface="Times New Roman" pitchFamily="18" charset="0"/>
              </a:rPr>
              <a:t>.</a:t>
            </a:r>
          </a:p>
          <a:p>
            <a:pPr marL="0" indent="0" algn="just">
              <a:buNone/>
            </a:pPr>
            <a:r>
              <a:rPr lang="vi-VN" sz="2200" dirty="0">
                <a:solidFill>
                  <a:srgbClr val="002060"/>
                </a:solidFill>
                <a:latin typeface="Times New Roman" pitchFamily="18" charset="0"/>
                <a:cs typeface="Times New Roman" pitchFamily="18" charset="0"/>
              </a:rPr>
              <a:t>c</a:t>
            </a:r>
            <a:r>
              <a:rPr lang="en-US"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Tích</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cực</a:t>
            </a:r>
            <a:r>
              <a:rPr lang="vi-VN" sz="2200" dirty="0">
                <a:solidFill>
                  <a:srgbClr val="002060"/>
                </a:solidFill>
                <a:latin typeface="Times New Roman" pitchFamily="18" charset="0"/>
                <a:cs typeface="Times New Roman" pitchFamily="18" charset="0"/>
              </a:rPr>
              <a:t> tham gia </a:t>
            </a:r>
            <a:r>
              <a:rPr lang="vi-VN" sz="2200" dirty="0" err="1">
                <a:solidFill>
                  <a:srgbClr val="002060"/>
                </a:solidFill>
                <a:latin typeface="Times New Roman" pitchFamily="18" charset="0"/>
                <a:cs typeface="Times New Roman" pitchFamily="18" charset="0"/>
              </a:rPr>
              <a:t>các</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hoạt</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động</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tập</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thể</a:t>
            </a:r>
            <a:r>
              <a:rPr lang="vi-VN" sz="2200" dirty="0">
                <a:solidFill>
                  <a:srgbClr val="002060"/>
                </a:solidFill>
                <a:latin typeface="Times New Roman" pitchFamily="18" charset="0"/>
                <a:cs typeface="Times New Roman" pitchFamily="18" charset="0"/>
              </a:rPr>
              <a:t>,</a:t>
            </a:r>
            <a:r>
              <a:rPr lang="en-US"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hoạt</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động</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xã</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hội</a:t>
            </a:r>
            <a:r>
              <a:rPr lang="vi-VN" sz="2200" dirty="0">
                <a:solidFill>
                  <a:srgbClr val="002060"/>
                </a:solidFill>
                <a:latin typeface="Times New Roman" pitchFamily="18" charset="0"/>
                <a:cs typeface="Times New Roman" pitchFamily="18" charset="0"/>
              </a:rPr>
              <a:t> do</a:t>
            </a:r>
            <a:r>
              <a:rPr lang="en-US"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lớp</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trường</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địa</a:t>
            </a:r>
            <a:r>
              <a:rPr lang="vi-VN" sz="2200" dirty="0">
                <a:solidFill>
                  <a:srgbClr val="002060"/>
                </a:solidFill>
                <a:latin typeface="Times New Roman" pitchFamily="18" charset="0"/>
                <a:cs typeface="Times New Roman" pitchFamily="18" charset="0"/>
              </a:rPr>
              <a:t> phương </a:t>
            </a:r>
            <a:r>
              <a:rPr lang="vi-VN" sz="2200" dirty="0" err="1">
                <a:solidFill>
                  <a:srgbClr val="002060"/>
                </a:solidFill>
                <a:latin typeface="Times New Roman" pitchFamily="18" charset="0"/>
                <a:cs typeface="Times New Roman" pitchFamily="18" charset="0"/>
              </a:rPr>
              <a:t>tổ</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chức</a:t>
            </a:r>
            <a:r>
              <a:rPr lang="vi-VN" sz="2200" dirty="0">
                <a:solidFill>
                  <a:srgbClr val="002060"/>
                </a:solidFill>
                <a:latin typeface="Times New Roman" pitchFamily="18" charset="0"/>
                <a:cs typeface="Times New Roman" pitchFamily="18" charset="0"/>
              </a:rPr>
              <a:t> </a:t>
            </a:r>
          </a:p>
          <a:p>
            <a:pPr marL="0" indent="0" algn="just">
              <a:buNone/>
            </a:pPr>
            <a:r>
              <a:rPr lang="vi-VN" sz="2200" dirty="0">
                <a:solidFill>
                  <a:srgbClr val="002060"/>
                </a:solidFill>
                <a:latin typeface="Times New Roman" pitchFamily="18" charset="0"/>
                <a:cs typeface="Times New Roman" pitchFamily="18" charset="0"/>
              </a:rPr>
              <a:t>d.</a:t>
            </a:r>
            <a:r>
              <a:rPr lang="en-US"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Nhường</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nhịn</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giúp</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đỡ</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các</a:t>
            </a:r>
            <a:r>
              <a:rPr lang="vi-VN" sz="2200" dirty="0">
                <a:solidFill>
                  <a:srgbClr val="002060"/>
                </a:solidFill>
                <a:latin typeface="Times New Roman" pitchFamily="18" charset="0"/>
                <a:cs typeface="Times New Roman" pitchFamily="18" charset="0"/>
              </a:rPr>
              <a:t> em </a:t>
            </a:r>
            <a:r>
              <a:rPr lang="vi-VN" sz="2200" dirty="0" err="1">
                <a:solidFill>
                  <a:srgbClr val="002060"/>
                </a:solidFill>
                <a:latin typeface="Times New Roman" pitchFamily="18" charset="0"/>
                <a:cs typeface="Times New Roman" pitchFamily="18" charset="0"/>
              </a:rPr>
              <a:t>nhỏ</a:t>
            </a:r>
            <a:r>
              <a:rPr lang="vi-VN" sz="2200" dirty="0">
                <a:solidFill>
                  <a:srgbClr val="002060"/>
                </a:solidFill>
                <a:latin typeface="Times New Roman" pitchFamily="18" charset="0"/>
                <a:cs typeface="Times New Roman" pitchFamily="18" charset="0"/>
              </a:rPr>
              <a:t>.</a:t>
            </a:r>
          </a:p>
          <a:p>
            <a:pPr marL="0" indent="0" algn="just">
              <a:buNone/>
            </a:pPr>
            <a:r>
              <a:rPr lang="vi-VN" sz="2200" dirty="0">
                <a:solidFill>
                  <a:srgbClr val="002060"/>
                </a:solidFill>
                <a:latin typeface="Times New Roman" pitchFamily="18" charset="0"/>
                <a:cs typeface="Times New Roman" pitchFamily="18" charset="0"/>
              </a:rPr>
              <a:t>e. Gương </a:t>
            </a:r>
            <a:r>
              <a:rPr lang="vi-VN" sz="2200" dirty="0" err="1">
                <a:solidFill>
                  <a:srgbClr val="002060"/>
                </a:solidFill>
                <a:latin typeface="Times New Roman" pitchFamily="18" charset="0"/>
                <a:cs typeface="Times New Roman" pitchFamily="18" charset="0"/>
              </a:rPr>
              <a:t>mẫu</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về</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mọi</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mặt</a:t>
            </a:r>
            <a:r>
              <a:rPr lang="vi-VN" sz="2200" dirty="0">
                <a:solidFill>
                  <a:srgbClr val="002060"/>
                </a:solidFill>
                <a:latin typeface="Times New Roman" pitchFamily="18" charset="0"/>
                <a:cs typeface="Times New Roman" pitchFamily="18" charset="0"/>
              </a:rPr>
              <a:t> cho </a:t>
            </a:r>
            <a:r>
              <a:rPr lang="vi-VN" sz="2200" dirty="0" err="1">
                <a:solidFill>
                  <a:srgbClr val="002060"/>
                </a:solidFill>
                <a:latin typeface="Times New Roman" pitchFamily="18" charset="0"/>
                <a:cs typeface="Times New Roman" pitchFamily="18" charset="0"/>
              </a:rPr>
              <a:t>các</a:t>
            </a:r>
            <a:r>
              <a:rPr lang="vi-VN" sz="2200" dirty="0">
                <a:solidFill>
                  <a:srgbClr val="002060"/>
                </a:solidFill>
                <a:latin typeface="Times New Roman" pitchFamily="18" charset="0"/>
                <a:cs typeface="Times New Roman" pitchFamily="18" charset="0"/>
              </a:rPr>
              <a:t> em </a:t>
            </a:r>
            <a:r>
              <a:rPr lang="vi-VN" sz="2200" dirty="0" err="1">
                <a:solidFill>
                  <a:srgbClr val="002060"/>
                </a:solidFill>
                <a:latin typeface="Times New Roman" pitchFamily="18" charset="0"/>
                <a:cs typeface="Times New Roman" pitchFamily="18" charset="0"/>
              </a:rPr>
              <a:t>học</a:t>
            </a:r>
            <a:r>
              <a:rPr lang="vi-VN" sz="2200" dirty="0">
                <a:solidFill>
                  <a:srgbClr val="002060"/>
                </a:solidFill>
                <a:latin typeface="Times New Roman" pitchFamily="18" charset="0"/>
                <a:cs typeface="Times New Roman" pitchFamily="18" charset="0"/>
              </a:rPr>
              <a:t> sinh </a:t>
            </a:r>
            <a:r>
              <a:rPr lang="vi-VN" sz="2200" dirty="0" err="1">
                <a:solidFill>
                  <a:srgbClr val="002060"/>
                </a:solidFill>
                <a:latin typeface="Times New Roman" pitchFamily="18" charset="0"/>
                <a:cs typeface="Times New Roman" pitchFamily="18" charset="0"/>
              </a:rPr>
              <a:t>lớp</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dưới</a:t>
            </a:r>
            <a:r>
              <a:rPr lang="vi-VN" sz="2200" dirty="0">
                <a:solidFill>
                  <a:srgbClr val="002060"/>
                </a:solidFill>
                <a:latin typeface="Times New Roman" pitchFamily="18" charset="0"/>
                <a:cs typeface="Times New Roman" pitchFamily="18" charset="0"/>
              </a:rPr>
              <a:t> noi theo.</a:t>
            </a:r>
          </a:p>
        </p:txBody>
      </p:sp>
      <p:sp>
        <p:nvSpPr>
          <p:cNvPr id="22533" name="Rectangle 5"/>
          <p:cNvSpPr>
            <a:spLocks noGrp="1" noChangeArrowheads="1"/>
          </p:cNvSpPr>
          <p:nvPr>
            <p:ph type="body" sz="half" idx="2"/>
          </p:nvPr>
        </p:nvSpPr>
        <p:spPr>
          <a:xfrm>
            <a:off x="4733925" y="928688"/>
            <a:ext cx="3919539" cy="5029200"/>
          </a:xfrm>
          <a:ln/>
        </p:spPr>
        <p:style>
          <a:lnRef idx="2">
            <a:schemeClr val="accent5"/>
          </a:lnRef>
          <a:fillRef idx="1">
            <a:schemeClr val="lt1"/>
          </a:fillRef>
          <a:effectRef idx="0">
            <a:schemeClr val="accent5"/>
          </a:effectRef>
          <a:fontRef idx="minor">
            <a:schemeClr val="dk1"/>
          </a:fontRef>
        </p:style>
        <p:txBody>
          <a:bodyPr/>
          <a:lstStyle/>
          <a:p>
            <a:pPr marL="0" indent="0">
              <a:buNone/>
            </a:pPr>
            <a:endParaRPr lang="vi-VN" sz="2000" b="1" dirty="0">
              <a:solidFill>
                <a:srgbClr val="FF0000"/>
              </a:solidFill>
              <a:latin typeface="Times New Roman" pitchFamily="18" charset="0"/>
              <a:cs typeface="Times New Roman" pitchFamily="18" charset="0"/>
            </a:endParaRPr>
          </a:p>
          <a:p>
            <a:pPr marL="0" indent="0">
              <a:buNone/>
            </a:pPr>
            <a:endParaRPr lang="vi-VN" sz="2000" b="1" dirty="0">
              <a:solidFill>
                <a:srgbClr val="FF0000"/>
              </a:solidFill>
              <a:latin typeface="Times New Roman" pitchFamily="18" charset="0"/>
              <a:cs typeface="Times New Roman" pitchFamily="18" charset="0"/>
            </a:endParaRPr>
          </a:p>
          <a:p>
            <a:pPr marL="0" indent="0" algn="ctr">
              <a:buNone/>
            </a:pPr>
            <a:r>
              <a:rPr lang="vi-VN" sz="2200" b="1" dirty="0">
                <a:solidFill>
                  <a:srgbClr val="FF0000"/>
                </a:solidFill>
                <a:latin typeface="Times New Roman" pitchFamily="18" charset="0"/>
                <a:cs typeface="Times New Roman" pitchFamily="18" charset="0"/>
              </a:rPr>
              <a:t>Không </a:t>
            </a:r>
            <a:r>
              <a:rPr lang="vi-VN" sz="2200" b="1" dirty="0" err="1">
                <a:solidFill>
                  <a:srgbClr val="FF0000"/>
                </a:solidFill>
                <a:latin typeface="Times New Roman" pitchFamily="18" charset="0"/>
                <a:cs typeface="Times New Roman" pitchFamily="18" charset="0"/>
              </a:rPr>
              <a:t>xứng</a:t>
            </a:r>
            <a:r>
              <a:rPr lang="vi-VN" sz="2200" b="1" dirty="0">
                <a:solidFill>
                  <a:srgbClr val="FF0000"/>
                </a:solidFill>
                <a:latin typeface="Times New Roman" pitchFamily="18" charset="0"/>
                <a:cs typeface="Times New Roman" pitchFamily="18" charset="0"/>
              </a:rPr>
              <a:t> </a:t>
            </a:r>
            <a:r>
              <a:rPr lang="vi-VN" sz="2200" b="1" dirty="0" err="1">
                <a:solidFill>
                  <a:srgbClr val="FF0000"/>
                </a:solidFill>
                <a:latin typeface="Times New Roman" pitchFamily="18" charset="0"/>
                <a:cs typeface="Times New Roman" pitchFamily="18" charset="0"/>
              </a:rPr>
              <a:t>đáng</a:t>
            </a:r>
            <a:r>
              <a:rPr lang="vi-VN" sz="2200" b="1" dirty="0">
                <a:solidFill>
                  <a:srgbClr val="FF0000"/>
                </a:solidFill>
                <a:latin typeface="Times New Roman" pitchFamily="18" charset="0"/>
                <a:cs typeface="Times New Roman" pitchFamily="18" charset="0"/>
              </a:rPr>
              <a:t> </a:t>
            </a:r>
            <a:r>
              <a:rPr lang="vi-VN" sz="2200" b="1" dirty="0" err="1">
                <a:solidFill>
                  <a:srgbClr val="FF0000"/>
                </a:solidFill>
                <a:latin typeface="Times New Roman" pitchFamily="18" charset="0"/>
                <a:cs typeface="Times New Roman" pitchFamily="18" charset="0"/>
              </a:rPr>
              <a:t>là</a:t>
            </a:r>
            <a:r>
              <a:rPr lang="vi-VN" sz="2200" b="1" dirty="0">
                <a:solidFill>
                  <a:srgbClr val="FF0000"/>
                </a:solidFill>
                <a:latin typeface="Times New Roman" pitchFamily="18" charset="0"/>
                <a:cs typeface="Times New Roman" pitchFamily="18" charset="0"/>
              </a:rPr>
              <a:t> </a:t>
            </a:r>
            <a:endParaRPr lang="en-US" sz="2200" b="1" dirty="0">
              <a:solidFill>
                <a:srgbClr val="FF0000"/>
              </a:solidFill>
              <a:latin typeface="Times New Roman" pitchFamily="18" charset="0"/>
              <a:cs typeface="Times New Roman" pitchFamily="18" charset="0"/>
            </a:endParaRPr>
          </a:p>
          <a:p>
            <a:pPr marL="0" indent="0" algn="ctr">
              <a:buNone/>
            </a:pPr>
            <a:r>
              <a:rPr lang="vi-VN" sz="2200" b="1" dirty="0" err="1">
                <a:solidFill>
                  <a:srgbClr val="FF0000"/>
                </a:solidFill>
                <a:latin typeface="Times New Roman" pitchFamily="18" charset="0"/>
                <a:cs typeface="Times New Roman" pitchFamily="18" charset="0"/>
              </a:rPr>
              <a:t>học</a:t>
            </a:r>
            <a:r>
              <a:rPr lang="vi-VN" sz="2200" b="1" dirty="0">
                <a:solidFill>
                  <a:srgbClr val="FF0000"/>
                </a:solidFill>
                <a:latin typeface="Times New Roman" pitchFamily="18" charset="0"/>
                <a:cs typeface="Times New Roman" pitchFamily="18" charset="0"/>
              </a:rPr>
              <a:t> sinh </a:t>
            </a:r>
            <a:r>
              <a:rPr lang="vi-VN" sz="2200" b="1" dirty="0" err="1">
                <a:solidFill>
                  <a:srgbClr val="FF0000"/>
                </a:solidFill>
                <a:latin typeface="Times New Roman" pitchFamily="18" charset="0"/>
                <a:cs typeface="Times New Roman" pitchFamily="18" charset="0"/>
              </a:rPr>
              <a:t>lớp</a:t>
            </a:r>
            <a:r>
              <a:rPr lang="vi-VN" sz="2200" b="1" dirty="0">
                <a:solidFill>
                  <a:srgbClr val="FF0000"/>
                </a:solidFill>
                <a:latin typeface="Times New Roman" pitchFamily="18" charset="0"/>
                <a:cs typeface="Times New Roman" pitchFamily="18" charset="0"/>
              </a:rPr>
              <a:t> 5</a:t>
            </a:r>
            <a:endParaRPr lang="vi-VN" sz="2200" dirty="0">
              <a:solidFill>
                <a:srgbClr val="FF0000"/>
              </a:solidFill>
              <a:latin typeface="Times New Roman" pitchFamily="18" charset="0"/>
              <a:cs typeface="Times New Roman" pitchFamily="18" charset="0"/>
            </a:endParaRPr>
          </a:p>
          <a:p>
            <a:pPr marL="0" indent="0" algn="just">
              <a:buNone/>
            </a:pPr>
            <a:r>
              <a:rPr lang="vi-VN" sz="2200" dirty="0">
                <a:solidFill>
                  <a:srgbClr val="002060"/>
                </a:solidFill>
                <a:latin typeface="Times New Roman" pitchFamily="18" charset="0"/>
                <a:cs typeface="Times New Roman" pitchFamily="18" charset="0"/>
              </a:rPr>
              <a:t>đ. </a:t>
            </a:r>
            <a:r>
              <a:rPr lang="vi-VN" sz="2200" dirty="0" err="1">
                <a:solidFill>
                  <a:srgbClr val="002060"/>
                </a:solidFill>
                <a:latin typeface="Times New Roman" pitchFamily="18" charset="0"/>
                <a:cs typeface="Times New Roman" pitchFamily="18" charset="0"/>
              </a:rPr>
              <a:t>Buộc</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các</a:t>
            </a:r>
            <a:r>
              <a:rPr lang="vi-VN" sz="2200" dirty="0">
                <a:solidFill>
                  <a:srgbClr val="002060"/>
                </a:solidFill>
                <a:latin typeface="Times New Roman" pitchFamily="18" charset="0"/>
                <a:cs typeface="Times New Roman" pitchFamily="18" charset="0"/>
              </a:rPr>
              <a:t> em </a:t>
            </a:r>
            <a:r>
              <a:rPr lang="vi-VN" sz="2200" dirty="0" err="1">
                <a:solidFill>
                  <a:srgbClr val="002060"/>
                </a:solidFill>
                <a:latin typeface="Times New Roman" pitchFamily="18" charset="0"/>
                <a:cs typeface="Times New Roman" pitchFamily="18" charset="0"/>
              </a:rPr>
              <a:t>nhỏ</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phải</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làm</a:t>
            </a:r>
            <a:r>
              <a:rPr lang="vi-VN" sz="2200" dirty="0">
                <a:solidFill>
                  <a:srgbClr val="002060"/>
                </a:solidFill>
                <a:latin typeface="Times New Roman" pitchFamily="18" charset="0"/>
                <a:cs typeface="Times New Roman" pitchFamily="18" charset="0"/>
              </a:rPr>
              <a:t> theo </a:t>
            </a:r>
            <a:r>
              <a:rPr lang="vi-VN" sz="2200" dirty="0" err="1">
                <a:solidFill>
                  <a:srgbClr val="002060"/>
                </a:solidFill>
                <a:latin typeface="Times New Roman" pitchFamily="18" charset="0"/>
                <a:cs typeface="Times New Roman" pitchFamily="18" charset="0"/>
              </a:rPr>
              <a:t>mọi</a:t>
            </a:r>
            <a:r>
              <a:rPr lang="vi-VN" sz="2200" dirty="0">
                <a:solidFill>
                  <a:srgbClr val="002060"/>
                </a:solidFill>
                <a:latin typeface="Times New Roman" pitchFamily="18" charset="0"/>
                <a:cs typeface="Times New Roman" pitchFamily="18" charset="0"/>
              </a:rPr>
              <a:t> ý </a:t>
            </a:r>
            <a:r>
              <a:rPr lang="vi-VN" sz="2200" dirty="0" err="1">
                <a:solidFill>
                  <a:srgbClr val="002060"/>
                </a:solidFill>
                <a:latin typeface="Times New Roman" pitchFamily="18" charset="0"/>
                <a:cs typeface="Times New Roman" pitchFamily="18" charset="0"/>
              </a:rPr>
              <a:t>muốn</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của</a:t>
            </a:r>
            <a:r>
              <a:rPr lang="vi-VN" sz="2200" dirty="0">
                <a:solidFill>
                  <a:srgbClr val="002060"/>
                </a:solidFill>
                <a:latin typeface="Times New Roman" pitchFamily="18" charset="0"/>
                <a:cs typeface="Times New Roman" pitchFamily="18" charset="0"/>
              </a:rPr>
              <a:t> </a:t>
            </a:r>
            <a:r>
              <a:rPr lang="vi-VN" sz="2200" dirty="0" err="1">
                <a:solidFill>
                  <a:srgbClr val="002060"/>
                </a:solidFill>
                <a:latin typeface="Times New Roman" pitchFamily="18" charset="0"/>
                <a:cs typeface="Times New Roman" pitchFamily="18" charset="0"/>
              </a:rPr>
              <a:t>mình</a:t>
            </a:r>
            <a:r>
              <a:rPr lang="vi-VN" sz="2200" dirty="0">
                <a:solidFill>
                  <a:srgbClr val="002060"/>
                </a:solidFill>
                <a:latin typeface="Times New Roman" pitchFamily="18" charset="0"/>
                <a:cs typeface="Times New Roman"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532">
                                            <p:bg/>
                                          </p:spTgt>
                                        </p:tgtEl>
                                        <p:attrNameLst>
                                          <p:attrName>style.visibility</p:attrName>
                                        </p:attrNameLst>
                                      </p:cBhvr>
                                      <p:to>
                                        <p:strVal val="visible"/>
                                      </p:to>
                                    </p:set>
                                    <p:animEffect transition="in" filter="barn(inVertical)">
                                      <p:cBhvr>
                                        <p:cTn id="7" dur="500"/>
                                        <p:tgtEl>
                                          <p:spTgt spid="22532">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532">
                                            <p:txEl>
                                              <p:pRg st="0" end="0"/>
                                            </p:txEl>
                                          </p:spTgt>
                                        </p:tgtEl>
                                        <p:attrNameLst>
                                          <p:attrName>style.visibility</p:attrName>
                                        </p:attrNameLst>
                                      </p:cBhvr>
                                      <p:to>
                                        <p:strVal val="visible"/>
                                      </p:to>
                                    </p:set>
                                    <p:animEffect transition="in" filter="barn(inVertical)">
                                      <p:cBhvr>
                                        <p:cTn id="10" dur="500"/>
                                        <p:tgtEl>
                                          <p:spTgt spid="22532">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22532">
                                            <p:txEl>
                                              <p:pRg st="2" end="2"/>
                                            </p:txEl>
                                          </p:spTgt>
                                        </p:tgtEl>
                                        <p:attrNameLst>
                                          <p:attrName>style.visibility</p:attrName>
                                        </p:attrNameLst>
                                      </p:cBhvr>
                                      <p:to>
                                        <p:strVal val="visible"/>
                                      </p:to>
                                    </p:set>
                                    <p:animEffect transition="in" filter="barn(inVertical)">
                                      <p:cBhvr>
                                        <p:cTn id="14" dur="500"/>
                                        <p:tgtEl>
                                          <p:spTgt spid="22532">
                                            <p:txEl>
                                              <p:pRg st="2" end="2"/>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2532">
                                            <p:txEl>
                                              <p:pRg st="3" end="3"/>
                                            </p:txEl>
                                          </p:spTgt>
                                        </p:tgtEl>
                                        <p:attrNameLst>
                                          <p:attrName>style.visibility</p:attrName>
                                        </p:attrNameLst>
                                      </p:cBhvr>
                                      <p:to>
                                        <p:strVal val="visible"/>
                                      </p:to>
                                    </p:set>
                                    <p:animEffect transition="in" filter="barn(inVertical)">
                                      <p:cBhvr>
                                        <p:cTn id="18" dur="500"/>
                                        <p:tgtEl>
                                          <p:spTgt spid="22532">
                                            <p:txEl>
                                              <p:pRg st="3" end="3"/>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2532">
                                            <p:txEl>
                                              <p:pRg st="4" end="4"/>
                                            </p:txEl>
                                          </p:spTgt>
                                        </p:tgtEl>
                                        <p:attrNameLst>
                                          <p:attrName>style.visibility</p:attrName>
                                        </p:attrNameLst>
                                      </p:cBhvr>
                                      <p:to>
                                        <p:strVal val="visible"/>
                                      </p:to>
                                    </p:set>
                                    <p:animEffect transition="in" filter="barn(inVertical)">
                                      <p:cBhvr>
                                        <p:cTn id="22" dur="500"/>
                                        <p:tgtEl>
                                          <p:spTgt spid="22532">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2532">
                                            <p:txEl>
                                              <p:pRg st="5" end="5"/>
                                            </p:txEl>
                                          </p:spTgt>
                                        </p:tgtEl>
                                        <p:attrNameLst>
                                          <p:attrName>style.visibility</p:attrName>
                                        </p:attrNameLst>
                                      </p:cBhvr>
                                      <p:to>
                                        <p:strVal val="visible"/>
                                      </p:to>
                                    </p:set>
                                    <p:animEffect transition="in" filter="barn(inVertical)">
                                      <p:cBhvr>
                                        <p:cTn id="26" dur="500"/>
                                        <p:tgtEl>
                                          <p:spTgt spid="22532">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2532">
                                            <p:txEl>
                                              <p:pRg st="6" end="6"/>
                                            </p:txEl>
                                          </p:spTgt>
                                        </p:tgtEl>
                                        <p:attrNameLst>
                                          <p:attrName>style.visibility</p:attrName>
                                        </p:attrNameLst>
                                      </p:cBhvr>
                                      <p:to>
                                        <p:strVal val="visible"/>
                                      </p:to>
                                    </p:set>
                                    <p:animEffect transition="in" filter="barn(inVertical)">
                                      <p:cBhvr>
                                        <p:cTn id="30" dur="500"/>
                                        <p:tgtEl>
                                          <p:spTgt spid="2253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533">
                                            <p:bg/>
                                          </p:spTgt>
                                        </p:tgtEl>
                                        <p:attrNameLst>
                                          <p:attrName>style.visibility</p:attrName>
                                        </p:attrNameLst>
                                      </p:cBhvr>
                                      <p:to>
                                        <p:strVal val="visible"/>
                                      </p:to>
                                    </p:set>
                                    <p:animEffect transition="in" filter="barn(inVertical)">
                                      <p:cBhvr>
                                        <p:cTn id="35" dur="500"/>
                                        <p:tgtEl>
                                          <p:spTgt spid="22533">
                                            <p:bg/>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533">
                                            <p:txEl>
                                              <p:pRg st="2" end="2"/>
                                            </p:txEl>
                                          </p:spTgt>
                                        </p:tgtEl>
                                        <p:attrNameLst>
                                          <p:attrName>style.visibility</p:attrName>
                                        </p:attrNameLst>
                                      </p:cBhvr>
                                      <p:to>
                                        <p:strVal val="visible"/>
                                      </p:to>
                                    </p:set>
                                    <p:animEffect transition="in" filter="barn(inVertical)">
                                      <p:cBhvr>
                                        <p:cTn id="38" dur="500"/>
                                        <p:tgtEl>
                                          <p:spTgt spid="22533">
                                            <p:txEl>
                                              <p:pRg st="2" end="2"/>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2533">
                                            <p:txEl>
                                              <p:pRg st="3" end="3"/>
                                            </p:txEl>
                                          </p:spTgt>
                                        </p:tgtEl>
                                        <p:attrNameLst>
                                          <p:attrName>style.visibility</p:attrName>
                                        </p:attrNameLst>
                                      </p:cBhvr>
                                      <p:to>
                                        <p:strVal val="visible"/>
                                      </p:to>
                                    </p:set>
                                    <p:animEffect transition="in" filter="barn(inVertical)">
                                      <p:cBhvr>
                                        <p:cTn id="41" dur="500"/>
                                        <p:tgtEl>
                                          <p:spTgt spid="22533">
                                            <p:txEl>
                                              <p:pRg st="3" end="3"/>
                                            </p:txEl>
                                          </p:spTgt>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22533">
                                            <p:txEl>
                                              <p:pRg st="4" end="4"/>
                                            </p:txEl>
                                          </p:spTgt>
                                        </p:tgtEl>
                                        <p:attrNameLst>
                                          <p:attrName>style.visibility</p:attrName>
                                        </p:attrNameLst>
                                      </p:cBhvr>
                                      <p:to>
                                        <p:strVal val="visible"/>
                                      </p:to>
                                    </p:set>
                                    <p:animEffect transition="in" filter="barn(inVertical)">
                                      <p:cBhvr>
                                        <p:cTn id="45" dur="500"/>
                                        <p:tgtEl>
                                          <p:spTgt spid="22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uiExpand="1" build="p" animBg="1"/>
      <p:bldP spid="2253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914400"/>
            <a:ext cx="8458200" cy="558800"/>
          </a:xfrm>
        </p:spPr>
        <p:txBody>
          <a:bodyPr/>
          <a:lstStyle/>
          <a:p>
            <a:r>
              <a:rPr lang="vi-VN" sz="2800" b="1">
                <a:solidFill>
                  <a:srgbClr val="0070C0"/>
                </a:solidFill>
                <a:latin typeface="Times New Roman" pitchFamily="18" charset="0"/>
                <a:cs typeface="Times New Roman" pitchFamily="18" charset="0"/>
              </a:rPr>
              <a:t>Trò chơi “MC và học sinh lớp 5</a:t>
            </a:r>
            <a:r>
              <a:rPr lang="en-US" sz="2800">
                <a:solidFill>
                  <a:srgbClr val="0070C0"/>
                </a:solidFill>
                <a:latin typeface="Times New Roman" pitchFamily="18" charset="0"/>
                <a:cs typeface="Times New Roman" pitchFamily="18" charset="0"/>
              </a:rPr>
              <a:t> </a:t>
            </a:r>
            <a:endParaRPr lang="en-US" sz="4000">
              <a:solidFill>
                <a:srgbClr val="0070C0"/>
              </a:solidFill>
              <a:latin typeface="Times New Roman" pitchFamily="18" charset="0"/>
              <a:cs typeface="Times New Roman" pitchFamily="18" charset="0"/>
            </a:endParaRPr>
          </a:p>
        </p:txBody>
      </p:sp>
      <p:sp>
        <p:nvSpPr>
          <p:cNvPr id="23557" name="Text Box 5"/>
          <p:cNvSpPr txBox="1">
            <a:spLocks noChangeArrowheads="1"/>
          </p:cNvSpPr>
          <p:nvPr/>
        </p:nvSpPr>
        <p:spPr bwMode="auto">
          <a:xfrm>
            <a:off x="3276600" y="228600"/>
            <a:ext cx="2667000" cy="523220"/>
          </a:xfrm>
          <a:prstGeom prst="rect">
            <a:avLst/>
          </a:prstGeom>
          <a:noFill/>
          <a:ln w="9525">
            <a:noFill/>
            <a:miter lim="800000"/>
            <a:headEnd/>
            <a:tailEnd/>
          </a:ln>
          <a:effectLst/>
        </p:spPr>
        <p:txBody>
          <a:bodyPr wrap="square">
            <a:spAutoFit/>
          </a:bodyPr>
          <a:lstStyle/>
          <a:p>
            <a:r>
              <a:rPr lang="vi-VN" sz="2800" b="1">
                <a:solidFill>
                  <a:srgbClr val="FF0000"/>
                </a:solidFill>
                <a:latin typeface="Times New Roman" pitchFamily="18" charset="0"/>
                <a:cs typeface="Times New Roman" pitchFamily="18" charset="0"/>
              </a:rPr>
              <a:t>Hoạt động 3:</a:t>
            </a:r>
            <a:endParaRPr lang="en-US" sz="2800" b="1">
              <a:solidFill>
                <a:srgbClr val="FF0000"/>
              </a:solidFill>
              <a:latin typeface="Times New Roman" pitchFamily="18" charset="0"/>
              <a:cs typeface="Times New Roman" pitchFamily="18" charset="0"/>
            </a:endParaRPr>
          </a:p>
        </p:txBody>
      </p:sp>
      <p:sp>
        <p:nvSpPr>
          <p:cNvPr id="23560" name="Rectangle 8"/>
          <p:cNvSpPr>
            <a:spLocks noChangeArrowheads="1"/>
          </p:cNvSpPr>
          <p:nvPr/>
        </p:nvSpPr>
        <p:spPr bwMode="auto">
          <a:xfrm>
            <a:off x="914400" y="2133600"/>
            <a:ext cx="7391400" cy="3493264"/>
          </a:xfrm>
          <a:prstGeom prst="rect">
            <a:avLst/>
          </a:prstGeom>
          <a:noFill/>
          <a:ln w="9525">
            <a:noFill/>
            <a:miter lim="800000"/>
            <a:headEnd/>
            <a:tailEnd/>
          </a:ln>
          <a:effectLst/>
        </p:spPr>
        <p:txBody>
          <a:bodyPr wrap="square" anchor="ctr">
            <a:spAutoFit/>
          </a:bodyPr>
          <a:lstStyle/>
          <a:p>
            <a:pPr algn="just">
              <a:lnSpc>
                <a:spcPct val="150000"/>
              </a:lnSpc>
            </a:pPr>
            <a:r>
              <a:rPr lang="en-US" sz="2600" dirty="0">
                <a:solidFill>
                  <a:srgbClr val="002060"/>
                </a:solidFill>
                <a:latin typeface="Times New Roman" pitchFamily="18" charset="0"/>
                <a:cs typeface="Times New Roman" pitchFamily="18" charset="0"/>
              </a:rPr>
              <a:t> </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Giáo</a:t>
            </a:r>
            <a:r>
              <a:rPr lang="vi-VN" sz="2600" dirty="0">
                <a:solidFill>
                  <a:srgbClr val="002060"/>
                </a:solidFill>
                <a:latin typeface="Times New Roman" pitchFamily="18" charset="0"/>
                <a:cs typeface="Times New Roman" pitchFamily="18" charset="0"/>
              </a:rPr>
              <a:t> viên nêu </a:t>
            </a:r>
            <a:r>
              <a:rPr lang="vi-VN" sz="2600" dirty="0" err="1">
                <a:solidFill>
                  <a:srgbClr val="002060"/>
                </a:solidFill>
                <a:latin typeface="Times New Roman" pitchFamily="18" charset="0"/>
                <a:cs typeface="Times New Roman" pitchFamily="18" charset="0"/>
              </a:rPr>
              <a:t>bối</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cảnh</a:t>
            </a:r>
            <a:r>
              <a:rPr lang="vi-VN" sz="2600" dirty="0">
                <a:solidFill>
                  <a:srgbClr val="002060"/>
                </a:solidFill>
                <a:latin typeface="Times New Roman" pitchFamily="18" charset="0"/>
                <a:cs typeface="Times New Roman" pitchFamily="18" charset="0"/>
              </a:rPr>
              <a:t>: Trong </a:t>
            </a:r>
            <a:r>
              <a:rPr lang="vi-VN" sz="2600" dirty="0" err="1">
                <a:solidFill>
                  <a:srgbClr val="002060"/>
                </a:solidFill>
                <a:latin typeface="Times New Roman" pitchFamily="18" charset="0"/>
                <a:cs typeface="Times New Roman" pitchFamily="18" charset="0"/>
              </a:rPr>
              <a:t>lễ</a:t>
            </a:r>
            <a:r>
              <a:rPr lang="vi-VN" sz="2600" dirty="0">
                <a:solidFill>
                  <a:srgbClr val="002060"/>
                </a:solidFill>
                <a:latin typeface="Times New Roman" pitchFamily="18" charset="0"/>
                <a:cs typeface="Times New Roman" pitchFamily="18" charset="0"/>
              </a:rPr>
              <a:t> khai </a:t>
            </a:r>
            <a:r>
              <a:rPr lang="vi-VN" sz="2600" dirty="0" err="1">
                <a:solidFill>
                  <a:srgbClr val="002060"/>
                </a:solidFill>
                <a:latin typeface="Times New Roman" pitchFamily="18" charset="0"/>
                <a:cs typeface="Times New Roman" pitchFamily="18" charset="0"/>
              </a:rPr>
              <a:t>giảng</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chào</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mừng</a:t>
            </a:r>
            <a:r>
              <a:rPr lang="vi-VN" sz="2600" dirty="0">
                <a:solidFill>
                  <a:srgbClr val="002060"/>
                </a:solidFill>
                <a:latin typeface="Times New Roman" pitchFamily="18" charset="0"/>
                <a:cs typeface="Times New Roman" pitchFamily="18" charset="0"/>
              </a:rPr>
              <a:t> năm </a:t>
            </a:r>
            <a:r>
              <a:rPr lang="vi-VN" sz="2600" dirty="0" err="1">
                <a:solidFill>
                  <a:srgbClr val="002060"/>
                </a:solidFill>
                <a:latin typeface="Times New Roman" pitchFamily="18" charset="0"/>
                <a:cs typeface="Times New Roman" pitchFamily="18" charset="0"/>
              </a:rPr>
              <a:t>học</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mới</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có</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một</a:t>
            </a:r>
            <a:r>
              <a:rPr lang="vi-VN" sz="2600" dirty="0">
                <a:solidFill>
                  <a:srgbClr val="002060"/>
                </a:solidFill>
                <a:latin typeface="Times New Roman" pitchFamily="18" charset="0"/>
                <a:cs typeface="Times New Roman" pitchFamily="18" charset="0"/>
              </a:rPr>
              <a:t> chương </a:t>
            </a:r>
            <a:r>
              <a:rPr lang="vi-VN" sz="2600" dirty="0" err="1">
                <a:solidFill>
                  <a:srgbClr val="002060"/>
                </a:solidFill>
                <a:latin typeface="Times New Roman" pitchFamily="18" charset="0"/>
                <a:cs typeface="Times New Roman" pitchFamily="18" charset="0"/>
              </a:rPr>
              <a:t>trình</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dành</a:t>
            </a:r>
            <a:r>
              <a:rPr lang="vi-VN" sz="2600" dirty="0">
                <a:solidFill>
                  <a:srgbClr val="002060"/>
                </a:solidFill>
                <a:latin typeface="Times New Roman" pitchFamily="18" charset="0"/>
                <a:cs typeface="Times New Roman" pitchFamily="18" charset="0"/>
              </a:rPr>
              <a:t> cho </a:t>
            </a:r>
            <a:r>
              <a:rPr lang="vi-VN" sz="2600" dirty="0" err="1">
                <a:solidFill>
                  <a:srgbClr val="002060"/>
                </a:solidFill>
                <a:latin typeface="Times New Roman" pitchFamily="18" charset="0"/>
                <a:cs typeface="Times New Roman" pitchFamily="18" charset="0"/>
              </a:rPr>
              <a:t>các</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bạn</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mới</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vài</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lớp</a:t>
            </a:r>
            <a:r>
              <a:rPr lang="vi-VN" sz="2600" dirty="0">
                <a:solidFill>
                  <a:srgbClr val="002060"/>
                </a:solidFill>
                <a:latin typeface="Times New Roman" pitchFamily="18" charset="0"/>
                <a:cs typeface="Times New Roman" pitchFamily="18" charset="0"/>
              </a:rPr>
              <a:t> 5” </a:t>
            </a:r>
            <a:r>
              <a:rPr lang="vi-VN" sz="2600" dirty="0" err="1">
                <a:solidFill>
                  <a:srgbClr val="002060"/>
                </a:solidFill>
                <a:latin typeface="Times New Roman" pitchFamily="18" charset="0"/>
                <a:cs typeface="Times New Roman" pitchFamily="18" charset="0"/>
              </a:rPr>
              <a:t>Gặp</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gỡ</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và</a:t>
            </a:r>
            <a:r>
              <a:rPr lang="vi-VN" sz="2600" dirty="0">
                <a:solidFill>
                  <a:srgbClr val="002060"/>
                </a:solidFill>
                <a:latin typeface="Times New Roman" pitchFamily="18" charset="0"/>
                <a:cs typeface="Times New Roman" pitchFamily="18" charset="0"/>
              </a:rPr>
              <a:t> giao lưu  </a:t>
            </a:r>
          </a:p>
          <a:p>
            <a:pPr algn="just">
              <a:lnSpc>
                <a:spcPct val="150000"/>
              </a:lnSpc>
            </a:pP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Giáo</a:t>
            </a:r>
            <a:r>
              <a:rPr lang="vi-VN" sz="2600" dirty="0">
                <a:solidFill>
                  <a:srgbClr val="002060"/>
                </a:solidFill>
                <a:latin typeface="Times New Roman" pitchFamily="18" charset="0"/>
                <a:cs typeface="Times New Roman" pitchFamily="18" charset="0"/>
              </a:rPr>
              <a:t> viên </a:t>
            </a:r>
            <a:r>
              <a:rPr lang="vi-VN" sz="2600" dirty="0" err="1">
                <a:solidFill>
                  <a:srgbClr val="002060"/>
                </a:solidFill>
                <a:latin typeface="Times New Roman" pitchFamily="18" charset="0"/>
                <a:cs typeface="Times New Roman" pitchFamily="18" charset="0"/>
              </a:rPr>
              <a:t>hướng</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dẫn</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cách</a:t>
            </a:r>
            <a:r>
              <a:rPr lang="vi-VN" sz="2600" dirty="0">
                <a:solidFill>
                  <a:srgbClr val="002060"/>
                </a:solidFill>
                <a:latin typeface="Times New Roman" pitchFamily="18" charset="0"/>
                <a:cs typeface="Times New Roman" pitchFamily="18" charset="0"/>
              </a:rPr>
              <a:t> chơi; HS trong </a:t>
            </a:r>
            <a:r>
              <a:rPr lang="vi-VN" sz="2600" dirty="0" err="1">
                <a:solidFill>
                  <a:srgbClr val="002060"/>
                </a:solidFill>
                <a:latin typeface="Times New Roman" pitchFamily="18" charset="0"/>
                <a:cs typeface="Times New Roman" pitchFamily="18" charset="0"/>
              </a:rPr>
              <a:t>nhóm</a:t>
            </a:r>
            <a:r>
              <a:rPr lang="vi-VN" sz="2600" dirty="0">
                <a:solidFill>
                  <a:srgbClr val="002060"/>
                </a:solidFill>
                <a:latin typeface="Times New Roman" pitchFamily="18" charset="0"/>
                <a:cs typeface="Times New Roman" pitchFamily="18" charset="0"/>
              </a:rPr>
              <a:t> thay phiên nhâu </a:t>
            </a:r>
            <a:r>
              <a:rPr lang="vi-VN" sz="2600" dirty="0" err="1">
                <a:solidFill>
                  <a:srgbClr val="002060"/>
                </a:solidFill>
                <a:latin typeface="Times New Roman" pitchFamily="18" charset="0"/>
                <a:cs typeface="Times New Roman" pitchFamily="18" charset="0"/>
              </a:rPr>
              <a:t>sắm</a:t>
            </a:r>
            <a:r>
              <a:rPr lang="vi-VN" sz="2600" dirty="0">
                <a:solidFill>
                  <a:srgbClr val="002060"/>
                </a:solidFill>
                <a:latin typeface="Times New Roman" pitchFamily="18" charset="0"/>
                <a:cs typeface="Times New Roman" pitchFamily="18" charset="0"/>
              </a:rPr>
              <a:t> vai MC </a:t>
            </a:r>
            <a:r>
              <a:rPr lang="vi-VN" sz="2600" dirty="0" err="1">
                <a:solidFill>
                  <a:srgbClr val="002060"/>
                </a:solidFill>
                <a:latin typeface="Times New Roman" pitchFamily="18" charset="0"/>
                <a:cs typeface="Times New Roman" pitchFamily="18" charset="0"/>
              </a:rPr>
              <a:t>để</a:t>
            </a:r>
            <a:r>
              <a:rPr lang="vi-VN" sz="2600" dirty="0">
                <a:solidFill>
                  <a:srgbClr val="002060"/>
                </a:solidFill>
                <a:latin typeface="Times New Roman" pitchFamily="18" charset="0"/>
                <a:cs typeface="Times New Roman" pitchFamily="18" charset="0"/>
              </a:rPr>
              <a:t> giao lưu </a:t>
            </a:r>
            <a:r>
              <a:rPr lang="vi-VN" sz="2600" dirty="0" err="1">
                <a:solidFill>
                  <a:srgbClr val="002060"/>
                </a:solidFill>
                <a:latin typeface="Times New Roman" pitchFamily="18" charset="0"/>
                <a:cs typeface="Times New Roman" pitchFamily="18" charset="0"/>
              </a:rPr>
              <a:t>các</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bạn</a:t>
            </a:r>
            <a:r>
              <a:rPr lang="vi-VN" sz="2600" dirty="0">
                <a:solidFill>
                  <a:srgbClr val="002060"/>
                </a:solidFill>
                <a:latin typeface="Times New Roman" pitchFamily="18" charset="0"/>
                <a:cs typeface="Times New Roman" pitchFamily="18" charset="0"/>
              </a:rPr>
              <a:t> </a:t>
            </a:r>
            <a:r>
              <a:rPr lang="vi-VN" sz="2600" dirty="0" err="1">
                <a:solidFill>
                  <a:srgbClr val="002060"/>
                </a:solidFill>
                <a:latin typeface="Times New Roman" pitchFamily="18" charset="0"/>
                <a:cs typeface="Times New Roman" pitchFamily="18" charset="0"/>
              </a:rPr>
              <a:t>lớp</a:t>
            </a:r>
            <a:r>
              <a:rPr lang="vi-VN" sz="2600" dirty="0">
                <a:solidFill>
                  <a:srgbClr val="002060"/>
                </a:solidFill>
                <a:latin typeface="Times New Roman" pitchFamily="18" charset="0"/>
                <a:cs typeface="Times New Roman" pitchFamily="18" charset="0"/>
              </a:rPr>
              <a:t> 5.</a:t>
            </a:r>
          </a:p>
          <a:p>
            <a:pPr marL="342900" indent="-342900" algn="just">
              <a:tabLst>
                <a:tab pos="685800" algn="l"/>
              </a:tabLst>
            </a:pPr>
            <a:r>
              <a:rPr lang="en-US" sz="2600" dirty="0">
                <a:solidFill>
                  <a:srgbClr val="002060"/>
                </a:solidFill>
                <a:latin typeface="Times New Roman" pitchFamily="18" charset="0"/>
                <a:cs typeface="Times New Roman" pitchFamily="18" charset="0"/>
              </a:rPr>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800" fill="hold">
                                          <p:stCondLst>
                                            <p:cond delay="0"/>
                                          </p:stCondLst>
                                        </p:cTn>
                                        <p:tgtEl>
                                          <p:spTgt spid="2355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3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586" name="Text Box 10"/>
          <p:cNvSpPr txBox="1">
            <a:spLocks noChangeArrowheads="1"/>
          </p:cNvSpPr>
          <p:nvPr/>
        </p:nvSpPr>
        <p:spPr bwMode="auto">
          <a:xfrm>
            <a:off x="762000" y="609600"/>
            <a:ext cx="7619999" cy="586314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500" b="1" dirty="0">
                <a:solidFill>
                  <a:srgbClr val="00206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Giáo</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viên</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nêu</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câu</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hỏi</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gợi</a:t>
            </a:r>
            <a:r>
              <a:rPr lang="en-US" sz="2500" b="1" dirty="0">
                <a:solidFill>
                  <a:srgbClr val="FF0000"/>
                </a:solidFill>
                <a:latin typeface="Times New Roman" pitchFamily="18" charset="0"/>
                <a:cs typeface="Times New Roman" pitchFamily="18" charset="0"/>
              </a:rPr>
              <a:t> ý </a:t>
            </a:r>
          </a:p>
          <a:p>
            <a:pPr algn="just"/>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Bạn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nghĩ</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gì</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về</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lễ</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khai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giảng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hôm</a:t>
            </a:r>
            <a:r>
              <a:rPr lang="en-US" sz="2500" dirty="0">
                <a:solidFill>
                  <a:srgbClr val="002060"/>
                </a:solidFill>
                <a:latin typeface="Times New Roman" pitchFamily="18" charset="0"/>
                <a:cs typeface="Times New Roman" pitchFamily="18" charset="0"/>
              </a:rPr>
              <a:t> nay?</a:t>
            </a:r>
          </a:p>
          <a:p>
            <a:pPr algn="just"/>
            <a:r>
              <a:rPr lang="vi-VN" sz="2500" dirty="0">
                <a:solidFill>
                  <a:srgbClr val="002060"/>
                </a:solidFill>
                <a:latin typeface="Times New Roman" pitchFamily="18" charset="0"/>
                <a:cs typeface="Times New Roman" pitchFamily="18" charset="0"/>
              </a:rPr>
              <a:t>- Năm nay </a:t>
            </a:r>
            <a:r>
              <a:rPr lang="vi-VN" sz="2500" dirty="0" err="1">
                <a:solidFill>
                  <a:srgbClr val="002060"/>
                </a:solidFill>
                <a:latin typeface="Times New Roman" pitchFamily="18" charset="0"/>
                <a:cs typeface="Times New Roman" pitchFamily="18" charset="0"/>
              </a:rPr>
              <a:t>bạn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đã</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là</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học</a:t>
            </a:r>
            <a:r>
              <a:rPr lang="vi-VN" sz="2500" dirty="0">
                <a:solidFill>
                  <a:srgbClr val="002060"/>
                </a:solidFill>
                <a:latin typeface="Times New Roman" pitchFamily="18" charset="0"/>
                <a:cs typeface="Times New Roman" pitchFamily="18" charset="0"/>
              </a:rPr>
              <a:t> sinh </a:t>
            </a:r>
            <a:r>
              <a:rPr lang="vi-VN" sz="2500" dirty="0" err="1">
                <a:solidFill>
                  <a:srgbClr val="002060"/>
                </a:solidFill>
                <a:latin typeface="Times New Roman" pitchFamily="18" charset="0"/>
                <a:cs typeface="Times New Roman" pitchFamily="18" charset="0"/>
              </a:rPr>
              <a:t>lớp</a:t>
            </a:r>
            <a:r>
              <a:rPr lang="vi-VN" sz="2500" dirty="0">
                <a:solidFill>
                  <a:srgbClr val="002060"/>
                </a:solidFill>
                <a:latin typeface="Times New Roman" pitchFamily="18" charset="0"/>
                <a:cs typeface="Times New Roman" pitchFamily="18" charset="0"/>
              </a:rPr>
              <a:t> 5. </a:t>
            </a:r>
            <a:r>
              <a:rPr lang="vi-VN" sz="2500" dirty="0" err="1">
                <a:solidFill>
                  <a:srgbClr val="002060"/>
                </a:solidFill>
                <a:latin typeface="Times New Roman" pitchFamily="18" charset="0"/>
                <a:cs typeface="Times New Roman" pitchFamily="18" charset="0"/>
              </a:rPr>
              <a:t>Vậy</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bạn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hãy</a:t>
            </a:r>
            <a:r>
              <a:rPr lang="vi-VN" sz="2500" dirty="0">
                <a:solidFill>
                  <a:srgbClr val="002060"/>
                </a:solidFill>
                <a:latin typeface="Times New Roman" pitchFamily="18" charset="0"/>
                <a:cs typeface="Times New Roman" pitchFamily="18" charset="0"/>
              </a:rPr>
              <a:t> cho </a:t>
            </a:r>
            <a:r>
              <a:rPr lang="vi-VN" sz="2500" dirty="0" err="1">
                <a:solidFill>
                  <a:srgbClr val="002060"/>
                </a:solidFill>
                <a:latin typeface="Times New Roman" pitchFamily="18" charset="0"/>
                <a:cs typeface="Times New Roman" pitchFamily="18" charset="0"/>
              </a:rPr>
              <a:t>mọi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người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biết</a:t>
            </a:r>
            <a:r>
              <a:rPr lang="vi-VN" sz="2500" dirty="0">
                <a:solidFill>
                  <a:srgbClr val="002060"/>
                </a:solidFill>
                <a:latin typeface="Times New Roman" pitchFamily="18" charset="0"/>
                <a:cs typeface="Times New Roman" pitchFamily="18" charset="0"/>
              </a:rPr>
              <a:t> HS </a:t>
            </a:r>
            <a:r>
              <a:rPr lang="vi-VN" sz="2500" dirty="0" err="1">
                <a:solidFill>
                  <a:srgbClr val="002060"/>
                </a:solidFill>
                <a:latin typeface="Times New Roman" pitchFamily="18" charset="0"/>
                <a:cs typeface="Times New Roman" pitchFamily="18" charset="0"/>
              </a:rPr>
              <a:t>lớp</a:t>
            </a:r>
            <a:r>
              <a:rPr lang="vi-VN" sz="2500" dirty="0">
                <a:solidFill>
                  <a:srgbClr val="002060"/>
                </a:solidFill>
                <a:latin typeface="Times New Roman" pitchFamily="18" charset="0"/>
                <a:cs typeface="Times New Roman" pitchFamily="18" charset="0"/>
              </a:rPr>
              <a:t> 6 </a:t>
            </a:r>
            <a:r>
              <a:rPr lang="vi-VN" sz="2500" dirty="0" err="1">
                <a:solidFill>
                  <a:srgbClr val="002060"/>
                </a:solidFill>
                <a:latin typeface="Times New Roman" pitchFamily="18" charset="0"/>
                <a:cs typeface="Times New Roman" pitchFamily="18" charset="0"/>
              </a:rPr>
              <a:t>thì</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có</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những</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điểm</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gì</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khác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với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học</a:t>
            </a:r>
            <a:r>
              <a:rPr lang="vi-VN" sz="2500" dirty="0">
                <a:solidFill>
                  <a:srgbClr val="002060"/>
                </a:solidFill>
                <a:latin typeface="Times New Roman" pitchFamily="18" charset="0"/>
                <a:cs typeface="Times New Roman" pitchFamily="18" charset="0"/>
              </a:rPr>
              <a:t> sinh </a:t>
            </a:r>
            <a:r>
              <a:rPr lang="vi-VN" sz="2500" dirty="0" err="1">
                <a:solidFill>
                  <a:srgbClr val="002060"/>
                </a:solidFill>
                <a:latin typeface="Times New Roman" pitchFamily="18" charset="0"/>
                <a:cs typeface="Times New Roman" pitchFamily="18" charset="0"/>
              </a:rPr>
              <a:t>các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lớp</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khác</a:t>
            </a:r>
            <a:r>
              <a:rPr lang="vi-VN" sz="2500" dirty="0">
                <a:solidFill>
                  <a:srgbClr val="002060"/>
                </a:solidFill>
                <a:latin typeface="Times New Roman" pitchFamily="18" charset="0"/>
                <a:cs typeface="Times New Roman" pitchFamily="18" charset="0"/>
              </a:rPr>
              <a:t> trong </a:t>
            </a:r>
            <a:r>
              <a:rPr lang="vi-VN" sz="2500" dirty="0" err="1">
                <a:solidFill>
                  <a:srgbClr val="002060"/>
                </a:solidFill>
                <a:latin typeface="Times New Roman" pitchFamily="18" charset="0"/>
                <a:cs typeface="Times New Roman" pitchFamily="18" charset="0"/>
              </a:rPr>
              <a:t>trường</a:t>
            </a:r>
            <a:r>
              <a:rPr lang="vi-VN" sz="2500" dirty="0">
                <a:solidFill>
                  <a:srgbClr val="002060"/>
                </a:solidFill>
                <a:latin typeface="Times New Roman" pitchFamily="18" charset="0"/>
                <a:cs typeface="Times New Roman" pitchFamily="18" charset="0"/>
              </a:rPr>
              <a:t>?</a:t>
            </a:r>
          </a:p>
          <a:p>
            <a:pPr algn="just"/>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Bạn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hãy</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nêu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cảm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nghĩ</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của</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mình</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khi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học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sinh</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lớp</a:t>
            </a:r>
            <a:r>
              <a:rPr lang="en-US" sz="2500" dirty="0">
                <a:solidFill>
                  <a:srgbClr val="002060"/>
                </a:solidFill>
                <a:latin typeface="Times New Roman" pitchFamily="18" charset="0"/>
                <a:cs typeface="Times New Roman" pitchFamily="18" charset="0"/>
              </a:rPr>
              <a:t> 5? </a:t>
            </a:r>
          </a:p>
          <a:p>
            <a:pPr algn="just"/>
            <a:r>
              <a:rPr lang="vi-VN" sz="2500" dirty="0">
                <a:solidFill>
                  <a:srgbClr val="002060"/>
                </a:solidFill>
                <a:latin typeface="Times New Roman" pitchFamily="18" charset="0"/>
                <a:cs typeface="Times New Roman" pitchFamily="18" charset="0"/>
              </a:rPr>
              <a:t>- Khi </a:t>
            </a:r>
            <a:r>
              <a:rPr lang="vi-VN" sz="2500" dirty="0" err="1">
                <a:solidFill>
                  <a:srgbClr val="002060"/>
                </a:solidFill>
                <a:latin typeface="Times New Roman" pitchFamily="18" charset="0"/>
                <a:cs typeface="Times New Roman" pitchFamily="18" charset="0"/>
              </a:rPr>
              <a:t>là</a:t>
            </a:r>
            <a:r>
              <a:rPr lang="vi-VN" sz="2500" dirty="0">
                <a:solidFill>
                  <a:srgbClr val="002060"/>
                </a:solidFill>
                <a:latin typeface="Times New Roman" pitchFamily="18" charset="0"/>
                <a:cs typeface="Times New Roman" pitchFamily="18" charset="0"/>
              </a:rPr>
              <a:t> HS </a:t>
            </a:r>
            <a:r>
              <a:rPr lang="vi-VN" sz="2500" dirty="0" err="1">
                <a:solidFill>
                  <a:srgbClr val="002060"/>
                </a:solidFill>
                <a:latin typeface="Times New Roman" pitchFamily="18" charset="0"/>
                <a:cs typeface="Times New Roman" pitchFamily="18" charset="0"/>
              </a:rPr>
              <a:t>lớp</a:t>
            </a:r>
            <a:r>
              <a:rPr lang="vi-VN" sz="2500" dirty="0">
                <a:solidFill>
                  <a:srgbClr val="002060"/>
                </a:solidFill>
                <a:latin typeface="Times New Roman" pitchFamily="18" charset="0"/>
                <a:cs typeface="Times New Roman" pitchFamily="18" charset="0"/>
              </a:rPr>
              <a:t> 5 </a:t>
            </a:r>
            <a:r>
              <a:rPr lang="vi-VN" sz="2500" dirty="0" err="1">
                <a:solidFill>
                  <a:srgbClr val="002060"/>
                </a:solidFill>
                <a:latin typeface="Times New Roman" pitchFamily="18" charset="0"/>
                <a:cs typeface="Times New Roman" pitchFamily="18" charset="0"/>
              </a:rPr>
              <a:t>bạn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cảm</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thấy</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hài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lòng</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về</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những</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điểm</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mạnh</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nào</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của</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mình</a:t>
            </a:r>
            <a:r>
              <a:rPr lang="vi-VN" sz="2500" dirty="0">
                <a:solidFill>
                  <a:srgbClr val="002060"/>
                </a:solidFill>
                <a:latin typeface="Times New Roman" pitchFamily="18" charset="0"/>
                <a:cs typeface="Times New Roman" pitchFamily="18" charset="0"/>
              </a:rPr>
              <a:t> ?</a:t>
            </a:r>
          </a:p>
          <a:p>
            <a:pPr algn="just"/>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Bạn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nói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một</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vài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điểm</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bạn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cần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cố</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gắng</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khắc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phục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để</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xứng</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đáng</a:t>
            </a:r>
            <a:r>
              <a:rPr lang="en-US"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là</a:t>
            </a:r>
            <a:r>
              <a:rPr lang="vi-VN" sz="2500" dirty="0">
                <a:solidFill>
                  <a:srgbClr val="002060"/>
                </a:solidFill>
                <a:latin typeface="Times New Roman" pitchFamily="18" charset="0"/>
                <a:cs typeface="Times New Roman" pitchFamily="18" charset="0"/>
              </a:rPr>
              <a:t> HS </a:t>
            </a:r>
            <a:r>
              <a:rPr lang="vi-VN" sz="2500" dirty="0" err="1">
                <a:solidFill>
                  <a:srgbClr val="002060"/>
                </a:solidFill>
                <a:latin typeface="Times New Roman" pitchFamily="18" charset="0"/>
                <a:cs typeface="Times New Roman" pitchFamily="18" charset="0"/>
              </a:rPr>
              <a:t>lớn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nhất</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trường</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được</a:t>
            </a:r>
            <a:r>
              <a:rPr lang="vi-VN" sz="2500" dirty="0">
                <a:solidFill>
                  <a:srgbClr val="002060"/>
                </a:solidFill>
                <a:latin typeface="Times New Roman" pitchFamily="18" charset="0"/>
                <a:cs typeface="Times New Roman" pitchFamily="18" charset="0"/>
              </a:rPr>
              <a:t> không? </a:t>
            </a:r>
          </a:p>
          <a:p>
            <a:pPr algn="just"/>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Bạn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dự</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định</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khắc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phục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những</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điểm</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yếu</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của</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mình</a:t>
            </a:r>
            <a:r>
              <a:rPr lang="vi-VN" sz="2500" dirty="0">
                <a:solidFill>
                  <a:srgbClr val="002060"/>
                </a:solidFill>
                <a:latin typeface="Times New Roman" pitchFamily="18" charset="0"/>
                <a:cs typeface="Times New Roman" pitchFamily="18" charset="0"/>
              </a:rPr>
              <a:t> như </a:t>
            </a:r>
            <a:r>
              <a:rPr lang="vi-VN" sz="2500" dirty="0" err="1">
                <a:solidFill>
                  <a:srgbClr val="002060"/>
                </a:solidFill>
                <a:latin typeface="Times New Roman" pitchFamily="18" charset="0"/>
                <a:cs typeface="Times New Roman" pitchFamily="18" charset="0"/>
              </a:rPr>
              <a:t>thế</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nào</a:t>
            </a:r>
            <a:r>
              <a:rPr lang="vi-VN" sz="2500" dirty="0">
                <a:solidFill>
                  <a:srgbClr val="002060"/>
                </a:solidFill>
                <a:latin typeface="Times New Roman" pitchFamily="18" charset="0"/>
                <a:cs typeface="Times New Roman" pitchFamily="18" charset="0"/>
              </a:rPr>
              <a:t>?</a:t>
            </a:r>
          </a:p>
          <a:p>
            <a:pPr algn="just"/>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Bạn</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có</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thể</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hát</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một</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bài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hát</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hoặc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đọc</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một</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bài</a:t>
            </a:r>
            <a:r>
              <a:rPr lang="vi-VN" sz="2500" dirty="0">
                <a:solidFill>
                  <a:srgbClr val="002060"/>
                </a:solidFill>
                <a:latin typeface="Times New Roman" pitchFamily="18" charset="0"/>
                <a:cs typeface="Times New Roman" pitchFamily="18" charset="0"/>
              </a:rPr>
              <a:t> thơ </a:t>
            </a:r>
            <a:r>
              <a:rPr lang="vi-VN" sz="2500" dirty="0" err="1">
                <a:solidFill>
                  <a:srgbClr val="002060"/>
                </a:solidFill>
                <a:latin typeface="Times New Roman" pitchFamily="18" charset="0"/>
                <a:cs typeface="Times New Roman" pitchFamily="18" charset="0"/>
              </a:rPr>
              <a:t>về</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chủ</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đề</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trường</a:t>
            </a:r>
            <a:r>
              <a:rPr lang="vi-VN" sz="2500" dirty="0">
                <a:solidFill>
                  <a:srgbClr val="002060"/>
                </a:solidFill>
                <a:latin typeface="Times New Roman" pitchFamily="18" charset="0"/>
                <a:cs typeface="Times New Roman" pitchFamily="18" charset="0"/>
              </a:rPr>
              <a:t> em </a:t>
            </a:r>
            <a:r>
              <a:rPr lang="vi-VN" sz="2500" dirty="0" err="1">
                <a:solidFill>
                  <a:srgbClr val="002060"/>
                </a:solidFill>
                <a:latin typeface="Times New Roman" pitchFamily="18" charset="0"/>
                <a:cs typeface="Times New Roman" pitchFamily="18" charset="0"/>
              </a:rPr>
              <a:t>để</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tặng</a:t>
            </a:r>
            <a:r>
              <a:rPr lang="vi-VN" sz="2500" dirty="0">
                <a:solidFill>
                  <a:srgbClr val="002060"/>
                </a:solidFill>
                <a:latin typeface="Times New Roman" pitchFamily="18" charset="0"/>
                <a:cs typeface="Times New Roman" pitchFamily="18" charset="0"/>
              </a:rPr>
              <a:t> cho </a:t>
            </a:r>
            <a:r>
              <a:rPr lang="vi-VN" sz="2500" dirty="0" err="1">
                <a:solidFill>
                  <a:srgbClr val="002060"/>
                </a:solidFill>
                <a:latin typeface="Times New Roman" pitchFamily="18" charset="0"/>
                <a:cs typeface="Times New Roman" pitchFamily="18" charset="0"/>
              </a:rPr>
              <a:t>mọi</a:t>
            </a:r>
            <a:r>
              <a:rPr lang="vi-VN" sz="2500" dirty="0">
                <a:solidFill>
                  <a:srgbClr val="002060"/>
                </a:solidFill>
                <a:latin typeface="Times New Roman" pitchFamily="18" charset="0"/>
                <a:cs typeface="Times New Roman" pitchFamily="18" charset="0"/>
              </a:rPr>
              <a:t> </a:t>
            </a:r>
            <a:r>
              <a:rPr lang="vi-VN" sz="2500" dirty="0" err="1">
                <a:solidFill>
                  <a:srgbClr val="002060"/>
                </a:solidFill>
                <a:latin typeface="Times New Roman" pitchFamily="18" charset="0"/>
                <a:cs typeface="Times New Roman" pitchFamily="18" charset="0"/>
              </a:rPr>
              <a:t>người</a:t>
            </a:r>
            <a:r>
              <a:rPr lang="vi-VN" sz="2500" dirty="0">
                <a:solidFill>
                  <a:srgbClr val="002060"/>
                </a:solidFill>
                <a:latin typeface="Times New Roman" pitchFamily="18" charset="0"/>
                <a:cs typeface="Times New Roman" pitchFamily="18" charset="0"/>
              </a:rPr>
              <a:t> trong </a:t>
            </a:r>
            <a:r>
              <a:rPr lang="vi-VN" sz="2500" dirty="0" err="1">
                <a:solidFill>
                  <a:srgbClr val="002060"/>
                </a:solidFill>
                <a:latin typeface="Times New Roman" pitchFamily="18" charset="0"/>
                <a:cs typeface="Times New Roman" pitchFamily="18" charset="0"/>
              </a:rPr>
              <a:t>buổi</a:t>
            </a:r>
            <a:r>
              <a:rPr lang="vi-VN" sz="2500" dirty="0">
                <a:solidFill>
                  <a:srgbClr val="002060"/>
                </a:solidFill>
                <a:latin typeface="Times New Roman" pitchFamily="18" charset="0"/>
                <a:cs typeface="Times New Roman" pitchFamily="18" charset="0"/>
              </a:rPr>
              <a:t> giao lưu hôm nay.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609600" y="2133600"/>
            <a:ext cx="7620000" cy="1371600"/>
          </a:xfrm>
        </p:spPr>
        <p:txBody>
          <a:bodyPr/>
          <a:lstStyle/>
          <a:p>
            <a:r>
              <a:rPr lang="vi-VN" b="1" dirty="0" err="1">
                <a:solidFill>
                  <a:srgbClr val="002060"/>
                </a:solidFill>
                <a:latin typeface="Times New Roman" pitchFamily="18" charset="0"/>
                <a:cs typeface="Times New Roman" pitchFamily="18" charset="0"/>
              </a:rPr>
              <a:t>Hướng</a:t>
            </a:r>
            <a:r>
              <a:rPr lang="vi-VN" b="1" dirty="0">
                <a:solidFill>
                  <a:srgbClr val="002060"/>
                </a:solidFill>
                <a:latin typeface="Times New Roman" pitchFamily="18" charset="0"/>
                <a:cs typeface="Times New Roman" pitchFamily="18" charset="0"/>
              </a:rPr>
              <a:t> </a:t>
            </a:r>
            <a:r>
              <a:rPr lang="vi-VN" b="1" dirty="0" err="1">
                <a:solidFill>
                  <a:srgbClr val="002060"/>
                </a:solidFill>
                <a:latin typeface="Times New Roman" pitchFamily="18" charset="0"/>
                <a:cs typeface="Times New Roman" pitchFamily="18" charset="0"/>
              </a:rPr>
              <a:t>dẫn</a:t>
            </a:r>
            <a:r>
              <a:rPr lang="vi-VN" b="1" dirty="0">
                <a:solidFill>
                  <a:srgbClr val="002060"/>
                </a:solidFill>
                <a:latin typeface="Times New Roman" pitchFamily="18" charset="0"/>
                <a:cs typeface="Times New Roman" pitchFamily="18" charset="0"/>
              </a:rPr>
              <a:t> </a:t>
            </a:r>
            <a:r>
              <a:rPr lang="vi-VN" b="1" dirty="0" err="1">
                <a:solidFill>
                  <a:srgbClr val="002060"/>
                </a:solidFill>
                <a:latin typeface="Times New Roman" pitchFamily="18" charset="0"/>
                <a:cs typeface="Times New Roman" pitchFamily="18" charset="0"/>
              </a:rPr>
              <a:t>thực</a:t>
            </a:r>
            <a:r>
              <a:rPr lang="vi-VN" b="1" dirty="0">
                <a:solidFill>
                  <a:srgbClr val="002060"/>
                </a:solidFill>
                <a:latin typeface="Times New Roman" pitchFamily="18" charset="0"/>
                <a:cs typeface="Times New Roman" pitchFamily="18" charset="0"/>
              </a:rPr>
              <a:t> </a:t>
            </a:r>
            <a:r>
              <a:rPr lang="vi-VN" b="1" dirty="0" err="1">
                <a:solidFill>
                  <a:srgbClr val="002060"/>
                </a:solidFill>
                <a:latin typeface="Times New Roman" pitchFamily="18" charset="0"/>
                <a:cs typeface="Times New Roman" pitchFamily="18" charset="0"/>
              </a:rPr>
              <a:t>hành</a:t>
            </a:r>
            <a:r>
              <a:rPr lang="vi-VN"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p:txBody>
      </p:sp>
      <p:sp>
        <p:nvSpPr>
          <p:cNvPr id="25605" name="Text Box 5"/>
          <p:cNvSpPr txBox="1">
            <a:spLocks noChangeArrowheads="1"/>
          </p:cNvSpPr>
          <p:nvPr/>
        </p:nvSpPr>
        <p:spPr bwMode="auto">
          <a:xfrm>
            <a:off x="3429000" y="1524000"/>
            <a:ext cx="2971800" cy="584775"/>
          </a:xfrm>
          <a:prstGeom prst="rect">
            <a:avLst/>
          </a:prstGeom>
          <a:noFill/>
          <a:ln w="9525">
            <a:noFill/>
            <a:miter lim="800000"/>
            <a:headEnd/>
            <a:tailEnd/>
          </a:ln>
          <a:effectLst/>
        </p:spPr>
        <p:txBody>
          <a:bodyPr wrap="square">
            <a:spAutoFit/>
          </a:bodyPr>
          <a:lstStyle/>
          <a:p>
            <a:r>
              <a:rPr lang="vi-VN" sz="3200" b="1" dirty="0" err="1">
                <a:solidFill>
                  <a:srgbClr val="FF0000"/>
                </a:solidFill>
                <a:latin typeface="Times New Roman" pitchFamily="18" charset="0"/>
                <a:cs typeface="Times New Roman" pitchFamily="18" charset="0"/>
              </a:rPr>
              <a:t>Hoạt</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động</a:t>
            </a:r>
            <a:r>
              <a:rPr lang="vi-VN" sz="3200" b="1" dirty="0">
                <a:solidFill>
                  <a:srgbClr val="FF0000"/>
                </a:solidFill>
                <a:latin typeface="Times New Roman" pitchFamily="18" charset="0"/>
                <a:cs typeface="Times New Roman" pitchFamily="18" charset="0"/>
              </a:rPr>
              <a:t> 4:</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strVal val="#ppt_w+.3"/>
                                          </p:val>
                                        </p:tav>
                                        <p:tav tm="100000">
                                          <p:val>
                                            <p:strVal val="#ppt_w"/>
                                          </p:val>
                                        </p:tav>
                                      </p:tavLst>
                                    </p:anim>
                                    <p:anim calcmode="lin" valueType="num">
                                      <p:cBhvr>
                                        <p:cTn id="8" dur="1000" fill="hold"/>
                                        <p:tgtEl>
                                          <p:spTgt spid="25604"/>
                                        </p:tgtEl>
                                        <p:attrNameLst>
                                          <p:attrName>ppt_h</p:attrName>
                                        </p:attrNameLst>
                                      </p:cBhvr>
                                      <p:tavLst>
                                        <p:tav tm="0">
                                          <p:val>
                                            <p:strVal val="#ppt_h"/>
                                          </p:val>
                                        </p:tav>
                                        <p:tav tm="100000">
                                          <p:val>
                                            <p:strVal val="#ppt_h"/>
                                          </p:val>
                                        </p:tav>
                                      </p:tavLst>
                                    </p:anim>
                                    <p:animEffect transition="in" filter="fade">
                                      <p:cBhvr>
                                        <p:cTn id="9"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7467600" cy="1143000"/>
          </a:xfrm>
        </p:spPr>
        <p:txBody>
          <a:bodyPr/>
          <a:lstStyle/>
          <a:p>
            <a:r>
              <a:rPr lang="vi-VN" sz="3200" dirty="0" err="1">
                <a:solidFill>
                  <a:srgbClr val="FF0000"/>
                </a:solidFill>
                <a:latin typeface="Times New Roman" pitchFamily="18" charset="0"/>
                <a:cs typeface="Times New Roman" pitchFamily="18" charset="0"/>
              </a:rPr>
              <a:t>Lập</a:t>
            </a:r>
            <a:r>
              <a:rPr lang="vi-VN" sz="3200" dirty="0">
                <a:solidFill>
                  <a:srgbClr val="FF0000"/>
                </a:solidFill>
                <a:latin typeface="Times New Roman" pitchFamily="18" charset="0"/>
                <a:cs typeface="Times New Roman" pitchFamily="18" charset="0"/>
              </a:rPr>
              <a:t> </a:t>
            </a:r>
            <a:r>
              <a:rPr lang="vi-VN" sz="3200" dirty="0" err="1">
                <a:solidFill>
                  <a:srgbClr val="FF0000"/>
                </a:solidFill>
                <a:latin typeface="Times New Roman" pitchFamily="18" charset="0"/>
                <a:cs typeface="Times New Roman" pitchFamily="18" charset="0"/>
              </a:rPr>
              <a:t>kế</a:t>
            </a:r>
            <a:r>
              <a:rPr lang="vi-VN" sz="3200" dirty="0">
                <a:solidFill>
                  <a:srgbClr val="FF0000"/>
                </a:solidFill>
                <a:latin typeface="Times New Roman" pitchFamily="18" charset="0"/>
                <a:cs typeface="Times New Roman" pitchFamily="18" charset="0"/>
              </a:rPr>
              <a:t> </a:t>
            </a:r>
            <a:r>
              <a:rPr lang="vi-VN" sz="3200" dirty="0" err="1">
                <a:solidFill>
                  <a:srgbClr val="FF0000"/>
                </a:solidFill>
                <a:latin typeface="Times New Roman" pitchFamily="18" charset="0"/>
                <a:cs typeface="Times New Roman" pitchFamily="18" charset="0"/>
              </a:rPr>
              <a:t>hoạch</a:t>
            </a:r>
            <a:r>
              <a:rPr lang="vi-VN" sz="3200" dirty="0">
                <a:solidFill>
                  <a:srgbClr val="FF0000"/>
                </a:solidFill>
                <a:latin typeface="Times New Roman" pitchFamily="18" charset="0"/>
                <a:cs typeface="Times New Roman" pitchFamily="18" charset="0"/>
              </a:rPr>
              <a:t> </a:t>
            </a:r>
            <a:r>
              <a:rPr lang="vi-VN" sz="3200" dirty="0" err="1">
                <a:solidFill>
                  <a:srgbClr val="FF0000"/>
                </a:solidFill>
                <a:latin typeface="Times New Roman" pitchFamily="18" charset="0"/>
                <a:cs typeface="Times New Roman" pitchFamily="18" charset="0"/>
              </a:rPr>
              <a:t>phấn</a:t>
            </a:r>
            <a:r>
              <a:rPr lang="vi-VN" sz="3200" dirty="0">
                <a:solidFill>
                  <a:srgbClr val="FF0000"/>
                </a:solidFill>
                <a:latin typeface="Times New Roman" pitchFamily="18" charset="0"/>
                <a:cs typeface="Times New Roman" pitchFamily="18" charset="0"/>
              </a:rPr>
              <a:t> </a:t>
            </a:r>
            <a:r>
              <a:rPr lang="vi-VN" sz="3200" dirty="0" err="1">
                <a:solidFill>
                  <a:srgbClr val="FF0000"/>
                </a:solidFill>
                <a:latin typeface="Times New Roman" pitchFamily="18" charset="0"/>
                <a:cs typeface="Times New Roman" pitchFamily="18" charset="0"/>
              </a:rPr>
              <a:t>đấu</a:t>
            </a:r>
            <a:r>
              <a:rPr lang="vi-VN" sz="3200" dirty="0">
                <a:solidFill>
                  <a:srgbClr val="FF0000"/>
                </a:solidFill>
                <a:latin typeface="Times New Roman" pitchFamily="18" charset="0"/>
                <a:cs typeface="Times New Roman" pitchFamily="18" charset="0"/>
              </a:rPr>
              <a:t> trong năm </a:t>
            </a:r>
            <a:r>
              <a:rPr lang="vi-VN" sz="3200" dirty="0" err="1">
                <a:solidFill>
                  <a:srgbClr val="FF0000"/>
                </a:solidFill>
                <a:latin typeface="Times New Roman" pitchFamily="18" charset="0"/>
                <a:cs typeface="Times New Roman" pitchFamily="18" charset="0"/>
              </a:rPr>
              <a:t>học</a:t>
            </a:r>
            <a:r>
              <a:rPr lang="vi-VN" sz="3200" dirty="0">
                <a:solidFill>
                  <a:srgbClr val="FF0000"/>
                </a:solidFill>
                <a:latin typeface="Times New Roman" pitchFamily="18" charset="0"/>
                <a:cs typeface="Times New Roman" pitchFamily="18" charset="0"/>
              </a:rPr>
              <a:t> </a:t>
            </a:r>
            <a:r>
              <a:rPr lang="vi-VN" sz="3200" dirty="0" err="1">
                <a:solidFill>
                  <a:srgbClr val="FF0000"/>
                </a:solidFill>
                <a:latin typeface="Times New Roman" pitchFamily="18" charset="0"/>
                <a:cs typeface="Times New Roman" pitchFamily="18" charset="0"/>
              </a:rPr>
              <a:t>này</a:t>
            </a:r>
            <a:r>
              <a:rPr lang="vi-VN"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26627" name="Rectangle 3"/>
          <p:cNvSpPr>
            <a:spLocks noGrp="1" noChangeArrowheads="1"/>
          </p:cNvSpPr>
          <p:nvPr>
            <p:ph type="body" idx="1"/>
          </p:nvPr>
        </p:nvSpPr>
        <p:spPr>
          <a:xfrm>
            <a:off x="838200" y="1676400"/>
            <a:ext cx="7924800" cy="4191000"/>
          </a:xfrm>
        </p:spPr>
        <p:txBody>
          <a:bodyPr/>
          <a:lstStyle/>
          <a:p>
            <a:r>
              <a:rPr lang="vi-VN" dirty="0" err="1">
                <a:solidFill>
                  <a:srgbClr val="002060"/>
                </a:solidFill>
                <a:latin typeface="Times New Roman" pitchFamily="18" charset="0"/>
                <a:cs typeface="Times New Roman" pitchFamily="18" charset="0"/>
              </a:rPr>
              <a:t>Mục</a:t>
            </a:r>
            <a:r>
              <a:rPr lang="vi-VN" dirty="0">
                <a:solidFill>
                  <a:srgbClr val="002060"/>
                </a:solidFill>
                <a:latin typeface="Times New Roman" pitchFamily="18" charset="0"/>
                <a:cs typeface="Times New Roman" pitchFamily="18" charset="0"/>
              </a:rPr>
              <a:t> tiêu </a:t>
            </a:r>
            <a:r>
              <a:rPr lang="vi-VN" dirty="0" err="1">
                <a:solidFill>
                  <a:srgbClr val="002060"/>
                </a:solidFill>
                <a:latin typeface="Times New Roman" pitchFamily="18" charset="0"/>
                <a:cs typeface="Times New Roman" pitchFamily="18" charset="0"/>
              </a:rPr>
              <a:t>phấn</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đấu</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của</a:t>
            </a:r>
            <a:r>
              <a:rPr lang="vi-VN" dirty="0">
                <a:solidFill>
                  <a:srgbClr val="002060"/>
                </a:solidFill>
                <a:latin typeface="Times New Roman" pitchFamily="18" charset="0"/>
                <a:cs typeface="Times New Roman" pitchFamily="18" charset="0"/>
              </a:rPr>
              <a:t> em </a:t>
            </a:r>
            <a:r>
              <a:rPr lang="vi-VN" dirty="0" err="1">
                <a:solidFill>
                  <a:srgbClr val="002060"/>
                </a:solidFill>
                <a:latin typeface="Times New Roman" pitchFamily="18" charset="0"/>
                <a:cs typeface="Times New Roman" pitchFamily="18" charset="0"/>
              </a:rPr>
              <a:t>là</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gì</a:t>
            </a:r>
            <a:r>
              <a:rPr lang="vi-VN" dirty="0">
                <a:solidFill>
                  <a:srgbClr val="002060"/>
                </a:solidFill>
                <a:latin typeface="Times New Roman" pitchFamily="18" charset="0"/>
                <a:cs typeface="Times New Roman" pitchFamily="18" charset="0"/>
              </a:rPr>
              <a:t> ?</a:t>
            </a:r>
          </a:p>
          <a:p>
            <a:r>
              <a:rPr lang="vi-VN" dirty="0" err="1">
                <a:solidFill>
                  <a:srgbClr val="002060"/>
                </a:solidFill>
                <a:latin typeface="Times New Roman" pitchFamily="18" charset="0"/>
                <a:cs typeface="Times New Roman" pitchFamily="18" charset="0"/>
              </a:rPr>
              <a:t>Những</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thuận</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lợi</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mà</a:t>
            </a:r>
            <a:r>
              <a:rPr lang="vi-VN" dirty="0">
                <a:solidFill>
                  <a:srgbClr val="002060"/>
                </a:solidFill>
                <a:latin typeface="Times New Roman" pitchFamily="18" charset="0"/>
                <a:cs typeface="Times New Roman" pitchFamily="18" charset="0"/>
              </a:rPr>
              <a:t> em </a:t>
            </a:r>
            <a:r>
              <a:rPr lang="vi-VN" dirty="0" err="1">
                <a:solidFill>
                  <a:srgbClr val="002060"/>
                </a:solidFill>
                <a:latin typeface="Times New Roman" pitchFamily="18" charset="0"/>
                <a:cs typeface="Times New Roman" pitchFamily="18" charset="0"/>
              </a:rPr>
              <a:t>đã</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có</a:t>
            </a:r>
            <a:r>
              <a:rPr lang="vi-VN" dirty="0">
                <a:solidFill>
                  <a:srgbClr val="002060"/>
                </a:solidFill>
                <a:latin typeface="Times New Roman" pitchFamily="18" charset="0"/>
                <a:cs typeface="Times New Roman" pitchFamily="18" charset="0"/>
              </a:rPr>
              <a:t> ?</a:t>
            </a:r>
            <a:endParaRPr lang="pt-BR" dirty="0">
              <a:solidFill>
                <a:srgbClr val="002060"/>
              </a:solidFill>
              <a:latin typeface="Times New Roman" pitchFamily="18" charset="0"/>
              <a:cs typeface="Times New Roman" pitchFamily="18" charset="0"/>
            </a:endParaRPr>
          </a:p>
          <a:p>
            <a:r>
              <a:rPr lang="vi-VN" dirty="0" err="1">
                <a:solidFill>
                  <a:srgbClr val="002060"/>
                </a:solidFill>
                <a:latin typeface="Times New Roman" pitchFamily="18" charset="0"/>
                <a:cs typeface="Times New Roman" pitchFamily="18" charset="0"/>
              </a:rPr>
              <a:t>Những</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khó</a:t>
            </a:r>
            <a:r>
              <a:rPr lang="vi-VN" dirty="0">
                <a:solidFill>
                  <a:srgbClr val="002060"/>
                </a:solidFill>
                <a:latin typeface="Times New Roman" pitchFamily="18" charset="0"/>
                <a:cs typeface="Times New Roman" pitchFamily="18" charset="0"/>
              </a:rPr>
              <a:t> khăn </a:t>
            </a:r>
            <a:r>
              <a:rPr lang="vi-VN" dirty="0" err="1">
                <a:solidFill>
                  <a:srgbClr val="002060"/>
                </a:solidFill>
                <a:latin typeface="Times New Roman" pitchFamily="18" charset="0"/>
                <a:cs typeface="Times New Roman" pitchFamily="18" charset="0"/>
              </a:rPr>
              <a:t>mà</a:t>
            </a:r>
            <a:r>
              <a:rPr lang="vi-VN" dirty="0">
                <a:solidFill>
                  <a:srgbClr val="002060"/>
                </a:solidFill>
                <a:latin typeface="Times New Roman" pitchFamily="18" charset="0"/>
                <a:cs typeface="Times New Roman" pitchFamily="18" charset="0"/>
              </a:rPr>
              <a:t> em </a:t>
            </a:r>
            <a:r>
              <a:rPr lang="vi-VN" dirty="0" err="1">
                <a:solidFill>
                  <a:srgbClr val="002060"/>
                </a:solidFill>
                <a:latin typeface="Times New Roman" pitchFamily="18" charset="0"/>
                <a:cs typeface="Times New Roman" pitchFamily="18" charset="0"/>
              </a:rPr>
              <a:t>đã</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gặp</a:t>
            </a:r>
            <a:r>
              <a:rPr lang="vi-VN" dirty="0">
                <a:solidFill>
                  <a:srgbClr val="002060"/>
                </a:solidFill>
                <a:latin typeface="Times New Roman" pitchFamily="18" charset="0"/>
                <a:cs typeface="Times New Roman" pitchFamily="18" charset="0"/>
              </a:rPr>
              <a:t> ?</a:t>
            </a:r>
          </a:p>
          <a:p>
            <a:r>
              <a:rPr lang="vi-VN" dirty="0">
                <a:solidFill>
                  <a:srgbClr val="002060"/>
                </a:solidFill>
                <a:latin typeface="Times New Roman" pitchFamily="18" charset="0"/>
                <a:cs typeface="Times New Roman" pitchFamily="18" charset="0"/>
              </a:rPr>
              <a:t>Nêu </a:t>
            </a:r>
            <a:r>
              <a:rPr lang="vi-VN" dirty="0" err="1">
                <a:solidFill>
                  <a:srgbClr val="002060"/>
                </a:solidFill>
                <a:latin typeface="Times New Roman" pitchFamily="18" charset="0"/>
                <a:cs typeface="Times New Roman" pitchFamily="18" charset="0"/>
              </a:rPr>
              <a:t>những</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biện</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pháp</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khắc</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phục</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khó</a:t>
            </a:r>
            <a:r>
              <a:rPr lang="vi-VN" dirty="0">
                <a:solidFill>
                  <a:srgbClr val="002060"/>
                </a:solidFill>
                <a:latin typeface="Times New Roman" pitchFamily="18" charset="0"/>
                <a:cs typeface="Times New Roman" pitchFamily="18" charset="0"/>
              </a:rPr>
              <a:t> khăn ?</a:t>
            </a:r>
          </a:p>
          <a:p>
            <a:r>
              <a:rPr lang="vi-VN" dirty="0" err="1">
                <a:solidFill>
                  <a:srgbClr val="002060"/>
                </a:solidFill>
                <a:latin typeface="Times New Roman" pitchFamily="18" charset="0"/>
                <a:cs typeface="Times New Roman" pitchFamily="18" charset="0"/>
              </a:rPr>
              <a:t>Những</a:t>
            </a:r>
            <a:r>
              <a:rPr lang="vi-VN" dirty="0">
                <a:solidFill>
                  <a:srgbClr val="002060"/>
                </a:solidFill>
                <a:latin typeface="Times New Roman" pitchFamily="18" charset="0"/>
                <a:cs typeface="Times New Roman" pitchFamily="18" charset="0"/>
              </a:rPr>
              <a:t> ai </a:t>
            </a:r>
            <a:r>
              <a:rPr lang="vi-VN" dirty="0" err="1">
                <a:solidFill>
                  <a:srgbClr val="002060"/>
                </a:solidFill>
                <a:latin typeface="Times New Roman" pitchFamily="18" charset="0"/>
                <a:cs typeface="Times New Roman" pitchFamily="18" charset="0"/>
              </a:rPr>
              <a:t>sẽ</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hỗ</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trợ</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và</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giúp</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đỡ</a:t>
            </a:r>
            <a:r>
              <a:rPr lang="vi-VN" dirty="0">
                <a:solidFill>
                  <a:srgbClr val="002060"/>
                </a:solidFill>
                <a:latin typeface="Times New Roman" pitchFamily="18" charset="0"/>
                <a:cs typeface="Times New Roman" pitchFamily="18" charset="0"/>
              </a:rPr>
              <a:t> em khi em </a:t>
            </a:r>
            <a:r>
              <a:rPr lang="vi-VN" dirty="0" err="1">
                <a:solidFill>
                  <a:srgbClr val="002060"/>
                </a:solidFill>
                <a:latin typeface="Times New Roman" pitchFamily="18" charset="0"/>
                <a:cs typeface="Times New Roman" pitchFamily="18" charset="0"/>
              </a:rPr>
              <a:t>gặp</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khó</a:t>
            </a:r>
            <a:r>
              <a:rPr lang="vi-VN" dirty="0">
                <a:solidFill>
                  <a:srgbClr val="002060"/>
                </a:solidFill>
                <a:latin typeface="Times New Roman" pitchFamily="18" charset="0"/>
                <a:cs typeface="Times New Roman" pitchFamily="18" charset="0"/>
              </a:rPr>
              <a:t> khăn? </a:t>
            </a:r>
            <a:endParaRPr lang="en-US"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6627">
                                            <p:txEl>
                                              <p:pRg st="2" end="2"/>
                                            </p:txEl>
                                          </p:spTgt>
                                        </p:tgtEl>
                                        <p:attrNameLst>
                                          <p:attrName>style.visibility</p:attrName>
                                        </p:attrNameLst>
                                      </p:cBhvr>
                                      <p:to>
                                        <p:strVal val="visible"/>
                                      </p:to>
                                    </p:set>
                                    <p:anim calcmode="lin" valueType="num">
                                      <p:cBhvr>
                                        <p:cTn id="3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662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662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6627">
                                            <p:txEl>
                                              <p:pRg st="3" end="3"/>
                                            </p:txEl>
                                          </p:spTgt>
                                        </p:tgtEl>
                                        <p:attrNameLst>
                                          <p:attrName>style.visibility</p:attrName>
                                        </p:attrNameLst>
                                      </p:cBhvr>
                                      <p:to>
                                        <p:strVal val="visible"/>
                                      </p:to>
                                    </p:set>
                                    <p:anim calcmode="lin" valueType="num">
                                      <p:cBhvr>
                                        <p:cTn id="39"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6627">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662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6627">
                                            <p:txEl>
                                              <p:pRg st="4" end="4"/>
                                            </p:txEl>
                                          </p:spTgt>
                                        </p:tgtEl>
                                        <p:attrNameLst>
                                          <p:attrName>style.visibility</p:attrName>
                                        </p:attrNameLst>
                                      </p:cBhvr>
                                      <p:to>
                                        <p:strVal val="visible"/>
                                      </p:to>
                                    </p:set>
                                    <p:anim calcmode="lin" valueType="num">
                                      <p:cBhvr>
                                        <p:cTn id="47"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6627">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400" b="1">
                <a:solidFill>
                  <a:srgbClr val="FF0000"/>
                </a:solidFill>
                <a:latin typeface="Times New Roman" pitchFamily="18" charset="0"/>
                <a:cs typeface="Times New Roman" pitchFamily="18" charset="0"/>
              </a:rPr>
              <a:t>Quan sát một số hình ảnh thể hiện là học sinh lớp 5</a:t>
            </a:r>
            <a:endParaRPr lang="en-US" sz="2400" b="1" dirty="0">
              <a:solidFill>
                <a:srgbClr val="FF0000"/>
              </a:solidFill>
              <a:latin typeface="Times New Roman" pitchFamily="18" charset="0"/>
              <a:cs typeface="Times New Roman" pitchFamily="18" charset="0"/>
            </a:endParaRPr>
          </a:p>
        </p:txBody>
      </p:sp>
      <p:sp>
        <p:nvSpPr>
          <p:cNvPr id="27651" name="Rectangle 3"/>
          <p:cNvSpPr>
            <a:spLocks noGrp="1" noChangeArrowheads="1"/>
          </p:cNvSpPr>
          <p:nvPr>
            <p:ph type="body" idx="1"/>
          </p:nvPr>
        </p:nvSpPr>
        <p:spPr/>
        <p:txBody>
          <a:bodyPr/>
          <a:lstStyle/>
          <a:p>
            <a:endParaRPr lang="en-US"/>
          </a:p>
        </p:txBody>
      </p:sp>
      <p:pic>
        <p:nvPicPr>
          <p:cNvPr id="27663" name="Picture 15" descr="hinh bai 1410003"/>
          <p:cNvPicPr>
            <a:picLocks noChangeAspect="1" noChangeArrowheads="1"/>
          </p:cNvPicPr>
          <p:nvPr/>
        </p:nvPicPr>
        <p:blipFill>
          <a:blip r:embed="rId3"/>
          <a:srcRect/>
          <a:stretch>
            <a:fillRect/>
          </a:stretch>
        </p:blipFill>
        <p:spPr bwMode="auto">
          <a:xfrm>
            <a:off x="457200" y="1600200"/>
            <a:ext cx="4191000" cy="4419600"/>
          </a:xfrm>
          <a:prstGeom prst="rect">
            <a:avLst/>
          </a:prstGeom>
          <a:noFill/>
        </p:spPr>
      </p:pic>
      <p:pic>
        <p:nvPicPr>
          <p:cNvPr id="27664" name="Picture 16" descr="hinh bai 1410004"/>
          <p:cNvPicPr>
            <a:picLocks noChangeAspect="1" noChangeArrowheads="1"/>
          </p:cNvPicPr>
          <p:nvPr/>
        </p:nvPicPr>
        <p:blipFill>
          <a:blip r:embed="rId4"/>
          <a:srcRect/>
          <a:stretch>
            <a:fillRect/>
          </a:stretch>
        </p:blipFill>
        <p:spPr bwMode="auto">
          <a:xfrm>
            <a:off x="4648200" y="1600200"/>
            <a:ext cx="3962400" cy="4343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27651">
                                            <p:txEl>
                                              <p:pRg st="0" end="0"/>
                                            </p:txEl>
                                          </p:spTgt>
                                        </p:tgtEl>
                                        <p:attrNameLst>
                                          <p:attrName>style.visibility</p:attrName>
                                        </p:attrNameLst>
                                      </p:cBhvr>
                                      <p:to>
                                        <p:strVal val="visible"/>
                                      </p:to>
                                    </p:set>
                                    <p:anim calcmode="lin" valueType="num">
                                      <p:cBhvr>
                                        <p:cTn id="15"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76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765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7663"/>
                                        </p:tgtEl>
                                        <p:attrNameLst>
                                          <p:attrName>style.visibility</p:attrName>
                                        </p:attrNameLst>
                                      </p:cBhvr>
                                      <p:to>
                                        <p:strVal val="visible"/>
                                      </p:to>
                                    </p:set>
                                    <p:animEffect transition="in" filter="wedge">
                                      <p:cBhvr>
                                        <p:cTn id="23" dur="2000"/>
                                        <p:tgtEl>
                                          <p:spTgt spid="27663"/>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27664"/>
                                        </p:tgtEl>
                                        <p:attrNameLst>
                                          <p:attrName>style.visibility</p:attrName>
                                        </p:attrNameLst>
                                      </p:cBhvr>
                                      <p:to>
                                        <p:strVal val="visible"/>
                                      </p:to>
                                    </p:set>
                                    <p:animEffect transition="in" filter="wedge">
                                      <p:cBhvr>
                                        <p:cTn id="28" dur="2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838200" y="1676400"/>
            <a:ext cx="7620000" cy="4343400"/>
          </a:xfrm>
        </p:spPr>
        <p:txBody>
          <a:bodyPr/>
          <a:lstStyle/>
          <a:p>
            <a:pPr marL="0" indent="0" algn="ctr">
              <a:buNone/>
            </a:pP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Ghi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nhớ</a:t>
            </a:r>
            <a:r>
              <a:rPr lang="en-US" b="1" dirty="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a:p>
            <a:pPr marL="0" indent="0" algn="just">
              <a:buNone/>
            </a:pPr>
            <a:r>
              <a:rPr lang="vi-VN" dirty="0">
                <a:solidFill>
                  <a:srgbClr val="002060"/>
                </a:solidFill>
                <a:latin typeface="Times New Roman" pitchFamily="18" charset="0"/>
                <a:cs typeface="Times New Roman" pitchFamily="18" charset="0"/>
              </a:rPr>
              <a:t>     Năm nay em </a:t>
            </a:r>
            <a:r>
              <a:rPr lang="vi-VN" dirty="0" err="1">
                <a:solidFill>
                  <a:srgbClr val="002060"/>
                </a:solidFill>
                <a:latin typeface="Times New Roman" pitchFamily="18" charset="0"/>
                <a:cs typeface="Times New Roman" pitchFamily="18" charset="0"/>
              </a:rPr>
              <a:t>đã</a:t>
            </a:r>
            <a:r>
              <a:rPr lang="vi-VN" dirty="0">
                <a:solidFill>
                  <a:srgbClr val="002060"/>
                </a:solidFill>
                <a:latin typeface="Times New Roman" pitchFamily="18" charset="0"/>
                <a:cs typeface="Times New Roman" pitchFamily="18" charset="0"/>
              </a:rPr>
              <a:t> lên </a:t>
            </a:r>
            <a:r>
              <a:rPr lang="vi-VN" dirty="0" err="1">
                <a:solidFill>
                  <a:srgbClr val="002060"/>
                </a:solidFill>
                <a:latin typeface="Times New Roman" pitchFamily="18" charset="0"/>
                <a:cs typeface="Times New Roman" pitchFamily="18" charset="0"/>
              </a:rPr>
              <a:t>lớp</a:t>
            </a:r>
            <a:r>
              <a:rPr lang="vi-VN" dirty="0">
                <a:solidFill>
                  <a:srgbClr val="002060"/>
                </a:solidFill>
                <a:latin typeface="Times New Roman" pitchFamily="18" charset="0"/>
                <a:cs typeface="Times New Roman" pitchFamily="18" charset="0"/>
              </a:rPr>
              <a:t> 5, </a:t>
            </a:r>
            <a:r>
              <a:rPr lang="vi-VN" dirty="0" err="1">
                <a:solidFill>
                  <a:srgbClr val="002060"/>
                </a:solidFill>
                <a:latin typeface="Times New Roman" pitchFamily="18" charset="0"/>
                <a:cs typeface="Times New Roman" pitchFamily="18" charset="0"/>
              </a:rPr>
              <a:t>lớp</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lớn</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nhất</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trường</a:t>
            </a:r>
            <a:r>
              <a:rPr lang="vi-VN" dirty="0">
                <a:solidFill>
                  <a:srgbClr val="002060"/>
                </a:solidFill>
                <a:latin typeface="Times New Roman" pitchFamily="18" charset="0"/>
                <a:cs typeface="Times New Roman" pitchFamily="18" charset="0"/>
              </a:rPr>
              <a:t>. Em </a:t>
            </a:r>
            <a:r>
              <a:rPr lang="vi-VN" dirty="0" err="1">
                <a:solidFill>
                  <a:srgbClr val="002060"/>
                </a:solidFill>
                <a:latin typeface="Times New Roman" pitchFamily="18" charset="0"/>
                <a:cs typeface="Times New Roman" pitchFamily="18" charset="0"/>
              </a:rPr>
              <a:t>rất</a:t>
            </a:r>
            <a:r>
              <a:rPr lang="vi-VN" dirty="0">
                <a:solidFill>
                  <a:srgbClr val="002060"/>
                </a:solidFill>
                <a:latin typeface="Times New Roman" pitchFamily="18" charset="0"/>
                <a:cs typeface="Times New Roman" pitchFamily="18" charset="0"/>
              </a:rPr>
              <a:t> vui </a:t>
            </a:r>
            <a:r>
              <a:rPr lang="vi-VN" dirty="0" err="1">
                <a:solidFill>
                  <a:srgbClr val="002060"/>
                </a:solidFill>
                <a:latin typeface="Times New Roman" pitchFamily="18" charset="0"/>
                <a:cs typeface="Times New Roman" pitchFamily="18" charset="0"/>
              </a:rPr>
              <a:t>và</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tự</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hào</a:t>
            </a:r>
            <a:r>
              <a:rPr lang="vi-VN" dirty="0">
                <a:solidFill>
                  <a:srgbClr val="002060"/>
                </a:solidFill>
                <a:latin typeface="Times New Roman" pitchFamily="18" charset="0"/>
                <a:cs typeface="Times New Roman" pitchFamily="18" charset="0"/>
              </a:rPr>
              <a:t>. Em </a:t>
            </a:r>
            <a:r>
              <a:rPr lang="vi-VN" dirty="0" err="1">
                <a:solidFill>
                  <a:srgbClr val="002060"/>
                </a:solidFill>
                <a:latin typeface="Times New Roman" pitchFamily="18" charset="0"/>
                <a:cs typeface="Times New Roman" pitchFamily="18" charset="0"/>
              </a:rPr>
              <a:t>sẽ</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cố</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gắng</a:t>
            </a:r>
            <a:r>
              <a:rPr lang="vi-VN" dirty="0">
                <a:solidFill>
                  <a:srgbClr val="002060"/>
                </a:solidFill>
                <a:latin typeface="Times New Roman" pitchFamily="18" charset="0"/>
                <a:cs typeface="Times New Roman" pitchFamily="18" charset="0"/>
              </a:rPr>
              <a:t> chăn ngoan, </a:t>
            </a:r>
            <a:r>
              <a:rPr lang="vi-VN" dirty="0" err="1">
                <a:solidFill>
                  <a:srgbClr val="002060"/>
                </a:solidFill>
                <a:latin typeface="Times New Roman" pitchFamily="18" charset="0"/>
                <a:cs typeface="Times New Roman" pitchFamily="18" charset="0"/>
              </a:rPr>
              <a:t>học</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giỏi</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để</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xứng</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đáng</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là</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học</a:t>
            </a:r>
            <a:r>
              <a:rPr lang="vi-VN" dirty="0">
                <a:solidFill>
                  <a:srgbClr val="002060"/>
                </a:solidFill>
                <a:latin typeface="Times New Roman" pitchFamily="18" charset="0"/>
                <a:cs typeface="Times New Roman" pitchFamily="18" charset="0"/>
              </a:rPr>
              <a:t> sinh </a:t>
            </a:r>
            <a:r>
              <a:rPr lang="vi-VN" dirty="0" err="1">
                <a:solidFill>
                  <a:srgbClr val="002060"/>
                </a:solidFill>
                <a:latin typeface="Times New Roman" pitchFamily="18" charset="0"/>
                <a:cs typeface="Times New Roman" pitchFamily="18" charset="0"/>
              </a:rPr>
              <a:t>lớp</a:t>
            </a:r>
            <a:r>
              <a:rPr lang="vi-VN" dirty="0">
                <a:solidFill>
                  <a:srgbClr val="002060"/>
                </a:solidFill>
                <a:latin typeface="Times New Roman" pitchFamily="18" charset="0"/>
                <a:cs typeface="Times New Roman" pitchFamily="18" charset="0"/>
              </a:rPr>
              <a:t> 5.</a:t>
            </a:r>
          </a:p>
          <a:p>
            <a:pPr>
              <a:buFontTx/>
              <a:buNone/>
            </a:pPr>
            <a:endParaRPr lang="fr-FR" sz="3600" b="1" dirty="0">
              <a:solidFill>
                <a:srgbClr val="002060"/>
              </a:solidFill>
              <a:latin typeface="Times New Roman" pitchFamily="18" charset="0"/>
              <a:cs typeface="Times New Roman" pitchFamily="18" charset="0"/>
            </a:endParaRPr>
          </a:p>
          <a:p>
            <a:pPr algn="ctr">
              <a:buFontTx/>
              <a:buNone/>
            </a:pPr>
            <a:r>
              <a:rPr lang="pt-BR"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8675">
                                            <p:txEl>
                                              <p:pRg st="3" end="3"/>
                                            </p:txEl>
                                          </p:spTgt>
                                        </p:tgtEl>
                                        <p:attrNameLst>
                                          <p:attrName>style.visibility</p:attrName>
                                        </p:attrNameLst>
                                      </p:cBhvr>
                                      <p:to>
                                        <p:strVal val="visible"/>
                                      </p:to>
                                    </p:set>
                                    <p:anim calcmode="lin" valueType="num">
                                      <p:cBhvr>
                                        <p:cTn id="7"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8675">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8370A-FDFF-4D1D-A74F-53CFFB7A10C5}"/>
              </a:ext>
            </a:extLst>
          </p:cNvPr>
          <p:cNvSpPr/>
          <p:nvPr/>
        </p:nvSpPr>
        <p:spPr>
          <a:xfrm>
            <a:off x="609600" y="2971800"/>
            <a:ext cx="8001000" cy="1143000"/>
          </a:xfrm>
          <a:prstGeom prst="rect">
            <a:avLst/>
          </a:prstGeom>
          <a:solidFill>
            <a:srgbClr val="FFD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7CA5E9-1090-42F6-8A38-B9289AA8F508}"/>
              </a:ext>
            </a:extLst>
          </p:cNvPr>
          <p:cNvSpPr txBox="1"/>
          <p:nvPr/>
        </p:nvSpPr>
        <p:spPr>
          <a:xfrm>
            <a:off x="609600" y="2133600"/>
            <a:ext cx="7620000" cy="18421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prstTxWarp prst="textPlain">
              <a:avLst/>
            </a:prstTxWarp>
            <a:spAutoFit/>
            <a:scene3d>
              <a:camera prst="orthographicFront"/>
              <a:lightRig rig="threePt" dir="t"/>
            </a:scene3d>
            <a:sp3d extrusionH="57150">
              <a:bevelT w="38100" h="38100"/>
            </a:sp3d>
          </a:bodyPr>
          <a:lstStyle/>
          <a:p>
            <a:pPr algn="ctr"/>
            <a:r>
              <a:rPr lang="en-US" sz="3600" b="1" dirty="0">
                <a:ln w="22225">
                  <a:solidFill>
                    <a:schemeClr val="accent2"/>
                  </a:solidFill>
                  <a:prstDash val="solid"/>
                </a:ln>
                <a:solidFill>
                  <a:schemeClr val="accent2">
                    <a:lumMod val="40000"/>
                    <a:lumOff val="60000"/>
                  </a:schemeClr>
                </a:solidFill>
              </a:rPr>
              <a:t>BÀI HỌC KẾT THÚC</a:t>
            </a:r>
          </a:p>
          <a:p>
            <a:pPr algn="ctr"/>
            <a:r>
              <a:rPr lang="en-US" sz="3600" b="1" dirty="0">
                <a:ln w="22225">
                  <a:solidFill>
                    <a:schemeClr val="accent2"/>
                  </a:solidFill>
                  <a:prstDash val="solid"/>
                </a:ln>
                <a:solidFill>
                  <a:schemeClr val="accent2">
                    <a:lumMod val="40000"/>
                    <a:lumOff val="60000"/>
                  </a:schemeClr>
                </a:solidFill>
              </a:rPr>
              <a:t>CHÚC CÁC EM HỌC SINH </a:t>
            </a:r>
          </a:p>
          <a:p>
            <a:pPr algn="ctr"/>
            <a:r>
              <a:rPr lang="en-US" sz="3600" b="1" dirty="0">
                <a:ln w="22225">
                  <a:solidFill>
                    <a:schemeClr val="accent2"/>
                  </a:solidFill>
                  <a:prstDash val="solid"/>
                </a:ln>
                <a:solidFill>
                  <a:schemeClr val="accent2">
                    <a:lumMod val="40000"/>
                    <a:lumOff val="60000"/>
                  </a:schemeClr>
                </a:solidFill>
              </a:rPr>
              <a:t>CHĂM NGOAN HỌC TỐT</a:t>
            </a:r>
          </a:p>
        </p:txBody>
      </p:sp>
    </p:spTree>
    <p:extLst>
      <p:ext uri="{BB962C8B-B14F-4D97-AF65-F5344CB8AC3E}">
        <p14:creationId xmlns:p14="http://schemas.microsoft.com/office/powerpoint/2010/main" val="133637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905210" y="2514600"/>
            <a:ext cx="7705390" cy="1295400"/>
          </a:xfrm>
        </p:spPr>
        <p:txBody>
          <a:bodyPr/>
          <a:lstStyle/>
          <a:p>
            <a:pPr marL="0" indent="0" algn="ctr">
              <a:buNone/>
            </a:pPr>
            <a:r>
              <a:rPr lang="vi-VN" sz="3000" dirty="0" err="1">
                <a:latin typeface="Times New Roman" pitchFamily="18" charset="0"/>
                <a:cs typeface="Times New Roman" pitchFamily="18" charset="0"/>
              </a:rPr>
              <a:t>Học</a:t>
            </a:r>
            <a:r>
              <a:rPr lang="vi-VN" sz="3000" dirty="0">
                <a:latin typeface="Times New Roman" pitchFamily="18" charset="0"/>
                <a:cs typeface="Times New Roman" pitchFamily="18" charset="0"/>
              </a:rPr>
              <a:t> sinh </a:t>
            </a:r>
            <a:r>
              <a:rPr lang="vi-VN" sz="3000" dirty="0" err="1">
                <a:latin typeface="Times New Roman" pitchFamily="18" charset="0"/>
                <a:cs typeface="Times New Roman" pitchFamily="18" charset="0"/>
              </a:rPr>
              <a:t>lớp</a:t>
            </a:r>
            <a:r>
              <a:rPr lang="vi-VN" sz="3000" dirty="0">
                <a:latin typeface="Times New Roman" pitchFamily="18" charset="0"/>
                <a:cs typeface="Times New Roman" pitchFamily="18" charset="0"/>
              </a:rPr>
              <a:t> 5 </a:t>
            </a:r>
            <a:r>
              <a:rPr lang="vi-VN" sz="3000" dirty="0" err="1">
                <a:latin typeface="Times New Roman" pitchFamily="18" charset="0"/>
                <a:cs typeface="Times New Roman" pitchFamily="18" charset="0"/>
              </a:rPr>
              <a:t>là</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lớp</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đàn</a:t>
            </a:r>
            <a:r>
              <a:rPr lang="vi-VN" sz="3000" dirty="0">
                <a:latin typeface="Times New Roman" pitchFamily="18" charset="0"/>
                <a:cs typeface="Times New Roman" pitchFamily="18" charset="0"/>
              </a:rPr>
              <a:t> anh trong </a:t>
            </a:r>
            <a:r>
              <a:rPr lang="vi-VN" sz="3000" dirty="0" err="1">
                <a:latin typeface="Times New Roman" pitchFamily="18" charset="0"/>
                <a:cs typeface="Times New Roman" pitchFamily="18" charset="0"/>
              </a:rPr>
              <a:t>trường</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phải</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cố</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gắng</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học</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tập</a:t>
            </a:r>
            <a:r>
              <a:rPr lang="vi-VN" sz="3000" dirty="0">
                <a:latin typeface="Times New Roman" pitchFamily="18" charset="0"/>
                <a:cs typeface="Times New Roman" pitchFamily="18" charset="0"/>
              </a:rPr>
              <a:t> cho </a:t>
            </a:r>
            <a:r>
              <a:rPr lang="vi-VN" sz="3000" dirty="0" err="1">
                <a:latin typeface="Times New Roman" pitchFamily="18" charset="0"/>
                <a:cs typeface="Times New Roman" pitchFamily="18" charset="0"/>
              </a:rPr>
              <a:t>các</a:t>
            </a:r>
            <a:r>
              <a:rPr lang="vi-VN" sz="3000" dirty="0">
                <a:latin typeface="Times New Roman" pitchFamily="18" charset="0"/>
                <a:cs typeface="Times New Roman" pitchFamily="18" charset="0"/>
              </a:rPr>
              <a:t> em </a:t>
            </a:r>
            <a:r>
              <a:rPr lang="vi-VN" sz="3000" dirty="0" err="1">
                <a:latin typeface="Times New Roman" pitchFamily="18" charset="0"/>
                <a:cs typeface="Times New Roman" pitchFamily="18" charset="0"/>
              </a:rPr>
              <a:t>lớp</a:t>
            </a:r>
            <a:r>
              <a:rPr lang="vi-VN" sz="3000" dirty="0">
                <a:latin typeface="Times New Roman" pitchFamily="18" charset="0"/>
                <a:cs typeface="Times New Roman" pitchFamily="18" charset="0"/>
              </a:rPr>
              <a:t> </a:t>
            </a:r>
            <a:r>
              <a:rPr lang="vi-VN" sz="3000" dirty="0" err="1">
                <a:latin typeface="Times New Roman" pitchFamily="18" charset="0"/>
                <a:cs typeface="Times New Roman" pitchFamily="18" charset="0"/>
              </a:rPr>
              <a:t>dưới</a:t>
            </a:r>
            <a:r>
              <a:rPr lang="vi-VN" sz="3000" dirty="0">
                <a:latin typeface="Times New Roman" pitchFamily="18" charset="0"/>
                <a:cs typeface="Times New Roman" pitchFamily="18" charset="0"/>
              </a:rPr>
              <a:t> noi theo</a:t>
            </a:r>
            <a:r>
              <a:rPr lang="en-US" sz="3000" dirty="0">
                <a:latin typeface="Times New Roman" pitchFamily="18" charset="0"/>
                <a:cs typeface="Times New Roman" pitchFamily="18" charset="0"/>
              </a:rPr>
              <a:t>.</a:t>
            </a:r>
            <a:endParaRPr lang="vi-VN"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pPr marL="0" indent="0">
              <a:buNone/>
            </a:pPr>
            <a:endParaRPr lang="en-US" sz="3000" dirty="0">
              <a:latin typeface="Times New Roman" pitchFamily="18" charset="0"/>
              <a:cs typeface="Times New Roman" pitchFamily="18" charset="0"/>
            </a:endParaRPr>
          </a:p>
        </p:txBody>
      </p:sp>
      <p:sp>
        <p:nvSpPr>
          <p:cNvPr id="14341" name="Rectangle 5"/>
          <p:cNvSpPr>
            <a:spLocks noChangeArrowheads="1"/>
          </p:cNvSpPr>
          <p:nvPr/>
        </p:nvSpPr>
        <p:spPr bwMode="auto">
          <a:xfrm>
            <a:off x="762000" y="1371600"/>
            <a:ext cx="7848600" cy="4830763"/>
          </a:xfrm>
          <a:prstGeom prst="rect">
            <a:avLst/>
          </a:prstGeom>
          <a:noFill/>
          <a:ln w="9525">
            <a:noFill/>
            <a:miter lim="800000"/>
            <a:headEnd/>
            <a:tailEnd/>
          </a:ln>
          <a:effectLst/>
        </p:spPr>
        <p:txBody>
          <a:bodyPr/>
          <a:lstStyle/>
          <a:p>
            <a:pPr marL="342900" indent="-342900" algn="ctr">
              <a:spcBef>
                <a:spcPct val="20000"/>
              </a:spcBef>
            </a:pPr>
            <a:r>
              <a:rPr lang="en-US" sz="3200"/>
              <a:t>	</a:t>
            </a:r>
            <a:r>
              <a:rPr lang="en-US" sz="3200">
                <a:solidFill>
                  <a:srgbClr val="FF0066"/>
                </a:solidFill>
              </a:rPr>
              <a:t>	</a:t>
            </a:r>
            <a:endParaRPr lang="en-US" sz="4400" b="1">
              <a:solidFill>
                <a:srgbClr val="FF0066"/>
              </a:solidFill>
              <a:latin typeface=".VnTimeH" pitchFamily="34" charset="0"/>
            </a:endParaRPr>
          </a:p>
        </p:txBody>
      </p:sp>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body" idx="1"/>
          </p:nvPr>
        </p:nvSpPr>
        <p:spPr>
          <a:xfrm>
            <a:off x="914400" y="2133600"/>
            <a:ext cx="7620000" cy="1371600"/>
          </a:xfrm>
        </p:spPr>
        <p:txBody>
          <a:bodyPr/>
          <a:lstStyle/>
          <a:p>
            <a:pPr marL="0" indent="0" algn="just">
              <a:buNone/>
            </a:pPr>
            <a:r>
              <a:rPr lang="vi-VN" dirty="0">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GV </a:t>
            </a:r>
            <a:r>
              <a:rPr lang="vi-VN" dirty="0" err="1">
                <a:solidFill>
                  <a:srgbClr val="002060"/>
                </a:solidFill>
                <a:latin typeface="Times New Roman" pitchFamily="18" charset="0"/>
                <a:cs typeface="Times New Roman" pitchFamily="18" charset="0"/>
              </a:rPr>
              <a:t>tổ</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chức</a:t>
            </a:r>
            <a:r>
              <a:rPr lang="vi-VN" dirty="0">
                <a:solidFill>
                  <a:srgbClr val="002060"/>
                </a:solidFill>
                <a:latin typeface="Times New Roman" pitchFamily="18" charset="0"/>
                <a:cs typeface="Times New Roman" pitchFamily="18" charset="0"/>
              </a:rPr>
              <a:t> cho </a:t>
            </a:r>
            <a:r>
              <a:rPr lang="vi-VN" dirty="0" err="1">
                <a:solidFill>
                  <a:srgbClr val="002060"/>
                </a:solidFill>
                <a:latin typeface="Times New Roman" pitchFamily="18" charset="0"/>
                <a:cs typeface="Times New Roman" pitchFamily="18" charset="0"/>
              </a:rPr>
              <a:t>học</a:t>
            </a:r>
            <a:r>
              <a:rPr lang="vi-VN" dirty="0">
                <a:solidFill>
                  <a:srgbClr val="002060"/>
                </a:solidFill>
                <a:latin typeface="Times New Roman" pitchFamily="18" charset="0"/>
                <a:cs typeface="Times New Roman" pitchFamily="18" charset="0"/>
              </a:rPr>
              <a:t> sinh </a:t>
            </a:r>
            <a:r>
              <a:rPr lang="vi-VN" dirty="0" err="1">
                <a:solidFill>
                  <a:srgbClr val="002060"/>
                </a:solidFill>
                <a:latin typeface="Times New Roman" pitchFamily="18" charset="0"/>
                <a:cs typeface="Times New Roman" pitchFamily="18" charset="0"/>
              </a:rPr>
              <a:t>thảo</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luận</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để</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tìm</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hiểu</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nội</a:t>
            </a:r>
            <a:r>
              <a:rPr lang="vi-VN" dirty="0">
                <a:solidFill>
                  <a:srgbClr val="002060"/>
                </a:solidFill>
                <a:latin typeface="Times New Roman" pitchFamily="18" charset="0"/>
                <a:cs typeface="Times New Roman" pitchFamily="18" charset="0"/>
              </a:rPr>
              <a:t> dung </a:t>
            </a:r>
            <a:r>
              <a:rPr lang="vi-VN" dirty="0" err="1">
                <a:solidFill>
                  <a:srgbClr val="002060"/>
                </a:solidFill>
                <a:latin typeface="Times New Roman" pitchFamily="18" charset="0"/>
                <a:cs typeface="Times New Roman" pitchFamily="18" charset="0"/>
              </a:rPr>
              <a:t>của</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từng</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tình</a:t>
            </a:r>
            <a:r>
              <a:rPr lang="vi-VN" dirty="0">
                <a:solidFill>
                  <a:srgbClr val="002060"/>
                </a:solidFill>
                <a:latin typeface="Times New Roman" pitchFamily="18" charset="0"/>
                <a:cs typeface="Times New Roman" pitchFamily="18" charset="0"/>
              </a:rPr>
              <a:t> </a:t>
            </a:r>
            <a:r>
              <a:rPr lang="vi-VN" dirty="0" err="1">
                <a:solidFill>
                  <a:srgbClr val="002060"/>
                </a:solidFill>
                <a:latin typeface="Times New Roman" pitchFamily="18" charset="0"/>
                <a:cs typeface="Times New Roman" pitchFamily="18" charset="0"/>
              </a:rPr>
              <a:t>huống</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5366" name="Text Box 6"/>
          <p:cNvSpPr txBox="1">
            <a:spLocks noChangeArrowheads="1"/>
          </p:cNvSpPr>
          <p:nvPr/>
        </p:nvSpPr>
        <p:spPr bwMode="auto">
          <a:xfrm>
            <a:off x="3352800" y="838200"/>
            <a:ext cx="2667000" cy="584775"/>
          </a:xfrm>
          <a:prstGeom prst="rect">
            <a:avLst/>
          </a:prstGeom>
          <a:noFill/>
          <a:ln w="9525">
            <a:noFill/>
            <a:miter lim="800000"/>
            <a:headEnd/>
            <a:tailEnd/>
          </a:ln>
          <a:effectLst/>
        </p:spPr>
        <p:txBody>
          <a:bodyPr wrap="square">
            <a:spAutoFit/>
          </a:bodyPr>
          <a:lstStyle/>
          <a:p>
            <a:r>
              <a:rPr lang="vi-VN" sz="3200" b="1" dirty="0" err="1">
                <a:solidFill>
                  <a:srgbClr val="FF0000"/>
                </a:solidFill>
                <a:latin typeface="Times New Roman" pitchFamily="18" charset="0"/>
                <a:cs typeface="Times New Roman" pitchFamily="18" charset="0"/>
              </a:rPr>
              <a:t>Hoạt</a:t>
            </a:r>
            <a:r>
              <a:rPr lang="vi-VN" sz="3200" b="1" dirty="0">
                <a:solidFill>
                  <a:srgbClr val="FF0000"/>
                </a:solidFill>
                <a:latin typeface="Times New Roman" pitchFamily="18" charset="0"/>
                <a:cs typeface="Times New Roman" pitchFamily="18" charset="0"/>
              </a:rPr>
              <a:t> </a:t>
            </a:r>
            <a:r>
              <a:rPr lang="vi-VN" sz="3200" b="1" dirty="0" err="1">
                <a:solidFill>
                  <a:srgbClr val="FF0000"/>
                </a:solidFill>
                <a:latin typeface="Times New Roman" pitchFamily="18" charset="0"/>
                <a:cs typeface="Times New Roman" pitchFamily="18" charset="0"/>
              </a:rPr>
              <a:t>động</a:t>
            </a:r>
            <a:r>
              <a:rPr lang="vi-VN" sz="3200" b="1" dirty="0">
                <a:solidFill>
                  <a:srgbClr val="FF0000"/>
                </a:solidFill>
                <a:latin typeface="Times New Roman" pitchFamily="18" charset="0"/>
                <a:cs typeface="Times New Roman" pitchFamily="18" charset="0"/>
              </a:rPr>
              <a:t> 1:</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hinh bai 1410001"/>
          <p:cNvPicPr>
            <a:picLocks noChangeAspect="1" noChangeArrowheads="1"/>
          </p:cNvPicPr>
          <p:nvPr/>
        </p:nvPicPr>
        <p:blipFill>
          <a:blip r:embed="rId2"/>
          <a:srcRect/>
          <a:stretch>
            <a:fillRect/>
          </a:stretch>
        </p:blipFill>
        <p:spPr bwMode="auto">
          <a:xfrm>
            <a:off x="1066800" y="762000"/>
            <a:ext cx="7108092" cy="5181600"/>
          </a:xfrm>
          <a:prstGeom prst="rect">
            <a:avLst/>
          </a:prstGeom>
          <a:noFill/>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hinh bai 1410002"/>
          <p:cNvPicPr>
            <a:picLocks noChangeAspect="1" noChangeArrowheads="1"/>
          </p:cNvPicPr>
          <p:nvPr/>
        </p:nvPicPr>
        <p:blipFill>
          <a:blip r:embed="rId2">
            <a:lum contrast="30000"/>
          </a:blip>
          <a:srcRect/>
          <a:stretch>
            <a:fillRect/>
          </a:stretch>
        </p:blipFill>
        <p:spPr bwMode="auto">
          <a:xfrm rot="174836">
            <a:off x="543979" y="2146165"/>
            <a:ext cx="3581400" cy="3505200"/>
          </a:xfrm>
          <a:prstGeom prst="rect">
            <a:avLst/>
          </a:prstGeom>
          <a:noFill/>
        </p:spPr>
      </p:pic>
      <p:pic>
        <p:nvPicPr>
          <p:cNvPr id="17411" name="Picture 3" descr="hinh bai 1410003"/>
          <p:cNvPicPr>
            <a:picLocks noChangeAspect="1" noChangeArrowheads="1"/>
          </p:cNvPicPr>
          <p:nvPr/>
        </p:nvPicPr>
        <p:blipFill rotWithShape="1">
          <a:blip r:embed="rId3">
            <a:lum contrast="42000"/>
          </a:blip>
          <a:srcRect r="4509"/>
          <a:stretch/>
        </p:blipFill>
        <p:spPr bwMode="auto">
          <a:xfrm>
            <a:off x="4267200" y="2184265"/>
            <a:ext cx="4572000" cy="3429000"/>
          </a:xfrm>
          <a:prstGeom prst="rect">
            <a:avLst/>
          </a:prstGeom>
          <a:noFill/>
        </p:spPr>
      </p:pic>
      <p:sp>
        <p:nvSpPr>
          <p:cNvPr id="17412" name="Text Box 4"/>
          <p:cNvSpPr txBox="1">
            <a:spLocks noChangeArrowheads="1"/>
          </p:cNvSpPr>
          <p:nvPr/>
        </p:nvSpPr>
        <p:spPr bwMode="auto">
          <a:xfrm>
            <a:off x="685800" y="533400"/>
            <a:ext cx="7162800" cy="762000"/>
          </a:xfrm>
          <a:prstGeom prst="rect">
            <a:avLst/>
          </a:prstGeom>
          <a:noFill/>
          <a:ln w="9525">
            <a:noFill/>
            <a:miter lim="800000"/>
            <a:headEnd/>
            <a:tailEnd/>
          </a:ln>
          <a:effectLst/>
        </p:spPr>
        <p:txBody>
          <a:bodyPr wrap="square">
            <a:spAutoFit/>
          </a:bodyPr>
          <a:lstStyle/>
          <a:p>
            <a:pPr algn="ctr">
              <a:spcBef>
                <a:spcPct val="50000"/>
              </a:spcBef>
            </a:pPr>
            <a:r>
              <a:rPr lang="en-US" sz="32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Em</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là</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học</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sinh</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lớp</a:t>
            </a:r>
            <a:r>
              <a:rPr lang="en-US" sz="4400" dirty="0">
                <a:solidFill>
                  <a:srgbClr val="002060"/>
                </a:solidFill>
                <a:latin typeface="Times New Roman" pitchFamily="18" charset="0"/>
                <a:cs typeface="Times New Roman" pitchFamily="18" charset="0"/>
              </a:rPr>
              <a:t> 5</a:t>
            </a:r>
          </a:p>
        </p:txBody>
      </p:sp>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pPr>
              <a:buFontTx/>
              <a:buNone/>
            </a:pPr>
            <a:endParaRPr lang="en-US"/>
          </a:p>
        </p:txBody>
      </p:sp>
      <p:pic>
        <p:nvPicPr>
          <p:cNvPr id="18436" name="Picture 4" descr="hinh bai 1410001"/>
          <p:cNvPicPr>
            <a:picLocks noChangeAspect="1" noChangeArrowheads="1"/>
          </p:cNvPicPr>
          <p:nvPr/>
        </p:nvPicPr>
        <p:blipFill>
          <a:blip r:embed="rId2"/>
          <a:srcRect/>
          <a:stretch>
            <a:fillRect/>
          </a:stretch>
        </p:blipFill>
        <p:spPr bwMode="auto">
          <a:xfrm>
            <a:off x="533400" y="1600200"/>
            <a:ext cx="3886200" cy="3962400"/>
          </a:xfrm>
          <a:prstGeom prst="rect">
            <a:avLst/>
          </a:prstGeom>
          <a:noFill/>
        </p:spPr>
      </p:pic>
      <p:pic>
        <p:nvPicPr>
          <p:cNvPr id="18437" name="Picture 5" descr="hinh bai 1410002"/>
          <p:cNvPicPr>
            <a:picLocks noChangeAspect="1" noChangeArrowheads="1"/>
          </p:cNvPicPr>
          <p:nvPr/>
        </p:nvPicPr>
        <p:blipFill>
          <a:blip r:embed="rId3"/>
          <a:srcRect/>
          <a:stretch>
            <a:fillRect/>
          </a:stretch>
        </p:blipFill>
        <p:spPr bwMode="auto">
          <a:xfrm>
            <a:off x="4495800" y="1600200"/>
            <a:ext cx="4191000" cy="3886200"/>
          </a:xfrm>
          <a:prstGeom prst="rect">
            <a:avLst/>
          </a:prstGeom>
          <a:noFill/>
        </p:spPr>
      </p:pic>
      <p:sp>
        <p:nvSpPr>
          <p:cNvPr id="18438" name="Text Box 6"/>
          <p:cNvSpPr txBox="1">
            <a:spLocks noChangeArrowheads="1"/>
          </p:cNvSpPr>
          <p:nvPr/>
        </p:nvSpPr>
        <p:spPr bwMode="auto">
          <a:xfrm>
            <a:off x="1066800" y="483933"/>
            <a:ext cx="7162800" cy="523220"/>
          </a:xfrm>
          <a:prstGeom prst="rect">
            <a:avLst/>
          </a:prstGeom>
          <a:noFill/>
          <a:ln w="9525">
            <a:noFill/>
            <a:miter lim="800000"/>
            <a:headEnd/>
            <a:tailEnd/>
          </a:ln>
          <a:effectLst/>
        </p:spPr>
        <p:txBody>
          <a:bodyPr>
            <a:spAutoFit/>
          </a:bodyPr>
          <a:lstStyle/>
          <a:p>
            <a:pPr algn="ct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lớp</a:t>
            </a:r>
            <a:r>
              <a:rPr lang="en-US" sz="2800" dirty="0">
                <a:solidFill>
                  <a:srgbClr val="FF0000"/>
                </a:solidFill>
                <a:latin typeface="Times New Roman" pitchFamily="18" charset="0"/>
                <a:cs typeface="Times New Roman" pitchFamily="18" charset="0"/>
              </a:rPr>
              <a:t>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nodePh="1">
                                  <p:stCondLst>
                                    <p:cond delay="0"/>
                                  </p:stCondLst>
                                  <p:endCondLst>
                                    <p:cond evt="begin" delay="0">
                                      <p:tn val="5"/>
                                    </p:cond>
                                  </p:end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5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18434">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edge">
                                      <p:cBhvr>
                                        <p:cTn id="13" dur="2000"/>
                                        <p:tgtEl>
                                          <p:spTgt spid="1843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wedge">
                                      <p:cBhvr>
                                        <p:cTn id="18"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ctrTitle"/>
          </p:nvPr>
        </p:nvSpPr>
        <p:spPr>
          <a:xfrm>
            <a:off x="838200" y="2590800"/>
            <a:ext cx="7696200" cy="1905000"/>
          </a:xfrm>
          <a:prstGeom prst="flowChartTerminator">
            <a:avLst/>
          </a:prstGeom>
        </p:spPr>
        <p:style>
          <a:lnRef idx="2">
            <a:schemeClr val="accent6"/>
          </a:lnRef>
          <a:fillRef idx="1">
            <a:schemeClr val="lt1"/>
          </a:fillRef>
          <a:effectRef idx="0">
            <a:schemeClr val="accent6"/>
          </a:effectRef>
          <a:fontRef idx="minor">
            <a:schemeClr val="dk1"/>
          </a:fontRef>
        </p:style>
        <p:txBody>
          <a:bodyPr/>
          <a:lstStyle/>
          <a:p>
            <a:r>
              <a:rPr lang="vi-VN" sz="2800" dirty="0">
                <a:solidFill>
                  <a:srgbClr val="002060"/>
                </a:solidFill>
                <a:latin typeface="Times New Roman" pitchFamily="18" charset="0"/>
                <a:cs typeface="Times New Roman" pitchFamily="18" charset="0"/>
              </a:rPr>
              <a:t>Năm nay em </a:t>
            </a:r>
            <a:r>
              <a:rPr lang="vi-VN" sz="2800" dirty="0" err="1">
                <a:solidFill>
                  <a:srgbClr val="002060"/>
                </a:solidFill>
                <a:latin typeface="Times New Roman" pitchFamily="18" charset="0"/>
                <a:cs typeface="Times New Roman" pitchFamily="18" charset="0"/>
              </a:rPr>
              <a:t>đã</a:t>
            </a:r>
            <a:r>
              <a:rPr lang="vi-VN" sz="2800" dirty="0">
                <a:solidFill>
                  <a:srgbClr val="002060"/>
                </a:solidFill>
                <a:latin typeface="Times New Roman" pitchFamily="18" charset="0"/>
                <a:cs typeface="Times New Roman" pitchFamily="18" charset="0"/>
              </a:rPr>
              <a:t> lên </a:t>
            </a:r>
            <a:r>
              <a:rPr lang="vi-VN" sz="2800" dirty="0" err="1">
                <a:solidFill>
                  <a:srgbClr val="002060"/>
                </a:solidFill>
                <a:latin typeface="Times New Roman" pitchFamily="18" charset="0"/>
                <a:cs typeface="Times New Roman" pitchFamily="18" charset="0"/>
              </a:rPr>
              <a:t>lớp</a:t>
            </a:r>
            <a:r>
              <a:rPr lang="vi-VN" sz="2800" dirty="0">
                <a:solidFill>
                  <a:srgbClr val="002060"/>
                </a:solidFill>
                <a:latin typeface="Times New Roman" pitchFamily="18" charset="0"/>
                <a:cs typeface="Times New Roman" pitchFamily="18" charset="0"/>
              </a:rPr>
              <a:t> 5, </a:t>
            </a:r>
            <a:r>
              <a:rPr lang="vi-VN" sz="2800" dirty="0" err="1">
                <a:solidFill>
                  <a:srgbClr val="002060"/>
                </a:solidFill>
                <a:latin typeface="Times New Roman" pitchFamily="18" charset="0"/>
                <a:cs typeface="Times New Roman" pitchFamily="18" charset="0"/>
              </a:rPr>
              <a:t>lớp</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lớn</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nhất</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trường</a:t>
            </a:r>
            <a:r>
              <a:rPr lang="vi-VN" sz="2800" dirty="0">
                <a:solidFill>
                  <a:srgbClr val="002060"/>
                </a:solidFill>
                <a:latin typeface="Times New Roman" pitchFamily="18" charset="0"/>
                <a:cs typeface="Times New Roman" pitchFamily="18" charset="0"/>
              </a:rPr>
              <a:t>. Em </a:t>
            </a:r>
            <a:r>
              <a:rPr lang="vi-VN" sz="2800" dirty="0" err="1">
                <a:solidFill>
                  <a:srgbClr val="002060"/>
                </a:solidFill>
                <a:latin typeface="Times New Roman" pitchFamily="18" charset="0"/>
                <a:cs typeface="Times New Roman" pitchFamily="18" charset="0"/>
              </a:rPr>
              <a:t>rất</a:t>
            </a:r>
            <a:r>
              <a:rPr lang="vi-VN" sz="2800" dirty="0">
                <a:solidFill>
                  <a:srgbClr val="002060"/>
                </a:solidFill>
                <a:latin typeface="Times New Roman" pitchFamily="18" charset="0"/>
                <a:cs typeface="Times New Roman" pitchFamily="18" charset="0"/>
              </a:rPr>
              <a:t> vui </a:t>
            </a:r>
            <a:r>
              <a:rPr lang="vi-VN" sz="2800" dirty="0" err="1">
                <a:solidFill>
                  <a:srgbClr val="002060"/>
                </a:solidFill>
                <a:latin typeface="Times New Roman" pitchFamily="18" charset="0"/>
                <a:cs typeface="Times New Roman" pitchFamily="18" charset="0"/>
              </a:rPr>
              <a:t>và</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tự</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hào</a:t>
            </a:r>
            <a:r>
              <a:rPr lang="vi-VN" sz="2800" dirty="0">
                <a:solidFill>
                  <a:srgbClr val="002060"/>
                </a:solidFill>
                <a:latin typeface="Times New Roman" pitchFamily="18" charset="0"/>
                <a:cs typeface="Times New Roman" pitchFamily="18" charset="0"/>
              </a:rPr>
              <a:t>. Em </a:t>
            </a:r>
            <a:r>
              <a:rPr lang="vi-VN" sz="2800" dirty="0" err="1">
                <a:solidFill>
                  <a:srgbClr val="002060"/>
                </a:solidFill>
                <a:latin typeface="Times New Roman" pitchFamily="18" charset="0"/>
                <a:cs typeface="Times New Roman" pitchFamily="18" charset="0"/>
              </a:rPr>
              <a:t>sẽ</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cố</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gắng</a:t>
            </a:r>
            <a:r>
              <a:rPr lang="vi-VN" sz="2800" dirty="0">
                <a:solidFill>
                  <a:srgbClr val="002060"/>
                </a:solidFill>
                <a:latin typeface="Times New Roman" pitchFamily="18" charset="0"/>
                <a:cs typeface="Times New Roman" pitchFamily="18" charset="0"/>
              </a:rPr>
              <a:t> chăm ngoan, </a:t>
            </a:r>
            <a:r>
              <a:rPr lang="vi-VN" sz="2800" dirty="0" err="1">
                <a:solidFill>
                  <a:srgbClr val="002060"/>
                </a:solidFill>
                <a:latin typeface="Times New Roman" pitchFamily="18" charset="0"/>
                <a:cs typeface="Times New Roman" pitchFamily="18" charset="0"/>
              </a:rPr>
              <a:t>học</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giỏi</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để</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xứng</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đáng</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là</a:t>
            </a:r>
            <a:r>
              <a:rPr lang="vi-VN" sz="2800" dirty="0">
                <a:solidFill>
                  <a:srgbClr val="002060"/>
                </a:solidFill>
                <a:latin typeface="Times New Roman" pitchFamily="18" charset="0"/>
                <a:cs typeface="Times New Roman" pitchFamily="18" charset="0"/>
              </a:rPr>
              <a:t> </a:t>
            </a:r>
            <a:r>
              <a:rPr lang="vi-VN" sz="2800" dirty="0" err="1">
                <a:solidFill>
                  <a:srgbClr val="002060"/>
                </a:solidFill>
                <a:latin typeface="Times New Roman" pitchFamily="18" charset="0"/>
                <a:cs typeface="Times New Roman" pitchFamily="18" charset="0"/>
              </a:rPr>
              <a:t>học</a:t>
            </a:r>
            <a:r>
              <a:rPr lang="vi-VN" sz="2800" dirty="0">
                <a:solidFill>
                  <a:srgbClr val="002060"/>
                </a:solidFill>
                <a:latin typeface="Times New Roman" pitchFamily="18" charset="0"/>
                <a:cs typeface="Times New Roman" pitchFamily="18" charset="0"/>
              </a:rPr>
              <a:t> sinh </a:t>
            </a:r>
            <a:r>
              <a:rPr lang="vi-VN" sz="2800" dirty="0" err="1">
                <a:solidFill>
                  <a:srgbClr val="002060"/>
                </a:solidFill>
                <a:latin typeface="Times New Roman" pitchFamily="18" charset="0"/>
                <a:cs typeface="Times New Roman" pitchFamily="18" charset="0"/>
              </a:rPr>
              <a:t>lớp</a:t>
            </a:r>
            <a:r>
              <a:rPr lang="vi-VN" sz="2800" dirty="0">
                <a:solidFill>
                  <a:srgbClr val="002060"/>
                </a:solidFill>
                <a:latin typeface="Times New Roman" pitchFamily="18" charset="0"/>
                <a:cs typeface="Times New Roman" pitchFamily="18" charset="0"/>
              </a:rPr>
              <a:t> 5.</a:t>
            </a:r>
            <a:endParaRPr lang="en-US" sz="3200" dirty="0">
              <a:solidFill>
                <a:srgbClr val="00206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14BCC77A-33F7-4985-B596-E4B57C666DDD}"/>
              </a:ext>
            </a:extLst>
          </p:cNvPr>
          <p:cNvSpPr txBox="1"/>
          <p:nvPr/>
        </p:nvSpPr>
        <p:spPr>
          <a:xfrm>
            <a:off x="2247900" y="1219200"/>
            <a:ext cx="4648200" cy="769441"/>
          </a:xfrm>
          <a:prstGeom prst="rect">
            <a:avLst/>
          </a:prstGeom>
          <a:noFill/>
        </p:spPr>
        <p:txBody>
          <a:bodyPr wrap="square" rtlCol="0">
            <a:spAutoFit/>
          </a:bodyPr>
          <a:lstStyle/>
          <a:p>
            <a:pPr algn="ctr"/>
            <a:r>
              <a:rPr lang="en-US" sz="4400" b="1" dirty="0">
                <a:ln w="22225">
                  <a:solidFill>
                    <a:schemeClr val="accent2"/>
                  </a:solidFill>
                  <a:prstDash val="solid"/>
                </a:ln>
                <a:solidFill>
                  <a:schemeClr val="accent2">
                    <a:lumMod val="40000"/>
                    <a:lumOff val="60000"/>
                  </a:schemeClr>
                </a:solidFill>
              </a:rPr>
              <a:t>GHI NHỚ</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768" decel="100000"/>
                                        <p:tgtEl>
                                          <p:spTgt spid="19459"/>
                                        </p:tgtEl>
                                      </p:cBhvr>
                                    </p:animEffect>
                                    <p:animScale>
                                      <p:cBhvr>
                                        <p:cTn id="8" dur="768" decel="100000"/>
                                        <p:tgtEl>
                                          <p:spTgt spid="19459"/>
                                        </p:tgtEl>
                                      </p:cBhvr>
                                      <p:from x="10000" y="10000"/>
                                      <p:to x="200000" y="450000"/>
                                    </p:animScale>
                                    <p:animScale>
                                      <p:cBhvr>
                                        <p:cTn id="9" dur="1230" accel="100000" fill="hold">
                                          <p:stCondLst>
                                            <p:cond delay="768"/>
                                          </p:stCondLst>
                                        </p:cTn>
                                        <p:tgtEl>
                                          <p:spTgt spid="19459"/>
                                        </p:tgtEl>
                                      </p:cBhvr>
                                      <p:from x="200000" y="450000"/>
                                      <p:to x="100000" y="100000"/>
                                    </p:animScale>
                                    <p:set>
                                      <p:cBhvr>
                                        <p:cTn id="10" dur="768" fill="hold"/>
                                        <p:tgtEl>
                                          <p:spTgt spid="19459"/>
                                        </p:tgtEl>
                                        <p:attrNameLst>
                                          <p:attrName>ppt_x</p:attrName>
                                        </p:attrNameLst>
                                      </p:cBhvr>
                                      <p:to>
                                        <p:strVal val="(0.5)"/>
                                      </p:to>
                                    </p:set>
                                    <p:anim from="(0.5)" to="(#ppt_x)" calcmode="lin" valueType="num">
                                      <p:cBhvr>
                                        <p:cTn id="11" dur="1230" accel="100000" fill="hold">
                                          <p:stCondLst>
                                            <p:cond delay="768"/>
                                          </p:stCondLst>
                                        </p:cTn>
                                        <p:tgtEl>
                                          <p:spTgt spid="19459"/>
                                        </p:tgtEl>
                                        <p:attrNameLst>
                                          <p:attrName>ppt_x</p:attrName>
                                        </p:attrNameLst>
                                      </p:cBhvr>
                                    </p:anim>
                                    <p:set>
                                      <p:cBhvr>
                                        <p:cTn id="12" dur="768" fill="hold"/>
                                        <p:tgtEl>
                                          <p:spTgt spid="19459"/>
                                        </p:tgtEl>
                                        <p:attrNameLst>
                                          <p:attrName>ppt_y</p:attrName>
                                        </p:attrNameLst>
                                      </p:cBhvr>
                                      <p:to>
                                        <p:strVal val="(#ppt_y+0.4)"/>
                                      </p:to>
                                    </p:set>
                                    <p:anim from="(#ppt_y+0.4)" to="(#ppt_y)" calcmode="lin" valueType="num">
                                      <p:cBhvr>
                                        <p:cTn id="13" dur="1230" accel="100000" fill="hold">
                                          <p:stCondLst>
                                            <p:cond delay="768"/>
                                          </p:stCondLst>
                                        </p:cTn>
                                        <p:tgtEl>
                                          <p:spTgt spid="194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2298700" y="965200"/>
            <a:ext cx="4191000" cy="457200"/>
          </a:xfrm>
        </p:spPr>
        <p:txBody>
          <a:bodyPr/>
          <a:lstStyle/>
          <a:p>
            <a:r>
              <a:rPr lang="fr-FR" dirty="0">
                <a:solidFill>
                  <a:srgbClr val="FF0000"/>
                </a:solidFill>
                <a:latin typeface="Times New Roman" pitchFamily="18" charset="0"/>
                <a:cs typeface="Times New Roman" pitchFamily="18" charset="0"/>
              </a:rPr>
              <a:t>TÌNH HUỐNG</a:t>
            </a:r>
            <a:endParaRPr lang="en-US" dirty="0">
              <a:solidFill>
                <a:srgbClr val="FF0000"/>
              </a:solidFill>
              <a:latin typeface="Times New Roman" pitchFamily="18" charset="0"/>
              <a:cs typeface="Times New Roman" pitchFamily="18" charset="0"/>
            </a:endParaRPr>
          </a:p>
        </p:txBody>
      </p:sp>
      <p:sp>
        <p:nvSpPr>
          <p:cNvPr id="20485" name="Rectangle 5"/>
          <p:cNvSpPr>
            <a:spLocks noGrp="1" noChangeArrowheads="1"/>
          </p:cNvSpPr>
          <p:nvPr>
            <p:ph type="body" idx="1"/>
          </p:nvPr>
        </p:nvSpPr>
        <p:spPr>
          <a:xfrm>
            <a:off x="381000" y="1773283"/>
            <a:ext cx="8382000" cy="762000"/>
          </a:xfrm>
        </p:spPr>
        <p:txBody>
          <a:bodyPr/>
          <a:lstStyle/>
          <a:p>
            <a:pPr marL="0" indent="0" algn="ctr">
              <a:lnSpc>
                <a:spcPct val="80000"/>
              </a:lnSpc>
              <a:buFontTx/>
              <a:buNone/>
            </a:pPr>
            <a:r>
              <a:rPr lang="en-US" sz="2800" dirty="0">
                <a:solidFill>
                  <a:srgbClr val="0070C0"/>
                </a:solidFill>
                <a:latin typeface="Times New Roman" pitchFamily="18" charset="0"/>
                <a:cs typeface="Times New Roman" pitchFamily="18" charset="0"/>
              </a:rPr>
              <a:t> 1:</a:t>
            </a:r>
            <a:r>
              <a:rPr lang="vi-VN" sz="2800" dirty="0">
                <a:solidFill>
                  <a:srgbClr val="0070C0"/>
                </a:solidFill>
                <a:latin typeface="Times New Roman" pitchFamily="18" charset="0"/>
                <a:cs typeface="Times New Roman" pitchFamily="18" charset="0"/>
              </a:rPr>
              <a:t> Theo em, </a:t>
            </a:r>
            <a:r>
              <a:rPr lang="vi-VN" sz="2800" dirty="0" err="1">
                <a:solidFill>
                  <a:srgbClr val="0070C0"/>
                </a:solidFill>
                <a:latin typeface="Times New Roman" pitchFamily="18" charset="0"/>
                <a:cs typeface="Times New Roman" pitchFamily="18" charset="0"/>
              </a:rPr>
              <a:t>học</a:t>
            </a:r>
            <a:r>
              <a:rPr lang="vi-VN" sz="2800" dirty="0">
                <a:solidFill>
                  <a:srgbClr val="0070C0"/>
                </a:solidFill>
                <a:latin typeface="Times New Roman" pitchFamily="18" charset="0"/>
                <a:cs typeface="Times New Roman" pitchFamily="18" charset="0"/>
              </a:rPr>
              <a:t> sinh </a:t>
            </a:r>
            <a:r>
              <a:rPr lang="vi-VN" sz="2800" dirty="0" err="1">
                <a:solidFill>
                  <a:srgbClr val="0070C0"/>
                </a:solidFill>
                <a:latin typeface="Times New Roman" pitchFamily="18" charset="0"/>
                <a:cs typeface="Times New Roman" pitchFamily="18" charset="0"/>
              </a:rPr>
              <a:t>lớp</a:t>
            </a:r>
            <a:r>
              <a:rPr lang="vi-VN" sz="2800" dirty="0">
                <a:solidFill>
                  <a:srgbClr val="0070C0"/>
                </a:solidFill>
                <a:latin typeface="Times New Roman" pitchFamily="18" charset="0"/>
                <a:cs typeface="Times New Roman" pitchFamily="18" charset="0"/>
              </a:rPr>
              <a:t> 5 </a:t>
            </a:r>
            <a:r>
              <a:rPr lang="vi-VN" sz="2800" dirty="0" err="1">
                <a:solidFill>
                  <a:srgbClr val="0070C0"/>
                </a:solidFill>
                <a:latin typeface="Times New Roman" pitchFamily="18" charset="0"/>
                <a:cs typeface="Times New Roman" pitchFamily="18" charset="0"/>
              </a:rPr>
              <a:t>cần</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có</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những</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hành</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động</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việc</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làm</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nào</a:t>
            </a:r>
            <a:r>
              <a:rPr lang="vi-VN" sz="2800" dirty="0">
                <a:solidFill>
                  <a:srgbClr val="0070C0"/>
                </a:solidFill>
                <a:latin typeface="Times New Roman" pitchFamily="18" charset="0"/>
                <a:cs typeface="Times New Roman" pitchFamily="18" charset="0"/>
              </a:rPr>
              <a:t> </a:t>
            </a:r>
            <a:r>
              <a:rPr lang="vi-VN" sz="2800" dirty="0" err="1">
                <a:solidFill>
                  <a:srgbClr val="0070C0"/>
                </a:solidFill>
                <a:latin typeface="Times New Roman" pitchFamily="18" charset="0"/>
                <a:cs typeface="Times New Roman" pitchFamily="18" charset="0"/>
              </a:rPr>
              <a:t>dưới</a:t>
            </a:r>
            <a:r>
              <a:rPr lang="vi-VN" sz="2800" dirty="0">
                <a:solidFill>
                  <a:srgbClr val="0070C0"/>
                </a:solidFill>
                <a:latin typeface="Times New Roman" pitchFamily="18" charset="0"/>
                <a:cs typeface="Times New Roman" pitchFamily="18" charset="0"/>
              </a:rPr>
              <a:t> đây?</a:t>
            </a:r>
          </a:p>
        </p:txBody>
      </p:sp>
      <p:sp>
        <p:nvSpPr>
          <p:cNvPr id="20486" name="Text Box 6"/>
          <p:cNvSpPr txBox="1">
            <a:spLocks noChangeArrowheads="1"/>
          </p:cNvSpPr>
          <p:nvPr/>
        </p:nvSpPr>
        <p:spPr bwMode="auto">
          <a:xfrm>
            <a:off x="3276600" y="228600"/>
            <a:ext cx="2514600" cy="523220"/>
          </a:xfrm>
          <a:prstGeom prst="rect">
            <a:avLst/>
          </a:prstGeom>
          <a:noFill/>
          <a:ln w="9525">
            <a:noFill/>
            <a:miter lim="800000"/>
            <a:headEnd/>
            <a:tailEnd/>
          </a:ln>
          <a:effectLst/>
        </p:spPr>
        <p:txBody>
          <a:bodyPr wrap="square">
            <a:spAutoFit/>
          </a:bodyPr>
          <a:lstStyle/>
          <a:p>
            <a:r>
              <a:rPr lang="vi-VN" sz="2800" b="1">
                <a:latin typeface="Times New Roman" pitchFamily="18" charset="0"/>
                <a:cs typeface="Times New Roman" pitchFamily="18" charset="0"/>
              </a:rPr>
              <a:t>Hoạt động 2:</a:t>
            </a:r>
            <a:endParaRPr lang="en-US" sz="2800" b="1">
              <a:latin typeface="Times New Roman" pitchFamily="18" charset="0"/>
              <a:cs typeface="Times New Roman" pitchFamily="18" charset="0"/>
            </a:endParaRPr>
          </a:p>
        </p:txBody>
      </p:sp>
      <p:sp>
        <p:nvSpPr>
          <p:cNvPr id="20489" name="Rectangle 9"/>
          <p:cNvSpPr>
            <a:spLocks noChangeArrowheads="1"/>
          </p:cNvSpPr>
          <p:nvPr/>
        </p:nvSpPr>
        <p:spPr bwMode="auto">
          <a:xfrm>
            <a:off x="723900" y="2500821"/>
            <a:ext cx="7848600" cy="3046988"/>
          </a:xfrm>
          <a:prstGeom prst="rect">
            <a:avLst/>
          </a:prstGeom>
          <a:noFill/>
          <a:ln w="9525">
            <a:noFill/>
            <a:miter lim="800000"/>
            <a:headEnd/>
            <a:tailEnd/>
          </a:ln>
          <a:effectLst/>
        </p:spPr>
        <p:txBody>
          <a:bodyPr anchor="ctr">
            <a:spAutoFit/>
          </a:bodyPr>
          <a:lstStyle/>
          <a:p>
            <a:pPr algn="just"/>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Thực</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hiện</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tốt</a:t>
            </a:r>
            <a:r>
              <a:rPr lang="vi-VN" sz="2400" dirty="0">
                <a:solidFill>
                  <a:srgbClr val="002060"/>
                </a:solidFill>
                <a:latin typeface="Times New Roman" pitchFamily="18" charset="0"/>
                <a:cs typeface="Times New Roman" pitchFamily="18" charset="0"/>
              </a:rPr>
              <a:t> Năm </a:t>
            </a:r>
            <a:r>
              <a:rPr lang="vi-VN" sz="2400" dirty="0" err="1">
                <a:solidFill>
                  <a:srgbClr val="002060"/>
                </a:solidFill>
                <a:latin typeface="Times New Roman" pitchFamily="18" charset="0"/>
                <a:cs typeface="Times New Roman" pitchFamily="18" charset="0"/>
              </a:rPr>
              <a:t>điều</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Bác</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Hồ</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dạy</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thiếu</a:t>
            </a:r>
            <a:r>
              <a:rPr lang="vi-VN" sz="2400" dirty="0">
                <a:solidFill>
                  <a:srgbClr val="002060"/>
                </a:solidFill>
                <a:latin typeface="Times New Roman" pitchFamily="18" charset="0"/>
                <a:cs typeface="Times New Roman" pitchFamily="18" charset="0"/>
              </a:rPr>
              <a:t> niên nhi </a:t>
            </a:r>
            <a:r>
              <a:rPr lang="vi-VN" sz="2400" dirty="0" err="1">
                <a:solidFill>
                  <a:srgbClr val="002060"/>
                </a:solidFill>
                <a:latin typeface="Times New Roman" pitchFamily="18" charset="0"/>
                <a:cs typeface="Times New Roman" pitchFamily="18" charset="0"/>
              </a:rPr>
              <a:t>đồng</a:t>
            </a:r>
            <a:r>
              <a:rPr lang="vi-VN" sz="2400" dirty="0">
                <a:solidFill>
                  <a:srgbClr val="002060"/>
                </a:solidFill>
                <a:latin typeface="Times New Roman" pitchFamily="18" charset="0"/>
                <a:cs typeface="Times New Roman" pitchFamily="18" charset="0"/>
              </a:rPr>
              <a:t> </a:t>
            </a:r>
          </a:p>
          <a:p>
            <a:pPr algn="just"/>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Thực</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hiện</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nội</a:t>
            </a:r>
            <a:r>
              <a:rPr lang="vi-VN" sz="2400" dirty="0">
                <a:solidFill>
                  <a:srgbClr val="002060"/>
                </a:solidFill>
                <a:latin typeface="Times New Roman" pitchFamily="18" charset="0"/>
                <a:cs typeface="Times New Roman" pitchFamily="18" charset="0"/>
              </a:rPr>
              <a:t> quy </a:t>
            </a:r>
            <a:r>
              <a:rPr lang="vi-VN" sz="2400" dirty="0" err="1">
                <a:solidFill>
                  <a:srgbClr val="002060"/>
                </a:solidFill>
                <a:latin typeface="Times New Roman" pitchFamily="18" charset="0"/>
                <a:cs typeface="Times New Roman" pitchFamily="18" charset="0"/>
              </a:rPr>
              <a:t>của</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trường</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của</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lớp</a:t>
            </a:r>
            <a:r>
              <a:rPr lang="vi-VN" sz="2400" dirty="0">
                <a:solidFill>
                  <a:srgbClr val="002060"/>
                </a:solidFill>
                <a:latin typeface="Times New Roman" pitchFamily="18" charset="0"/>
                <a:cs typeface="Times New Roman" pitchFamily="18" charset="0"/>
              </a:rPr>
              <a:t> </a:t>
            </a:r>
          </a:p>
          <a:p>
            <a:pPr algn="just"/>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Tích</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cực</a:t>
            </a:r>
            <a:r>
              <a:rPr lang="vi-VN" sz="2400" dirty="0">
                <a:solidFill>
                  <a:srgbClr val="002060"/>
                </a:solidFill>
                <a:latin typeface="Times New Roman" pitchFamily="18" charset="0"/>
                <a:cs typeface="Times New Roman" pitchFamily="18" charset="0"/>
              </a:rPr>
              <a:t> tham gia </a:t>
            </a:r>
            <a:r>
              <a:rPr lang="vi-VN" sz="2400" dirty="0" err="1">
                <a:solidFill>
                  <a:srgbClr val="002060"/>
                </a:solidFill>
                <a:latin typeface="Times New Roman" pitchFamily="18" charset="0"/>
                <a:cs typeface="Times New Roman" pitchFamily="18" charset="0"/>
              </a:rPr>
              <a:t>các</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hoạt</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động</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tập</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thể</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hoạt</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động</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xã</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hội</a:t>
            </a:r>
            <a:r>
              <a:rPr lang="vi-VN" sz="2400" dirty="0">
                <a:solidFill>
                  <a:srgbClr val="002060"/>
                </a:solidFill>
                <a:latin typeface="Times New Roman" pitchFamily="18" charset="0"/>
                <a:cs typeface="Times New Roman" pitchFamily="18" charset="0"/>
              </a:rPr>
              <a:t> do </a:t>
            </a:r>
            <a:r>
              <a:rPr lang="vi-VN" sz="2400" dirty="0" err="1">
                <a:solidFill>
                  <a:srgbClr val="002060"/>
                </a:solidFill>
                <a:latin typeface="Times New Roman" pitchFamily="18" charset="0"/>
                <a:cs typeface="Times New Roman" pitchFamily="18" charset="0"/>
              </a:rPr>
              <a:t>lớp</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trường</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địa</a:t>
            </a:r>
            <a:r>
              <a:rPr lang="vi-VN" sz="2400" dirty="0">
                <a:solidFill>
                  <a:srgbClr val="002060"/>
                </a:solidFill>
                <a:latin typeface="Times New Roman" pitchFamily="18" charset="0"/>
                <a:cs typeface="Times New Roman" pitchFamily="18" charset="0"/>
              </a:rPr>
              <a:t> phương </a:t>
            </a:r>
            <a:r>
              <a:rPr lang="vi-VN" sz="2400" dirty="0" err="1">
                <a:solidFill>
                  <a:srgbClr val="002060"/>
                </a:solidFill>
                <a:latin typeface="Times New Roman" pitchFamily="18" charset="0"/>
                <a:cs typeface="Times New Roman" pitchFamily="18" charset="0"/>
              </a:rPr>
              <a:t>tổ</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chức</a:t>
            </a:r>
            <a:r>
              <a:rPr lang="vi-VN" sz="2400" dirty="0">
                <a:solidFill>
                  <a:srgbClr val="002060"/>
                </a:solidFill>
                <a:latin typeface="Times New Roman" pitchFamily="18" charset="0"/>
                <a:cs typeface="Times New Roman" pitchFamily="18" charset="0"/>
              </a:rPr>
              <a:t> </a:t>
            </a:r>
          </a:p>
          <a:p>
            <a:pPr algn="just"/>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Nhường</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nhịn</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giúp</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đỡ</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các</a:t>
            </a:r>
            <a:r>
              <a:rPr lang="vi-VN" sz="2400" dirty="0">
                <a:solidFill>
                  <a:srgbClr val="002060"/>
                </a:solidFill>
                <a:latin typeface="Times New Roman" pitchFamily="18" charset="0"/>
                <a:cs typeface="Times New Roman" pitchFamily="18" charset="0"/>
              </a:rPr>
              <a:t> em </a:t>
            </a:r>
            <a:r>
              <a:rPr lang="vi-VN" sz="2400" dirty="0" err="1">
                <a:solidFill>
                  <a:srgbClr val="002060"/>
                </a:solidFill>
                <a:latin typeface="Times New Roman" pitchFamily="18" charset="0"/>
                <a:cs typeface="Times New Roman" pitchFamily="18" charset="0"/>
              </a:rPr>
              <a:t>học</a:t>
            </a:r>
            <a:r>
              <a:rPr lang="vi-VN" sz="2400" dirty="0">
                <a:solidFill>
                  <a:srgbClr val="002060"/>
                </a:solidFill>
                <a:latin typeface="Times New Roman" pitchFamily="18" charset="0"/>
                <a:cs typeface="Times New Roman" pitchFamily="18" charset="0"/>
              </a:rPr>
              <a:t> sinh </a:t>
            </a:r>
            <a:r>
              <a:rPr lang="vi-VN" sz="2400" dirty="0" err="1">
                <a:solidFill>
                  <a:srgbClr val="002060"/>
                </a:solidFill>
                <a:latin typeface="Times New Roman" pitchFamily="18" charset="0"/>
                <a:cs typeface="Times New Roman" pitchFamily="18" charset="0"/>
              </a:rPr>
              <a:t>nhỏ</a:t>
            </a:r>
            <a:r>
              <a:rPr lang="vi-VN"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Buộc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nhỏ</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phải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theo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mọi</a:t>
            </a:r>
            <a:r>
              <a:rPr lang="en-US" sz="2400" dirty="0">
                <a:solidFill>
                  <a:srgbClr val="002060"/>
                </a:solidFill>
                <a:latin typeface="Times New Roman" pitchFamily="18" charset="0"/>
                <a:cs typeface="Times New Roman" pitchFamily="18" charset="0"/>
              </a:rPr>
              <a:t> ý </a:t>
            </a:r>
            <a:r>
              <a:rPr lang="en-US" sz="2400" dirty="0" err="1">
                <a:solidFill>
                  <a:srgbClr val="002060"/>
                </a:solidFill>
                <a:latin typeface="Times New Roman" pitchFamily="18" charset="0"/>
                <a:cs typeface="Times New Roman" pitchFamily="18" charset="0"/>
              </a:rPr>
              <a:t>muốn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mình</a:t>
            </a:r>
            <a:r>
              <a:rPr lang="en-US" sz="2400" dirty="0">
                <a:solidFill>
                  <a:srgbClr val="002060"/>
                </a:solidFill>
                <a:latin typeface="Times New Roman" pitchFamily="18" charset="0"/>
                <a:cs typeface="Times New Roman" pitchFamily="18" charset="0"/>
              </a:rPr>
              <a:t>.</a:t>
            </a:r>
          </a:p>
          <a:p>
            <a:pPr algn="just"/>
            <a:r>
              <a:rPr lang="vi-VN" sz="2400" dirty="0">
                <a:solidFill>
                  <a:srgbClr val="002060"/>
                </a:solidFill>
                <a:latin typeface="Times New Roman" pitchFamily="18" charset="0"/>
                <a:cs typeface="Times New Roman" pitchFamily="18" charset="0"/>
              </a:rPr>
              <a:t>- Gương </a:t>
            </a:r>
            <a:r>
              <a:rPr lang="vi-VN" sz="2400" dirty="0" err="1">
                <a:solidFill>
                  <a:srgbClr val="002060"/>
                </a:solidFill>
                <a:latin typeface="Times New Roman" pitchFamily="18" charset="0"/>
                <a:cs typeface="Times New Roman" pitchFamily="18" charset="0"/>
              </a:rPr>
              <a:t>mẫu</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về</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mọi</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mặt</a:t>
            </a:r>
            <a:r>
              <a:rPr lang="vi-VN" sz="2400" dirty="0">
                <a:solidFill>
                  <a:srgbClr val="002060"/>
                </a:solidFill>
                <a:latin typeface="Times New Roman" pitchFamily="18" charset="0"/>
                <a:cs typeface="Times New Roman" pitchFamily="18" charset="0"/>
              </a:rPr>
              <a:t> cho </a:t>
            </a:r>
            <a:r>
              <a:rPr lang="vi-VN" sz="2400" dirty="0" err="1">
                <a:solidFill>
                  <a:srgbClr val="002060"/>
                </a:solidFill>
                <a:latin typeface="Times New Roman" pitchFamily="18" charset="0"/>
                <a:cs typeface="Times New Roman" pitchFamily="18" charset="0"/>
              </a:rPr>
              <a:t>các</a:t>
            </a:r>
            <a:r>
              <a:rPr lang="vi-VN" sz="2400" dirty="0">
                <a:solidFill>
                  <a:srgbClr val="002060"/>
                </a:solidFill>
                <a:latin typeface="Times New Roman" pitchFamily="18" charset="0"/>
                <a:cs typeface="Times New Roman" pitchFamily="18" charset="0"/>
              </a:rPr>
              <a:t> em </a:t>
            </a:r>
            <a:r>
              <a:rPr lang="vi-VN" sz="2400" dirty="0" err="1">
                <a:solidFill>
                  <a:srgbClr val="002060"/>
                </a:solidFill>
                <a:latin typeface="Times New Roman" pitchFamily="18" charset="0"/>
                <a:cs typeface="Times New Roman" pitchFamily="18" charset="0"/>
              </a:rPr>
              <a:t>học</a:t>
            </a:r>
            <a:r>
              <a:rPr lang="vi-VN" sz="2400" dirty="0">
                <a:solidFill>
                  <a:srgbClr val="002060"/>
                </a:solidFill>
                <a:latin typeface="Times New Roman" pitchFamily="18" charset="0"/>
                <a:cs typeface="Times New Roman" pitchFamily="18" charset="0"/>
              </a:rPr>
              <a:t> sinh </a:t>
            </a:r>
            <a:r>
              <a:rPr lang="vi-VN" sz="2400" dirty="0" err="1">
                <a:solidFill>
                  <a:srgbClr val="002060"/>
                </a:solidFill>
                <a:latin typeface="Times New Roman" pitchFamily="18" charset="0"/>
                <a:cs typeface="Times New Roman" pitchFamily="18" charset="0"/>
              </a:rPr>
              <a:t>lớp</a:t>
            </a:r>
            <a:r>
              <a:rPr lang="vi-VN" sz="2400" dirty="0">
                <a:solidFill>
                  <a:srgbClr val="002060"/>
                </a:solidFill>
                <a:latin typeface="Times New Roman" pitchFamily="18" charset="0"/>
                <a:cs typeface="Times New Roman" pitchFamily="18" charset="0"/>
              </a:rPr>
              <a:t> </a:t>
            </a:r>
            <a:r>
              <a:rPr lang="vi-VN" sz="2400" dirty="0" err="1">
                <a:solidFill>
                  <a:srgbClr val="002060"/>
                </a:solidFill>
                <a:latin typeface="Times New Roman" pitchFamily="18" charset="0"/>
                <a:cs typeface="Times New Roman" pitchFamily="18" charset="0"/>
              </a:rPr>
              <a:t>dưới</a:t>
            </a:r>
            <a:r>
              <a:rPr lang="vi-VN" sz="2400" dirty="0">
                <a:solidFill>
                  <a:srgbClr val="002060"/>
                </a:solidFill>
                <a:latin typeface="Times New Roman" pitchFamily="18" charset="0"/>
                <a:cs typeface="Times New Roman" pitchFamily="18" charset="0"/>
              </a:rPr>
              <a:t> noi theo.</a:t>
            </a:r>
          </a:p>
        </p:txBody>
      </p:sp>
      <p:sp>
        <p:nvSpPr>
          <p:cNvPr id="20490" name="Text Box 10"/>
          <p:cNvSpPr txBox="1">
            <a:spLocks noChangeArrowheads="1"/>
          </p:cNvSpPr>
          <p:nvPr/>
        </p:nvSpPr>
        <p:spPr bwMode="auto">
          <a:xfrm>
            <a:off x="4419600" y="5638800"/>
            <a:ext cx="3962400" cy="369332"/>
          </a:xfrm>
          <a:prstGeom prst="rect">
            <a:avLst/>
          </a:prstGeom>
          <a:noFill/>
          <a:ln w="9525">
            <a:noFill/>
            <a:miter lim="800000"/>
            <a:headEnd/>
            <a:tailEnd/>
          </a:ln>
          <a:effectLst/>
        </p:spPr>
        <p:txBody>
          <a:bodyPr>
            <a:spAutoFit/>
          </a:bodyPr>
          <a:lstStyle/>
          <a:p>
            <a:r>
              <a:rPr lang="en-US" b="1" i="1" dirty="0" err="1">
                <a:solidFill>
                  <a:srgbClr val="FF0000"/>
                </a:solidFill>
                <a:latin typeface="Times New Roman" pitchFamily="18" charset="0"/>
                <a:cs typeface="Times New Roman" pitchFamily="18" charset="0"/>
              </a:rPr>
              <a:t>Thảo</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luận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nhóm</a:t>
            </a:r>
            <a:r>
              <a:rPr lang="en-US" b="1" i="1" dirty="0">
                <a:solidFill>
                  <a:srgbClr val="FF0000"/>
                </a:solidFill>
                <a:latin typeface="Times New Roman" pitchFamily="18" charset="0"/>
                <a:cs typeface="Times New Roman" pitchFamily="18" charset="0"/>
              </a:rPr>
              <a:t> 4 ( </a:t>
            </a:r>
            <a:r>
              <a:rPr lang="en-US" b="1" i="1" dirty="0" err="1">
                <a:solidFill>
                  <a:srgbClr val="FF0000"/>
                </a:solidFill>
                <a:latin typeface="Times New Roman" pitchFamily="18" charset="0"/>
                <a:cs typeface="Times New Roman" pitchFamily="18" charset="0"/>
              </a:rPr>
              <a:t>thời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gian</a:t>
            </a:r>
            <a:r>
              <a:rPr lang="en-US" b="1" i="1" dirty="0">
                <a:solidFill>
                  <a:srgbClr val="FF0000"/>
                </a:solidFill>
                <a:latin typeface="Times New Roman" pitchFamily="18" charset="0"/>
                <a:cs typeface="Times New Roman" pitchFamily="18" charset="0"/>
              </a:rPr>
              <a:t> 2 </a:t>
            </a:r>
            <a:r>
              <a:rPr lang="en-US" b="1" i="1" dirty="0" err="1">
                <a:solidFill>
                  <a:srgbClr val="FF0000"/>
                </a:solidFill>
                <a:latin typeface="Times New Roman" pitchFamily="18" charset="0"/>
                <a:cs typeface="Times New Roman" pitchFamily="18" charset="0"/>
              </a:rPr>
              <a:t>phút</a:t>
            </a:r>
            <a:r>
              <a:rPr lang="en-US" b="1" i="1" dirty="0">
                <a:solidFill>
                  <a:srgbClr val="FF0000"/>
                </a:solidFill>
                <a:latin typeface="Times New Roman" pitchFamily="18" charset="0"/>
                <a:cs typeface="Times New Roman" pitchFamily="18" charset="0"/>
              </a:rPr>
              <a: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800" decel="100000"/>
                                        <p:tgtEl>
                                          <p:spTgt spid="20484"/>
                                        </p:tgtEl>
                                      </p:cBhvr>
                                    </p:animEffect>
                                    <p:anim calcmode="lin" valueType="num">
                                      <p:cBhvr>
                                        <p:cTn id="8" dur="800" decel="100000" fill="hold"/>
                                        <p:tgtEl>
                                          <p:spTgt spid="20484"/>
                                        </p:tgtEl>
                                        <p:attrNameLst>
                                          <p:attrName>style.rotation</p:attrName>
                                        </p:attrNameLst>
                                      </p:cBhvr>
                                      <p:tavLst>
                                        <p:tav tm="0">
                                          <p:val>
                                            <p:fltVal val="-90"/>
                                          </p:val>
                                        </p:tav>
                                        <p:tav tm="100000">
                                          <p:val>
                                            <p:fltVal val="0"/>
                                          </p:val>
                                        </p:tav>
                                      </p:tavLst>
                                    </p:anim>
                                    <p:anim calcmode="lin" valueType="num">
                                      <p:cBhvr>
                                        <p:cTn id="9" dur="800" decel="100000" fill="hold"/>
                                        <p:tgtEl>
                                          <p:spTgt spid="20484"/>
                                        </p:tgtEl>
                                        <p:attrNameLst>
                                          <p:attrName>ppt_x</p:attrName>
                                        </p:attrNameLst>
                                      </p:cBhvr>
                                      <p:tavLst>
                                        <p:tav tm="0">
                                          <p:val>
                                            <p:strVal val="#ppt_x+0.4"/>
                                          </p:val>
                                        </p:tav>
                                        <p:tav tm="100000">
                                          <p:val>
                                            <p:strVal val="#ppt_x-0.05"/>
                                          </p:val>
                                        </p:tav>
                                      </p:tavLst>
                                    </p:anim>
                                    <p:anim calcmode="lin" valueType="num">
                                      <p:cBhvr>
                                        <p:cTn id="10" dur="800" decel="100000" fill="hold"/>
                                        <p:tgtEl>
                                          <p:spTgt spid="204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Effect transition="in" filter="fade">
                                      <p:cBhvr>
                                        <p:cTn id="15" dur="1000"/>
                                        <p:tgtEl>
                                          <p:spTgt spid="20485">
                                            <p:txEl>
                                              <p:pRg st="0" end="0"/>
                                            </p:txEl>
                                          </p:spTgt>
                                        </p:tgtEl>
                                      </p:cBhvr>
                                    </p:animEffect>
                                    <p:anim calcmode="lin" valueType="num">
                                      <p:cBhvr>
                                        <p:cTn id="16" dur="10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048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subTitle" idx="1"/>
          </p:nvPr>
        </p:nvSpPr>
        <p:spPr>
          <a:xfrm>
            <a:off x="304800" y="990600"/>
            <a:ext cx="8534400" cy="685800"/>
          </a:xfrm>
        </p:spPr>
        <p:txBody>
          <a:bodyPr/>
          <a:lstStyle/>
          <a:p>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Các</a:t>
            </a:r>
            <a:r>
              <a:rPr lang="vi-VN" sz="2800" dirty="0">
                <a:solidFill>
                  <a:srgbClr val="FF0000"/>
                </a:solidFill>
                <a:latin typeface="Times New Roman" pitchFamily="18" charset="0"/>
                <a:cs typeface="Times New Roman" pitchFamily="18" charset="0"/>
              </a:rPr>
              <a:t> em </a:t>
            </a:r>
            <a:r>
              <a:rPr lang="vi-VN" sz="2800" dirty="0" err="1">
                <a:solidFill>
                  <a:srgbClr val="FF0000"/>
                </a:solidFill>
                <a:latin typeface="Times New Roman" pitchFamily="18" charset="0"/>
                <a:cs typeface="Times New Roman" pitchFamily="18" charset="0"/>
              </a:rPr>
              <a:t>học</a:t>
            </a:r>
            <a:r>
              <a:rPr lang="vi-VN" sz="2800" dirty="0">
                <a:solidFill>
                  <a:srgbClr val="FF0000"/>
                </a:solidFill>
                <a:latin typeface="Times New Roman" pitchFamily="18" charset="0"/>
                <a:cs typeface="Times New Roman" pitchFamily="18" charset="0"/>
              </a:rPr>
              <a:t> sinh đang </a:t>
            </a:r>
            <a:r>
              <a:rPr lang="vi-VN" sz="2800" dirty="0" err="1">
                <a:solidFill>
                  <a:srgbClr val="FF0000"/>
                </a:solidFill>
                <a:latin typeface="Times New Roman" pitchFamily="18" charset="0"/>
                <a:cs typeface="Times New Roman" pitchFamily="18" charset="0"/>
              </a:rPr>
              <a:t>trực</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nhật</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lớp</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thảo</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luận</a:t>
            </a:r>
            <a:r>
              <a:rPr lang="vi-VN" sz="2800" dirty="0">
                <a:solidFill>
                  <a:srgbClr val="FF0000"/>
                </a:solidFill>
                <a:latin typeface="Times New Roman" pitchFamily="18" charset="0"/>
                <a:cs typeface="Times New Roman" pitchFamily="18" charset="0"/>
              </a:rPr>
              <a:t> </a:t>
            </a:r>
            <a:r>
              <a:rPr lang="vi-VN" sz="2800" dirty="0" err="1">
                <a:solidFill>
                  <a:srgbClr val="FF0000"/>
                </a:solidFill>
                <a:latin typeface="Times New Roman" pitchFamily="18" charset="0"/>
                <a:cs typeface="Times New Roman" pitchFamily="18" charset="0"/>
              </a:rPr>
              <a:t>nhóm</a:t>
            </a:r>
            <a:r>
              <a:rPr lang="vi-VN" sz="2800" dirty="0">
                <a:solidFill>
                  <a:srgbClr val="FF0000"/>
                </a:solidFill>
                <a:latin typeface="Times New Roman" pitchFamily="18" charset="0"/>
                <a:cs typeface="Times New Roman" pitchFamily="18" charset="0"/>
              </a:rPr>
              <a:t>.</a:t>
            </a:r>
          </a:p>
        </p:txBody>
      </p:sp>
      <p:pic>
        <p:nvPicPr>
          <p:cNvPr id="21508" name="Picture 4" descr="scan0012"/>
          <p:cNvPicPr>
            <a:picLocks noChangeAspect="1" noChangeArrowheads="1"/>
          </p:cNvPicPr>
          <p:nvPr/>
        </p:nvPicPr>
        <p:blipFill>
          <a:blip r:embed="rId3"/>
          <a:srcRect/>
          <a:stretch>
            <a:fillRect/>
          </a:stretch>
        </p:blipFill>
        <p:spPr bwMode="auto">
          <a:xfrm>
            <a:off x="152400" y="1905000"/>
            <a:ext cx="4267200" cy="4343400"/>
          </a:xfrm>
          <a:prstGeom prst="rect">
            <a:avLst/>
          </a:prstGeom>
          <a:noFill/>
          <a:ln w="57150" cmpd="thinThick">
            <a:solidFill>
              <a:srgbClr val="000099"/>
            </a:solidFill>
            <a:miter lim="800000"/>
            <a:headEnd/>
            <a:tailEnd/>
          </a:ln>
        </p:spPr>
      </p:pic>
      <p:pic>
        <p:nvPicPr>
          <p:cNvPr id="21509" name="Picture 5" descr="scan0013"/>
          <p:cNvPicPr>
            <a:picLocks noChangeAspect="1" noChangeArrowheads="1"/>
          </p:cNvPicPr>
          <p:nvPr/>
        </p:nvPicPr>
        <p:blipFill>
          <a:blip r:embed="rId4"/>
          <a:srcRect/>
          <a:stretch>
            <a:fillRect/>
          </a:stretch>
        </p:blipFill>
        <p:spPr bwMode="auto">
          <a:xfrm>
            <a:off x="4648200" y="1905000"/>
            <a:ext cx="4270375" cy="4343400"/>
          </a:xfrm>
          <a:prstGeom prst="rect">
            <a:avLst/>
          </a:prstGeom>
          <a:noFill/>
          <a:ln w="57150" cmpd="thinThick">
            <a:solidFill>
              <a:srgbClr val="99CC00"/>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30"/>
  <p:tag name="VIOLETTITLE" val="Đạo đưc 5- Bài 1- Em la hoc sinh lop 5."/>
  <p:tag name="VIOLETLESSON" val="1"/>
  <p:tag name="VIOLETCATID" val="8048934"/>
  <p:tag name="VIOLETSUBJECT" val="Đạo đức 5"/>
  <p:tag name="VIOLETAUTHORID" val="3599053"/>
  <p:tag name="VIOLETAUTHORNAME" val="Nguyễn Thơ Văn"/>
  <p:tag name="VIOLETAUTHORAVATAR" val="3599053.jpg"/>
  <p:tag name="VIOLETAUTHORADDRESS" val="Trường Tiểu học Phú Thọ B - Đồng Tháp"/>
  <p:tag name="VIOLETAUTHORHOMEPAGE" val="http://nguyenthovanptb.violet.vn"/>
  <p:tag name="VIOLETDATE" val="2013-12-09 04:51:15"/>
  <p:tag name="VIOLETHIT" val="203"/>
  <p:tag name="VIOLETLIKE" val="0"/>
  <p:tag name="MMPROD_NEXTUNIQUEID" val="10010"/>
  <p:tag name="MMPROD_UIDATA" val="&lt;database version=&quot;10.0&quot;&gt;&lt;object type=&quot;1&quot; unique_id=&quot;10001&quot;&gt;&lt;object type=&quot;8&quot; unique_id=&quot;10053&quot;&gt;&lt;/object&gt;&lt;object type=&quot;2&quot; unique_id=&quot;10054&quot;&gt;&lt;object type=&quot;3&quot; unique_id=&quot;10056&quot;&gt;&lt;property id=&quot;20148&quot; value=&quot;5&quot;/&gt;&lt;property id=&quot;20300&quot; value=&quot;Slide 2&quot;/&gt;&lt;property id=&quot;20307&quot; value=&quot;268&quot;/&gt;&lt;/object&gt;&lt;object type=&quot;3&quot; unique_id=&quot;10057&quot;&gt;&lt;property id=&quot;20148&quot; value=&quot;5&quot;/&gt;&lt;property id=&quot;20300&quot; value=&quot;Slide 3 - &amp;quot;Tranh ảnh&amp;quot;&quot;/&gt;&lt;property id=&quot;20307&quot; value=&quot;269&quot;/&gt;&lt;/object&gt;&lt;object type=&quot;3&quot; unique_id=&quot;10058&quot;&gt;&lt;property id=&quot;20148&quot; value=&quot;5&quot;/&gt;&lt;property id=&quot;20300&quot; value=&quot;Slide 4&quot;/&gt;&lt;property id=&quot;20307&quot; value=&quot;270&quot;/&gt;&lt;/object&gt;&lt;object type=&quot;3&quot; unique_id=&quot;10059&quot;&gt;&lt;property id=&quot;20148&quot; value=&quot;5&quot;/&gt;&lt;property id=&quot;20300&quot; value=&quot;Slide 5&quot;/&gt;&lt;property id=&quot;20307&quot; value=&quot;271&quot;/&gt;&lt;/object&gt;&lt;object type=&quot;3&quot; unique_id=&quot;10060&quot;&gt;&lt;property id=&quot;20148&quot; value=&quot;5&quot;/&gt;&lt;property id=&quot;20300&quot; value=&quot;Slide 6&quot;/&gt;&lt;property id=&quot;20307&quot; value=&quot;272&quot;/&gt;&lt;/object&gt;&lt;object type=&quot;3&quot; unique_id=&quot;10061&quot;&gt;&lt;property id=&quot;20148&quot; value=&quot;5&quot;/&gt;&lt;property id=&quot;20300&quot; value=&quot;Slide 7 - &amp;quot;         GHI NHỚ Năm nay em đã lên lớp 5, lớp lớn nhất trường. Em rất vui và tự hào. Em sẽ cố gắng chăm ngoan, học &quot;/&gt;&lt;property id=&quot;20307&quot; value=&quot;273&quot;/&gt;&lt;/object&gt;&lt;object type=&quot;3&quot; unique_id=&quot;10062&quot;&gt;&lt;property id=&quot;20148&quot; value=&quot;5&quot;/&gt;&lt;property id=&quot;20300&quot; value=&quot;Slide 8 - &amp;quot;TÌNH HUỐNG&amp;quot;&quot;/&gt;&lt;property id=&quot;20307&quot; value=&quot;274&quot;/&gt;&lt;/object&gt;&lt;object type=&quot;3&quot; unique_id=&quot;10063&quot;&gt;&lt;property id=&quot;20148&quot; value=&quot;5&quot;/&gt;&lt;property id=&quot;20300&quot; value=&quot;Slide 9&quot;/&gt;&lt;property id=&quot;20307&quot; value=&quot;275&quot;/&gt;&lt;/object&gt;&lt;object type=&quot;3&quot; unique_id=&quot;10064&quot;&gt;&lt;property id=&quot;20148&quot; value=&quot;5&quot;/&gt;&lt;property id=&quot;20300&quot; value=&quot;Slide 10&quot;/&gt;&lt;property id=&quot;20307&quot; value=&quot;276&quot;/&gt;&lt;/object&gt;&lt;object type=&quot;3&quot; unique_id=&quot;10065&quot;&gt;&lt;property id=&quot;20148&quot; value=&quot;5&quot;/&gt;&lt;property id=&quot;20300&quot; value=&quot;Slide 11 - &amp;quot;Trò chơi “MC và học sinh lớp 5 &amp;quot;&quot;/&gt;&lt;property id=&quot;20307&quot; value=&quot;277&quot;/&gt;&lt;/object&gt;&lt;object type=&quot;3&quot; unique_id=&quot;10066&quot;&gt;&lt;property id=&quot;20148&quot; value=&quot;5&quot;/&gt;&lt;property id=&quot;20300&quot; value=&quot;Slide 12&quot;/&gt;&lt;property id=&quot;20307&quot; value=&quot;278&quot;/&gt;&lt;/object&gt;&lt;object type=&quot;3&quot; unique_id=&quot;10067&quot;&gt;&lt;property id=&quot;20148&quot; value=&quot;5&quot;/&gt;&lt;property id=&quot;20300&quot; value=&quot;Slide 13 - &amp;quot;Hướng dẫn thực hành &amp;quot;&quot;/&gt;&lt;property id=&quot;20307&quot; value=&quot;279&quot;/&gt;&lt;/object&gt;&lt;object type=&quot;3&quot; unique_id=&quot;10068&quot;&gt;&lt;property id=&quot;20148&quot; value=&quot;5&quot;/&gt;&lt;property id=&quot;20300&quot; value=&quot;Slide 14 - &amp;quot;Lập kế hoạch phấn đấu trong năm học này:&amp;quot;&quot;/&gt;&lt;property id=&quot;20307&quot; value=&quot;280&quot;/&gt;&lt;/object&gt;&lt;object type=&quot;3&quot; unique_id=&quot;10069&quot;&gt;&lt;property id=&quot;20148&quot; value=&quot;5&quot;/&gt;&lt;property id=&quot;20300&quot; value=&quot;Slide 15 - &amp;quot;Quan sát một số hình ảnh thể hiện là học sinh lớp 5&amp;quot;&quot;/&gt;&lt;property id=&quot;20307&quot; value=&quot;281&quot;/&gt;&lt;/object&gt;&lt;object type=&quot;3&quot; unique_id=&quot;10070&quot;&gt;&lt;property id=&quot;20148&quot; value=&quot;5&quot;/&gt;&lt;property id=&quot;20300&quot; value=&quot;Slide 16&quot;/&gt;&lt;property id=&quot;20307&quot; value=&quot;282&quot;/&gt;&lt;/object&gt;&lt;object type=&quot;3&quot; unique_id=&quot;10071&quot;&gt;&lt;property id=&quot;20148&quot; value=&quot;5&quot;/&gt;&lt;property id=&quot;20300&quot; value=&quot;Slide 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758</Words>
  <Application>Microsoft Office PowerPoint</Application>
  <PresentationFormat>On-screen Show (4:3)</PresentationFormat>
  <Paragraphs>65</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.VnTimeH</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Năm nay em đã lên lớp 5, lớp lớn nhất trường. Em rất vui và tự hào. Em sẽ cố gắng chăm ngoan, học giỏi để xứng đáng là học sinh lớp 5.</vt:lpstr>
      <vt:lpstr>TÌNH HUỐNG</vt:lpstr>
      <vt:lpstr>PowerPoint Presentation</vt:lpstr>
      <vt:lpstr>PowerPoint Presentation</vt:lpstr>
      <vt:lpstr>Trò chơi “MC và học sinh lớp 5 </vt:lpstr>
      <vt:lpstr>PowerPoint Presentation</vt:lpstr>
      <vt:lpstr>Hướng dẫn thực hành </vt:lpstr>
      <vt:lpstr>Lập kế hoạch phấn đấu trong năm học này:</vt:lpstr>
      <vt:lpstr>Quan sát một số hình ảnh thể hiện là học sinh lớp 5</vt:lpstr>
      <vt:lpstr>PowerPoint Presentation</vt:lpstr>
      <vt:lpstr>PowerPoint Presentation</vt:lpstr>
    </vt:vector>
  </TitlesOfParts>
  <Company>70 Ly Tu Trong - Tp.Can Tho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MIEN NAM</dc:creator>
  <cp:lastModifiedBy>Ngân Kim</cp:lastModifiedBy>
  <cp:revision>29</cp:revision>
  <dcterms:created xsi:type="dcterms:W3CDTF">2006-11-16T17:40:11Z</dcterms:created>
  <dcterms:modified xsi:type="dcterms:W3CDTF">2021-08-22T14:56:20Z</dcterms:modified>
</cp:coreProperties>
</file>