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62" r:id="rId17"/>
  </p:sldIdLst>
  <p:sldSz cx="9144000" cy="5143500" type="screen16x9"/>
  <p:notesSz cx="6858000" cy="9144000"/>
  <p:embeddedFontLst>
    <p:embeddedFont>
      <p:font typeface="ABeeZee" panose="020B0604020202020204" charset="0"/>
      <p:regular r:id="rId19"/>
      <p:italic r:id="rId20"/>
    </p:embeddedFont>
    <p:embeddedFont>
      <p:font typeface="Sniglet" panose="020B0604020202020204" charset="0"/>
      <p:regular r:id="rId21"/>
    </p:embeddedFont>
  </p:embeddedFontLst>
  <p:custDataLst>
    <p:tags r:id="rId22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123391A-9E44-42E4-A762-0C8A0695B924}">
  <a:tblStyle styleId="{6123391A-9E44-42E4-A762-0C8A0695B92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06" y="2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0" y="0"/>
            <a:ext cx="6593211" cy="5143591"/>
          </a:xfrm>
          <a:custGeom>
            <a:avLst/>
            <a:gdLst/>
            <a:ahLst/>
            <a:cxnLst/>
            <a:rect l="l" t="t" r="r" b="b"/>
            <a:pathLst>
              <a:path w="126823" h="98939" extrusionOk="0">
                <a:moveTo>
                  <a:pt x="8625" y="1"/>
                </a:moveTo>
                <a:lnTo>
                  <a:pt x="8114" y="891"/>
                </a:lnTo>
                <a:lnTo>
                  <a:pt x="7133" y="2705"/>
                </a:lnTo>
                <a:lnTo>
                  <a:pt x="6209" y="4543"/>
                </a:lnTo>
                <a:lnTo>
                  <a:pt x="5352" y="6407"/>
                </a:lnTo>
                <a:lnTo>
                  <a:pt x="4544" y="8287"/>
                </a:lnTo>
                <a:lnTo>
                  <a:pt x="3810" y="10191"/>
                </a:lnTo>
                <a:lnTo>
                  <a:pt x="3134" y="12120"/>
                </a:lnTo>
                <a:lnTo>
                  <a:pt x="2515" y="14066"/>
                </a:lnTo>
                <a:lnTo>
                  <a:pt x="1971" y="16037"/>
                </a:lnTo>
                <a:lnTo>
                  <a:pt x="1485" y="18015"/>
                </a:lnTo>
                <a:lnTo>
                  <a:pt x="1064" y="20019"/>
                </a:lnTo>
                <a:lnTo>
                  <a:pt x="718" y="22047"/>
                </a:lnTo>
                <a:lnTo>
                  <a:pt x="438" y="24084"/>
                </a:lnTo>
                <a:lnTo>
                  <a:pt x="223" y="26137"/>
                </a:lnTo>
                <a:lnTo>
                  <a:pt x="75" y="28206"/>
                </a:lnTo>
                <a:lnTo>
                  <a:pt x="9" y="30292"/>
                </a:lnTo>
                <a:lnTo>
                  <a:pt x="1" y="31339"/>
                </a:lnTo>
                <a:lnTo>
                  <a:pt x="9" y="32716"/>
                </a:lnTo>
                <a:lnTo>
                  <a:pt x="133" y="35453"/>
                </a:lnTo>
                <a:lnTo>
                  <a:pt x="380" y="38158"/>
                </a:lnTo>
                <a:lnTo>
                  <a:pt x="751" y="40837"/>
                </a:lnTo>
                <a:lnTo>
                  <a:pt x="1229" y="43492"/>
                </a:lnTo>
                <a:lnTo>
                  <a:pt x="1831" y="46114"/>
                </a:lnTo>
                <a:lnTo>
                  <a:pt x="2548" y="48703"/>
                </a:lnTo>
                <a:lnTo>
                  <a:pt x="3373" y="51259"/>
                </a:lnTo>
                <a:lnTo>
                  <a:pt x="4305" y="53781"/>
                </a:lnTo>
                <a:lnTo>
                  <a:pt x="5343" y="56263"/>
                </a:lnTo>
                <a:lnTo>
                  <a:pt x="6489" y="58704"/>
                </a:lnTo>
                <a:lnTo>
                  <a:pt x="7734" y="61111"/>
                </a:lnTo>
                <a:lnTo>
                  <a:pt x="9087" y="63469"/>
                </a:lnTo>
                <a:lnTo>
                  <a:pt x="10538" y="65786"/>
                </a:lnTo>
                <a:lnTo>
                  <a:pt x="12079" y="68053"/>
                </a:lnTo>
                <a:lnTo>
                  <a:pt x="13720" y="70271"/>
                </a:lnTo>
                <a:lnTo>
                  <a:pt x="14578" y="71368"/>
                </a:lnTo>
                <a:lnTo>
                  <a:pt x="10439" y="81674"/>
                </a:lnTo>
                <a:lnTo>
                  <a:pt x="21297" y="78763"/>
                </a:lnTo>
                <a:lnTo>
                  <a:pt x="22122" y="79555"/>
                </a:lnTo>
                <a:lnTo>
                  <a:pt x="23804" y="81105"/>
                </a:lnTo>
                <a:lnTo>
                  <a:pt x="25543" y="82614"/>
                </a:lnTo>
                <a:lnTo>
                  <a:pt x="27332" y="84089"/>
                </a:lnTo>
                <a:lnTo>
                  <a:pt x="29163" y="85524"/>
                </a:lnTo>
                <a:lnTo>
                  <a:pt x="31051" y="86917"/>
                </a:lnTo>
                <a:lnTo>
                  <a:pt x="32988" y="88269"/>
                </a:lnTo>
                <a:lnTo>
                  <a:pt x="34967" y="89580"/>
                </a:lnTo>
                <a:lnTo>
                  <a:pt x="36987" y="90850"/>
                </a:lnTo>
                <a:lnTo>
                  <a:pt x="39056" y="92079"/>
                </a:lnTo>
                <a:lnTo>
                  <a:pt x="41175" y="93266"/>
                </a:lnTo>
                <a:lnTo>
                  <a:pt x="43327" y="94395"/>
                </a:lnTo>
                <a:lnTo>
                  <a:pt x="45520" y="95492"/>
                </a:lnTo>
                <a:lnTo>
                  <a:pt x="47755" y="96539"/>
                </a:lnTo>
                <a:lnTo>
                  <a:pt x="50030" y="97537"/>
                </a:lnTo>
                <a:lnTo>
                  <a:pt x="52339" y="98485"/>
                </a:lnTo>
                <a:lnTo>
                  <a:pt x="53510" y="98938"/>
                </a:lnTo>
                <a:lnTo>
                  <a:pt x="126822" y="98938"/>
                </a:lnTo>
                <a:lnTo>
                  <a:pt x="126822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09600" y="1991850"/>
            <a:ext cx="5345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1_Title + 2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653625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3725502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432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1_Title + 2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653625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3725502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5414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1_Title + 2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653625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3725502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7149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1_Title + 2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653625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3725502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7967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1_Title + 2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653625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3725502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8564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1_Title + 2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653625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3725502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3347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1_Title + 2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653625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3725502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13602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1_Title 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07116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1_Title 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9873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 flipH="1">
            <a:off x="0" y="0"/>
            <a:ext cx="6593211" cy="5143591"/>
          </a:xfrm>
          <a:custGeom>
            <a:avLst/>
            <a:gdLst/>
            <a:ahLst/>
            <a:cxnLst/>
            <a:rect l="l" t="t" r="r" b="b"/>
            <a:pathLst>
              <a:path w="126823" h="98939" extrusionOk="0">
                <a:moveTo>
                  <a:pt x="8625" y="1"/>
                </a:moveTo>
                <a:lnTo>
                  <a:pt x="8114" y="891"/>
                </a:lnTo>
                <a:lnTo>
                  <a:pt x="7133" y="2705"/>
                </a:lnTo>
                <a:lnTo>
                  <a:pt x="6209" y="4543"/>
                </a:lnTo>
                <a:lnTo>
                  <a:pt x="5352" y="6407"/>
                </a:lnTo>
                <a:lnTo>
                  <a:pt x="4544" y="8287"/>
                </a:lnTo>
                <a:lnTo>
                  <a:pt x="3810" y="10191"/>
                </a:lnTo>
                <a:lnTo>
                  <a:pt x="3134" y="12120"/>
                </a:lnTo>
                <a:lnTo>
                  <a:pt x="2515" y="14066"/>
                </a:lnTo>
                <a:lnTo>
                  <a:pt x="1971" y="16037"/>
                </a:lnTo>
                <a:lnTo>
                  <a:pt x="1485" y="18015"/>
                </a:lnTo>
                <a:lnTo>
                  <a:pt x="1064" y="20019"/>
                </a:lnTo>
                <a:lnTo>
                  <a:pt x="718" y="22047"/>
                </a:lnTo>
                <a:lnTo>
                  <a:pt x="438" y="24084"/>
                </a:lnTo>
                <a:lnTo>
                  <a:pt x="223" y="26137"/>
                </a:lnTo>
                <a:lnTo>
                  <a:pt x="75" y="28206"/>
                </a:lnTo>
                <a:lnTo>
                  <a:pt x="9" y="30292"/>
                </a:lnTo>
                <a:lnTo>
                  <a:pt x="1" y="31339"/>
                </a:lnTo>
                <a:lnTo>
                  <a:pt x="9" y="32716"/>
                </a:lnTo>
                <a:lnTo>
                  <a:pt x="133" y="35453"/>
                </a:lnTo>
                <a:lnTo>
                  <a:pt x="380" y="38158"/>
                </a:lnTo>
                <a:lnTo>
                  <a:pt x="751" y="40837"/>
                </a:lnTo>
                <a:lnTo>
                  <a:pt x="1229" y="43492"/>
                </a:lnTo>
                <a:lnTo>
                  <a:pt x="1831" y="46114"/>
                </a:lnTo>
                <a:lnTo>
                  <a:pt x="2548" y="48703"/>
                </a:lnTo>
                <a:lnTo>
                  <a:pt x="3373" y="51259"/>
                </a:lnTo>
                <a:lnTo>
                  <a:pt x="4305" y="53781"/>
                </a:lnTo>
                <a:lnTo>
                  <a:pt x="5343" y="56263"/>
                </a:lnTo>
                <a:lnTo>
                  <a:pt x="6489" y="58704"/>
                </a:lnTo>
                <a:lnTo>
                  <a:pt x="7734" y="61111"/>
                </a:lnTo>
                <a:lnTo>
                  <a:pt x="9087" y="63469"/>
                </a:lnTo>
                <a:lnTo>
                  <a:pt x="10538" y="65786"/>
                </a:lnTo>
                <a:lnTo>
                  <a:pt x="12079" y="68053"/>
                </a:lnTo>
                <a:lnTo>
                  <a:pt x="13720" y="70271"/>
                </a:lnTo>
                <a:lnTo>
                  <a:pt x="14578" y="71368"/>
                </a:lnTo>
                <a:lnTo>
                  <a:pt x="10439" y="81674"/>
                </a:lnTo>
                <a:lnTo>
                  <a:pt x="21297" y="78763"/>
                </a:lnTo>
                <a:lnTo>
                  <a:pt x="22122" y="79555"/>
                </a:lnTo>
                <a:lnTo>
                  <a:pt x="23804" y="81105"/>
                </a:lnTo>
                <a:lnTo>
                  <a:pt x="25543" y="82614"/>
                </a:lnTo>
                <a:lnTo>
                  <a:pt x="27332" y="84089"/>
                </a:lnTo>
                <a:lnTo>
                  <a:pt x="29163" y="85524"/>
                </a:lnTo>
                <a:lnTo>
                  <a:pt x="31051" y="86917"/>
                </a:lnTo>
                <a:lnTo>
                  <a:pt x="32988" y="88269"/>
                </a:lnTo>
                <a:lnTo>
                  <a:pt x="34967" y="89580"/>
                </a:lnTo>
                <a:lnTo>
                  <a:pt x="36987" y="90850"/>
                </a:lnTo>
                <a:lnTo>
                  <a:pt x="39056" y="92079"/>
                </a:lnTo>
                <a:lnTo>
                  <a:pt x="41175" y="93266"/>
                </a:lnTo>
                <a:lnTo>
                  <a:pt x="43327" y="94395"/>
                </a:lnTo>
                <a:lnTo>
                  <a:pt x="45520" y="95492"/>
                </a:lnTo>
                <a:lnTo>
                  <a:pt x="47755" y="96539"/>
                </a:lnTo>
                <a:lnTo>
                  <a:pt x="50030" y="97537"/>
                </a:lnTo>
                <a:lnTo>
                  <a:pt x="52339" y="98485"/>
                </a:lnTo>
                <a:lnTo>
                  <a:pt x="53510" y="98938"/>
                </a:lnTo>
                <a:lnTo>
                  <a:pt x="126822" y="98938"/>
                </a:lnTo>
                <a:lnTo>
                  <a:pt x="126822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685800" y="1964350"/>
            <a:ext cx="4905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685800" y="3221052"/>
            <a:ext cx="49056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1_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40964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1_Sub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 flipH="1">
            <a:off x="0" y="0"/>
            <a:ext cx="6593211" cy="5143591"/>
          </a:xfrm>
          <a:custGeom>
            <a:avLst/>
            <a:gdLst/>
            <a:ahLst/>
            <a:cxnLst/>
            <a:rect l="l" t="t" r="r" b="b"/>
            <a:pathLst>
              <a:path w="126823" h="98939" extrusionOk="0">
                <a:moveTo>
                  <a:pt x="8625" y="1"/>
                </a:moveTo>
                <a:lnTo>
                  <a:pt x="8114" y="891"/>
                </a:lnTo>
                <a:lnTo>
                  <a:pt x="7133" y="2705"/>
                </a:lnTo>
                <a:lnTo>
                  <a:pt x="6209" y="4543"/>
                </a:lnTo>
                <a:lnTo>
                  <a:pt x="5352" y="6407"/>
                </a:lnTo>
                <a:lnTo>
                  <a:pt x="4544" y="8287"/>
                </a:lnTo>
                <a:lnTo>
                  <a:pt x="3810" y="10191"/>
                </a:lnTo>
                <a:lnTo>
                  <a:pt x="3134" y="12120"/>
                </a:lnTo>
                <a:lnTo>
                  <a:pt x="2515" y="14066"/>
                </a:lnTo>
                <a:lnTo>
                  <a:pt x="1971" y="16037"/>
                </a:lnTo>
                <a:lnTo>
                  <a:pt x="1485" y="18015"/>
                </a:lnTo>
                <a:lnTo>
                  <a:pt x="1064" y="20019"/>
                </a:lnTo>
                <a:lnTo>
                  <a:pt x="718" y="22047"/>
                </a:lnTo>
                <a:lnTo>
                  <a:pt x="438" y="24084"/>
                </a:lnTo>
                <a:lnTo>
                  <a:pt x="223" y="26137"/>
                </a:lnTo>
                <a:lnTo>
                  <a:pt x="75" y="28206"/>
                </a:lnTo>
                <a:lnTo>
                  <a:pt x="9" y="30292"/>
                </a:lnTo>
                <a:lnTo>
                  <a:pt x="1" y="31339"/>
                </a:lnTo>
                <a:lnTo>
                  <a:pt x="9" y="32716"/>
                </a:lnTo>
                <a:lnTo>
                  <a:pt x="133" y="35453"/>
                </a:lnTo>
                <a:lnTo>
                  <a:pt x="380" y="38158"/>
                </a:lnTo>
                <a:lnTo>
                  <a:pt x="751" y="40837"/>
                </a:lnTo>
                <a:lnTo>
                  <a:pt x="1229" y="43492"/>
                </a:lnTo>
                <a:lnTo>
                  <a:pt x="1831" y="46114"/>
                </a:lnTo>
                <a:lnTo>
                  <a:pt x="2548" y="48703"/>
                </a:lnTo>
                <a:lnTo>
                  <a:pt x="3373" y="51259"/>
                </a:lnTo>
                <a:lnTo>
                  <a:pt x="4305" y="53781"/>
                </a:lnTo>
                <a:lnTo>
                  <a:pt x="5343" y="56263"/>
                </a:lnTo>
                <a:lnTo>
                  <a:pt x="6489" y="58704"/>
                </a:lnTo>
                <a:lnTo>
                  <a:pt x="7734" y="61111"/>
                </a:lnTo>
                <a:lnTo>
                  <a:pt x="9087" y="63469"/>
                </a:lnTo>
                <a:lnTo>
                  <a:pt x="10538" y="65786"/>
                </a:lnTo>
                <a:lnTo>
                  <a:pt x="12079" y="68053"/>
                </a:lnTo>
                <a:lnTo>
                  <a:pt x="13720" y="70271"/>
                </a:lnTo>
                <a:lnTo>
                  <a:pt x="14578" y="71368"/>
                </a:lnTo>
                <a:lnTo>
                  <a:pt x="10439" y="81674"/>
                </a:lnTo>
                <a:lnTo>
                  <a:pt x="21297" y="78763"/>
                </a:lnTo>
                <a:lnTo>
                  <a:pt x="22122" y="79555"/>
                </a:lnTo>
                <a:lnTo>
                  <a:pt x="23804" y="81105"/>
                </a:lnTo>
                <a:lnTo>
                  <a:pt x="25543" y="82614"/>
                </a:lnTo>
                <a:lnTo>
                  <a:pt x="27332" y="84089"/>
                </a:lnTo>
                <a:lnTo>
                  <a:pt x="29163" y="85524"/>
                </a:lnTo>
                <a:lnTo>
                  <a:pt x="31051" y="86917"/>
                </a:lnTo>
                <a:lnTo>
                  <a:pt x="32988" y="88269"/>
                </a:lnTo>
                <a:lnTo>
                  <a:pt x="34967" y="89580"/>
                </a:lnTo>
                <a:lnTo>
                  <a:pt x="36987" y="90850"/>
                </a:lnTo>
                <a:lnTo>
                  <a:pt x="39056" y="92079"/>
                </a:lnTo>
                <a:lnTo>
                  <a:pt x="41175" y="93266"/>
                </a:lnTo>
                <a:lnTo>
                  <a:pt x="43327" y="94395"/>
                </a:lnTo>
                <a:lnTo>
                  <a:pt x="45520" y="95492"/>
                </a:lnTo>
                <a:lnTo>
                  <a:pt x="47755" y="96539"/>
                </a:lnTo>
                <a:lnTo>
                  <a:pt x="50030" y="97537"/>
                </a:lnTo>
                <a:lnTo>
                  <a:pt x="52339" y="98485"/>
                </a:lnTo>
                <a:lnTo>
                  <a:pt x="53510" y="98938"/>
                </a:lnTo>
                <a:lnTo>
                  <a:pt x="126822" y="98938"/>
                </a:lnTo>
                <a:lnTo>
                  <a:pt x="126822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685800" y="1964350"/>
            <a:ext cx="4905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685800" y="3221052"/>
            <a:ext cx="49056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18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1_Sub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 flipH="1">
            <a:off x="0" y="0"/>
            <a:ext cx="6593211" cy="5143591"/>
          </a:xfrm>
          <a:custGeom>
            <a:avLst/>
            <a:gdLst/>
            <a:ahLst/>
            <a:cxnLst/>
            <a:rect l="l" t="t" r="r" b="b"/>
            <a:pathLst>
              <a:path w="126823" h="98939" extrusionOk="0">
                <a:moveTo>
                  <a:pt x="8625" y="1"/>
                </a:moveTo>
                <a:lnTo>
                  <a:pt x="8114" y="891"/>
                </a:lnTo>
                <a:lnTo>
                  <a:pt x="7133" y="2705"/>
                </a:lnTo>
                <a:lnTo>
                  <a:pt x="6209" y="4543"/>
                </a:lnTo>
                <a:lnTo>
                  <a:pt x="5352" y="6407"/>
                </a:lnTo>
                <a:lnTo>
                  <a:pt x="4544" y="8287"/>
                </a:lnTo>
                <a:lnTo>
                  <a:pt x="3810" y="10191"/>
                </a:lnTo>
                <a:lnTo>
                  <a:pt x="3134" y="12120"/>
                </a:lnTo>
                <a:lnTo>
                  <a:pt x="2515" y="14066"/>
                </a:lnTo>
                <a:lnTo>
                  <a:pt x="1971" y="16037"/>
                </a:lnTo>
                <a:lnTo>
                  <a:pt x="1485" y="18015"/>
                </a:lnTo>
                <a:lnTo>
                  <a:pt x="1064" y="20019"/>
                </a:lnTo>
                <a:lnTo>
                  <a:pt x="718" y="22047"/>
                </a:lnTo>
                <a:lnTo>
                  <a:pt x="438" y="24084"/>
                </a:lnTo>
                <a:lnTo>
                  <a:pt x="223" y="26137"/>
                </a:lnTo>
                <a:lnTo>
                  <a:pt x="75" y="28206"/>
                </a:lnTo>
                <a:lnTo>
                  <a:pt x="9" y="30292"/>
                </a:lnTo>
                <a:lnTo>
                  <a:pt x="1" y="31339"/>
                </a:lnTo>
                <a:lnTo>
                  <a:pt x="9" y="32716"/>
                </a:lnTo>
                <a:lnTo>
                  <a:pt x="133" y="35453"/>
                </a:lnTo>
                <a:lnTo>
                  <a:pt x="380" y="38158"/>
                </a:lnTo>
                <a:lnTo>
                  <a:pt x="751" y="40837"/>
                </a:lnTo>
                <a:lnTo>
                  <a:pt x="1229" y="43492"/>
                </a:lnTo>
                <a:lnTo>
                  <a:pt x="1831" y="46114"/>
                </a:lnTo>
                <a:lnTo>
                  <a:pt x="2548" y="48703"/>
                </a:lnTo>
                <a:lnTo>
                  <a:pt x="3373" y="51259"/>
                </a:lnTo>
                <a:lnTo>
                  <a:pt x="4305" y="53781"/>
                </a:lnTo>
                <a:lnTo>
                  <a:pt x="5343" y="56263"/>
                </a:lnTo>
                <a:lnTo>
                  <a:pt x="6489" y="58704"/>
                </a:lnTo>
                <a:lnTo>
                  <a:pt x="7734" y="61111"/>
                </a:lnTo>
                <a:lnTo>
                  <a:pt x="9087" y="63469"/>
                </a:lnTo>
                <a:lnTo>
                  <a:pt x="10538" y="65786"/>
                </a:lnTo>
                <a:lnTo>
                  <a:pt x="12079" y="68053"/>
                </a:lnTo>
                <a:lnTo>
                  <a:pt x="13720" y="70271"/>
                </a:lnTo>
                <a:lnTo>
                  <a:pt x="14578" y="71368"/>
                </a:lnTo>
                <a:lnTo>
                  <a:pt x="10439" y="81674"/>
                </a:lnTo>
                <a:lnTo>
                  <a:pt x="21297" y="78763"/>
                </a:lnTo>
                <a:lnTo>
                  <a:pt x="22122" y="79555"/>
                </a:lnTo>
                <a:lnTo>
                  <a:pt x="23804" y="81105"/>
                </a:lnTo>
                <a:lnTo>
                  <a:pt x="25543" y="82614"/>
                </a:lnTo>
                <a:lnTo>
                  <a:pt x="27332" y="84089"/>
                </a:lnTo>
                <a:lnTo>
                  <a:pt x="29163" y="85524"/>
                </a:lnTo>
                <a:lnTo>
                  <a:pt x="31051" y="86917"/>
                </a:lnTo>
                <a:lnTo>
                  <a:pt x="32988" y="88269"/>
                </a:lnTo>
                <a:lnTo>
                  <a:pt x="34967" y="89580"/>
                </a:lnTo>
                <a:lnTo>
                  <a:pt x="36987" y="90850"/>
                </a:lnTo>
                <a:lnTo>
                  <a:pt x="39056" y="92079"/>
                </a:lnTo>
                <a:lnTo>
                  <a:pt x="41175" y="93266"/>
                </a:lnTo>
                <a:lnTo>
                  <a:pt x="43327" y="94395"/>
                </a:lnTo>
                <a:lnTo>
                  <a:pt x="45520" y="95492"/>
                </a:lnTo>
                <a:lnTo>
                  <a:pt x="47755" y="96539"/>
                </a:lnTo>
                <a:lnTo>
                  <a:pt x="50030" y="97537"/>
                </a:lnTo>
                <a:lnTo>
                  <a:pt x="52339" y="98485"/>
                </a:lnTo>
                <a:lnTo>
                  <a:pt x="53510" y="98938"/>
                </a:lnTo>
                <a:lnTo>
                  <a:pt x="126822" y="98938"/>
                </a:lnTo>
                <a:lnTo>
                  <a:pt x="126822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685800" y="1964350"/>
            <a:ext cx="4905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685800" y="3221052"/>
            <a:ext cx="49056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869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1_Quot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10450" y="1399800"/>
            <a:ext cx="51909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×"/>
              <a:defRPr sz="3000" i="1"/>
            </a:lvl1pPr>
            <a:lvl2pPr marL="914400" lvl="1" indent="-419100" rtl="0">
              <a:spcBef>
                <a:spcPts val="0"/>
              </a:spcBef>
              <a:spcAft>
                <a:spcPts val="0"/>
              </a:spcAft>
              <a:buSzPts val="3000"/>
              <a:buChar char="×"/>
              <a:defRPr sz="3000" i="1"/>
            </a:lvl2pPr>
            <a:lvl3pPr marL="1371600" lvl="2" indent="-419100" rtl="0">
              <a:spcBef>
                <a:spcPts val="0"/>
              </a:spcBef>
              <a:spcAft>
                <a:spcPts val="0"/>
              </a:spcAft>
              <a:buSzPts val="3000"/>
              <a:buChar char="×"/>
              <a:defRPr sz="3000" i="1"/>
            </a:lvl3pPr>
            <a:lvl4pPr marL="1828800" lvl="3" indent="-419100" rtl="0">
              <a:spcBef>
                <a:spcPts val="0"/>
              </a:spcBef>
              <a:spcAft>
                <a:spcPts val="0"/>
              </a:spcAft>
              <a:buSzPts val="3000"/>
              <a:buChar char="×"/>
              <a:defRPr sz="3000" i="1"/>
            </a:lvl4pPr>
            <a:lvl5pPr marL="2286000" lvl="4" indent="-419100" rtl="0">
              <a:spcBef>
                <a:spcPts val="0"/>
              </a:spcBef>
              <a:spcAft>
                <a:spcPts val="0"/>
              </a:spcAft>
              <a:buSzPts val="3000"/>
              <a:buChar char="×"/>
              <a:defRPr sz="3000" i="1"/>
            </a:lvl5pPr>
            <a:lvl6pPr marL="2743200" lvl="5" indent="-419100" rtl="0">
              <a:spcBef>
                <a:spcPts val="0"/>
              </a:spcBef>
              <a:spcAft>
                <a:spcPts val="0"/>
              </a:spcAft>
              <a:buSzPts val="3000"/>
              <a:buChar char="×"/>
              <a:defRPr sz="3000" i="1"/>
            </a:lvl6pPr>
            <a:lvl7pPr marL="3200400" lvl="6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 i="1"/>
            </a:lvl7pPr>
            <a:lvl8pPr marL="3657600" lvl="7" indent="-419100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8pPr>
            <a:lvl9pPr marL="4114800" lvl="8" indent="-4191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 i="1"/>
            </a:lvl9pPr>
          </a:lstStyle>
          <a:p>
            <a:endParaRPr/>
          </a:p>
        </p:txBody>
      </p:sp>
      <p:sp>
        <p:nvSpPr>
          <p:cNvPr id="20" name="Google Shape;20;p4"/>
          <p:cNvSpPr txBox="1"/>
          <p:nvPr/>
        </p:nvSpPr>
        <p:spPr>
          <a:xfrm>
            <a:off x="734249" y="642050"/>
            <a:ext cx="15450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0">
                <a:solidFill>
                  <a:srgbClr val="6D9EEB"/>
                </a:solidFill>
                <a:latin typeface="ABeeZee"/>
                <a:ea typeface="ABeeZee"/>
                <a:cs typeface="ABeeZee"/>
                <a:sym typeface="ABeeZee"/>
              </a:rPr>
              <a:t>“</a:t>
            </a:r>
            <a:endParaRPr sz="11000">
              <a:solidFill>
                <a:srgbClr val="6D9EEB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7256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53625" y="1526915"/>
            <a:ext cx="5969100" cy="323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×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1_Title + 1 column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53625" y="1526915"/>
            <a:ext cx="5969100" cy="323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×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9271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1_Title + 1 column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53625" y="1526915"/>
            <a:ext cx="5969100" cy="323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×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9745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653625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3725502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niglet"/>
              <a:buNone/>
              <a:defRPr sz="30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niglet"/>
              <a:buNone/>
              <a:defRPr sz="30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niglet"/>
              <a:buNone/>
              <a:defRPr sz="30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niglet"/>
              <a:buNone/>
              <a:defRPr sz="30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niglet"/>
              <a:buNone/>
              <a:defRPr sz="30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niglet"/>
              <a:buNone/>
              <a:defRPr sz="30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niglet"/>
              <a:buNone/>
              <a:defRPr sz="30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niglet"/>
              <a:buNone/>
              <a:defRPr sz="30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niglet"/>
              <a:buNone/>
              <a:defRPr sz="30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53625" y="1374515"/>
            <a:ext cx="5969100" cy="323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6D9EEB"/>
              </a:buClr>
              <a:buSzPts val="2400"/>
              <a:buFont typeface="ABeeZee"/>
              <a:buChar char="×"/>
              <a:defRPr sz="24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6D9EEB"/>
              </a:buClr>
              <a:buSzPts val="2400"/>
              <a:buFont typeface="ABeeZee"/>
              <a:buChar char="×"/>
              <a:defRPr sz="24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6D9EEB"/>
              </a:buClr>
              <a:buSzPts val="2400"/>
              <a:buFont typeface="ABeeZee"/>
              <a:buChar char="×"/>
              <a:defRPr sz="24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BeeZee"/>
              <a:buChar char="×"/>
              <a:defRPr sz="24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BeeZee"/>
              <a:buChar char="×"/>
              <a:defRPr sz="24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BeeZee"/>
              <a:buChar char="×"/>
              <a:defRPr sz="24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BeeZee"/>
              <a:buChar char="●"/>
              <a:defRPr sz="24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BeeZee"/>
              <a:buChar char="○"/>
              <a:defRPr sz="24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BeeZee"/>
              <a:buChar char="■"/>
              <a:defRPr sz="24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66" r:id="rId3"/>
    <p:sldLayoutId id="2147483660" r:id="rId4"/>
    <p:sldLayoutId id="2147483661" r:id="rId5"/>
    <p:sldLayoutId id="2147483651" r:id="rId6"/>
    <p:sldLayoutId id="2147483667" r:id="rId7"/>
    <p:sldLayoutId id="2147483662" r:id="rId8"/>
    <p:sldLayoutId id="2147483652" r:id="rId9"/>
    <p:sldLayoutId id="2147483671" r:id="rId10"/>
    <p:sldLayoutId id="2147483670" r:id="rId11"/>
    <p:sldLayoutId id="2147483669" r:id="rId12"/>
    <p:sldLayoutId id="2147483668" r:id="rId13"/>
    <p:sldLayoutId id="2147483664" r:id="rId14"/>
    <p:sldLayoutId id="2147483663" r:id="rId15"/>
    <p:sldLayoutId id="2147483658" r:id="rId16"/>
    <p:sldLayoutId id="2147483654" r:id="rId17"/>
    <p:sldLayoutId id="2147483665" r:id="rId18"/>
    <p:sldLayoutId id="2147483659" r:id="rId19"/>
    <p:sldLayoutId id="2147483656" r:id="rId20"/>
    <p:sldLayoutId id="2147483672" r:id="rId2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oogle Shape;55;p11"/>
          <p:cNvGrpSpPr/>
          <p:nvPr/>
        </p:nvGrpSpPr>
        <p:grpSpPr>
          <a:xfrm flipH="1">
            <a:off x="6297048" y="2765569"/>
            <a:ext cx="2611543" cy="2377924"/>
            <a:chOff x="5930700" y="247325"/>
            <a:chExt cx="1451825" cy="1321950"/>
          </a:xfrm>
        </p:grpSpPr>
        <p:sp>
          <p:nvSpPr>
            <p:cNvPr id="56" name="Google Shape;56;p11"/>
            <p:cNvSpPr/>
            <p:nvPr/>
          </p:nvSpPr>
          <p:spPr>
            <a:xfrm>
              <a:off x="5930700" y="247325"/>
              <a:ext cx="1155875" cy="1152650"/>
            </a:xfrm>
            <a:custGeom>
              <a:avLst/>
              <a:gdLst/>
              <a:ahLst/>
              <a:cxnLst/>
              <a:rect l="l" t="t" r="r" b="b"/>
              <a:pathLst>
                <a:path w="46235" h="46106" extrusionOk="0">
                  <a:moveTo>
                    <a:pt x="23448" y="0"/>
                  </a:moveTo>
                  <a:lnTo>
                    <a:pt x="22863" y="25"/>
                  </a:lnTo>
                  <a:lnTo>
                    <a:pt x="21819" y="331"/>
                  </a:lnTo>
                  <a:lnTo>
                    <a:pt x="20903" y="917"/>
                  </a:lnTo>
                  <a:lnTo>
                    <a:pt x="20190" y="1706"/>
                  </a:lnTo>
                  <a:lnTo>
                    <a:pt x="19935" y="2189"/>
                  </a:lnTo>
                  <a:lnTo>
                    <a:pt x="19553" y="1808"/>
                  </a:lnTo>
                  <a:lnTo>
                    <a:pt x="18637" y="1247"/>
                  </a:lnTo>
                  <a:lnTo>
                    <a:pt x="17593" y="967"/>
                  </a:lnTo>
                  <a:lnTo>
                    <a:pt x="16498" y="993"/>
                  </a:lnTo>
                  <a:lnTo>
                    <a:pt x="15964" y="1146"/>
                  </a:lnTo>
                  <a:lnTo>
                    <a:pt x="15429" y="1349"/>
                  </a:lnTo>
                  <a:lnTo>
                    <a:pt x="14512" y="1960"/>
                  </a:lnTo>
                  <a:lnTo>
                    <a:pt x="13850" y="2800"/>
                  </a:lnTo>
                  <a:lnTo>
                    <a:pt x="13418" y="3793"/>
                  </a:lnTo>
                  <a:lnTo>
                    <a:pt x="13341" y="4328"/>
                  </a:lnTo>
                  <a:lnTo>
                    <a:pt x="12858" y="4099"/>
                  </a:lnTo>
                  <a:lnTo>
                    <a:pt x="11814" y="3870"/>
                  </a:lnTo>
                  <a:lnTo>
                    <a:pt x="10719" y="3946"/>
                  </a:lnTo>
                  <a:lnTo>
                    <a:pt x="9701" y="4328"/>
                  </a:lnTo>
                  <a:lnTo>
                    <a:pt x="9217" y="4634"/>
                  </a:lnTo>
                  <a:lnTo>
                    <a:pt x="8784" y="5015"/>
                  </a:lnTo>
                  <a:lnTo>
                    <a:pt x="8122" y="5906"/>
                  </a:lnTo>
                  <a:lnTo>
                    <a:pt x="7766" y="6899"/>
                  </a:lnTo>
                  <a:lnTo>
                    <a:pt x="7689" y="7969"/>
                  </a:lnTo>
                  <a:lnTo>
                    <a:pt x="7791" y="8503"/>
                  </a:lnTo>
                  <a:lnTo>
                    <a:pt x="7257" y="8452"/>
                  </a:lnTo>
                  <a:lnTo>
                    <a:pt x="6187" y="8580"/>
                  </a:lnTo>
                  <a:lnTo>
                    <a:pt x="5194" y="8987"/>
                  </a:lnTo>
                  <a:lnTo>
                    <a:pt x="4329" y="9674"/>
                  </a:lnTo>
                  <a:lnTo>
                    <a:pt x="3998" y="10133"/>
                  </a:lnTo>
                  <a:lnTo>
                    <a:pt x="3692" y="10616"/>
                  </a:lnTo>
                  <a:lnTo>
                    <a:pt x="3361" y="11660"/>
                  </a:lnTo>
                  <a:lnTo>
                    <a:pt x="3336" y="12729"/>
                  </a:lnTo>
                  <a:lnTo>
                    <a:pt x="3616" y="13773"/>
                  </a:lnTo>
                  <a:lnTo>
                    <a:pt x="3871" y="14257"/>
                  </a:lnTo>
                  <a:lnTo>
                    <a:pt x="3336" y="14359"/>
                  </a:lnTo>
                  <a:lnTo>
                    <a:pt x="2369" y="14817"/>
                  </a:lnTo>
                  <a:lnTo>
                    <a:pt x="1554" y="15530"/>
                  </a:lnTo>
                  <a:lnTo>
                    <a:pt x="968" y="16472"/>
                  </a:lnTo>
                  <a:lnTo>
                    <a:pt x="790" y="17006"/>
                  </a:lnTo>
                  <a:lnTo>
                    <a:pt x="663" y="17567"/>
                  </a:lnTo>
                  <a:lnTo>
                    <a:pt x="688" y="18661"/>
                  </a:lnTo>
                  <a:lnTo>
                    <a:pt x="1019" y="19705"/>
                  </a:lnTo>
                  <a:lnTo>
                    <a:pt x="1630" y="20596"/>
                  </a:lnTo>
                  <a:lnTo>
                    <a:pt x="2038" y="20953"/>
                  </a:lnTo>
                  <a:lnTo>
                    <a:pt x="1554" y="21233"/>
                  </a:lnTo>
                  <a:lnTo>
                    <a:pt x="790" y="21971"/>
                  </a:lnTo>
                  <a:lnTo>
                    <a:pt x="255" y="22913"/>
                  </a:lnTo>
                  <a:lnTo>
                    <a:pt x="1" y="23982"/>
                  </a:lnTo>
                  <a:lnTo>
                    <a:pt x="1" y="24568"/>
                  </a:lnTo>
                  <a:lnTo>
                    <a:pt x="26" y="24771"/>
                  </a:lnTo>
                  <a:lnTo>
                    <a:pt x="52" y="24975"/>
                  </a:lnTo>
                  <a:lnTo>
                    <a:pt x="52" y="25153"/>
                  </a:lnTo>
                  <a:lnTo>
                    <a:pt x="77" y="25357"/>
                  </a:lnTo>
                  <a:lnTo>
                    <a:pt x="154" y="25943"/>
                  </a:lnTo>
                  <a:lnTo>
                    <a:pt x="561" y="26961"/>
                  </a:lnTo>
                  <a:lnTo>
                    <a:pt x="1248" y="27801"/>
                  </a:lnTo>
                  <a:lnTo>
                    <a:pt x="2114" y="28412"/>
                  </a:lnTo>
                  <a:lnTo>
                    <a:pt x="2623" y="28616"/>
                  </a:lnTo>
                  <a:lnTo>
                    <a:pt x="2292" y="29048"/>
                  </a:lnTo>
                  <a:lnTo>
                    <a:pt x="1834" y="30016"/>
                  </a:lnTo>
                  <a:lnTo>
                    <a:pt x="1656" y="31085"/>
                  </a:lnTo>
                  <a:lnTo>
                    <a:pt x="1808" y="32180"/>
                  </a:lnTo>
                  <a:lnTo>
                    <a:pt x="2012" y="32715"/>
                  </a:lnTo>
                  <a:lnTo>
                    <a:pt x="2267" y="33224"/>
                  </a:lnTo>
                  <a:lnTo>
                    <a:pt x="3005" y="34038"/>
                  </a:lnTo>
                  <a:lnTo>
                    <a:pt x="3922" y="34624"/>
                  </a:lnTo>
                  <a:lnTo>
                    <a:pt x="4940" y="34929"/>
                  </a:lnTo>
                  <a:lnTo>
                    <a:pt x="5475" y="34955"/>
                  </a:lnTo>
                  <a:lnTo>
                    <a:pt x="5296" y="35464"/>
                  </a:lnTo>
                  <a:lnTo>
                    <a:pt x="5194" y="36533"/>
                  </a:lnTo>
                  <a:lnTo>
                    <a:pt x="5373" y="37577"/>
                  </a:lnTo>
                  <a:lnTo>
                    <a:pt x="5856" y="38570"/>
                  </a:lnTo>
                  <a:lnTo>
                    <a:pt x="6238" y="39003"/>
                  </a:lnTo>
                  <a:lnTo>
                    <a:pt x="6646" y="39410"/>
                  </a:lnTo>
                  <a:lnTo>
                    <a:pt x="7588" y="39945"/>
                  </a:lnTo>
                  <a:lnTo>
                    <a:pt x="8631" y="40199"/>
                  </a:lnTo>
                  <a:lnTo>
                    <a:pt x="9701" y="40174"/>
                  </a:lnTo>
                  <a:lnTo>
                    <a:pt x="10235" y="40021"/>
                  </a:lnTo>
                  <a:lnTo>
                    <a:pt x="10235" y="40556"/>
                  </a:lnTo>
                  <a:lnTo>
                    <a:pt x="10464" y="41600"/>
                  </a:lnTo>
                  <a:lnTo>
                    <a:pt x="10974" y="42542"/>
                  </a:lnTo>
                  <a:lnTo>
                    <a:pt x="11763" y="43331"/>
                  </a:lnTo>
                  <a:lnTo>
                    <a:pt x="12247" y="43611"/>
                  </a:lnTo>
                  <a:lnTo>
                    <a:pt x="12756" y="43865"/>
                  </a:lnTo>
                  <a:lnTo>
                    <a:pt x="13850" y="44069"/>
                  </a:lnTo>
                  <a:lnTo>
                    <a:pt x="14920" y="43967"/>
                  </a:lnTo>
                  <a:lnTo>
                    <a:pt x="15913" y="43585"/>
                  </a:lnTo>
                  <a:lnTo>
                    <a:pt x="16371" y="43280"/>
                  </a:lnTo>
                  <a:lnTo>
                    <a:pt x="16524" y="43789"/>
                  </a:lnTo>
                  <a:lnTo>
                    <a:pt x="17084" y="44706"/>
                  </a:lnTo>
                  <a:lnTo>
                    <a:pt x="17898" y="45444"/>
                  </a:lnTo>
                  <a:lnTo>
                    <a:pt x="18891" y="45928"/>
                  </a:lnTo>
                  <a:lnTo>
                    <a:pt x="19451" y="46055"/>
                  </a:lnTo>
                  <a:lnTo>
                    <a:pt x="20012" y="46106"/>
                  </a:lnTo>
                  <a:lnTo>
                    <a:pt x="21106" y="45953"/>
                  </a:lnTo>
                  <a:lnTo>
                    <a:pt x="22074" y="45520"/>
                  </a:lnTo>
                  <a:lnTo>
                    <a:pt x="22914" y="44833"/>
                  </a:lnTo>
                  <a:lnTo>
                    <a:pt x="23219" y="44400"/>
                  </a:lnTo>
                  <a:lnTo>
                    <a:pt x="23525" y="44782"/>
                  </a:lnTo>
                  <a:lnTo>
                    <a:pt x="24263" y="45418"/>
                  </a:lnTo>
                  <a:lnTo>
                    <a:pt x="25129" y="45851"/>
                  </a:lnTo>
                  <a:lnTo>
                    <a:pt x="26096" y="46055"/>
                  </a:lnTo>
                  <a:lnTo>
                    <a:pt x="26605" y="46055"/>
                  </a:lnTo>
                  <a:lnTo>
                    <a:pt x="26809" y="46029"/>
                  </a:lnTo>
                  <a:lnTo>
                    <a:pt x="27013" y="46004"/>
                  </a:lnTo>
                  <a:lnTo>
                    <a:pt x="27573" y="45877"/>
                  </a:lnTo>
                  <a:lnTo>
                    <a:pt x="28566" y="45393"/>
                  </a:lnTo>
                  <a:lnTo>
                    <a:pt x="29355" y="44655"/>
                  </a:lnTo>
                  <a:lnTo>
                    <a:pt x="29915" y="43738"/>
                  </a:lnTo>
                  <a:lnTo>
                    <a:pt x="30068" y="43229"/>
                  </a:lnTo>
                  <a:lnTo>
                    <a:pt x="30526" y="43535"/>
                  </a:lnTo>
                  <a:lnTo>
                    <a:pt x="31519" y="43916"/>
                  </a:lnTo>
                  <a:lnTo>
                    <a:pt x="32588" y="43993"/>
                  </a:lnTo>
                  <a:lnTo>
                    <a:pt x="33683" y="43789"/>
                  </a:lnTo>
                  <a:lnTo>
                    <a:pt x="34192" y="43535"/>
                  </a:lnTo>
                  <a:lnTo>
                    <a:pt x="34676" y="43229"/>
                  </a:lnTo>
                  <a:lnTo>
                    <a:pt x="35465" y="42440"/>
                  </a:lnTo>
                  <a:lnTo>
                    <a:pt x="35974" y="41498"/>
                  </a:lnTo>
                  <a:lnTo>
                    <a:pt x="36203" y="40454"/>
                  </a:lnTo>
                  <a:lnTo>
                    <a:pt x="36178" y="39919"/>
                  </a:lnTo>
                  <a:lnTo>
                    <a:pt x="36713" y="40047"/>
                  </a:lnTo>
                  <a:lnTo>
                    <a:pt x="37782" y="40098"/>
                  </a:lnTo>
                  <a:lnTo>
                    <a:pt x="38826" y="39818"/>
                  </a:lnTo>
                  <a:lnTo>
                    <a:pt x="39768" y="39257"/>
                  </a:lnTo>
                  <a:lnTo>
                    <a:pt x="40175" y="38876"/>
                  </a:lnTo>
                  <a:lnTo>
                    <a:pt x="40531" y="38417"/>
                  </a:lnTo>
                  <a:lnTo>
                    <a:pt x="41015" y="37450"/>
                  </a:lnTo>
                  <a:lnTo>
                    <a:pt x="41193" y="36381"/>
                  </a:lnTo>
                  <a:lnTo>
                    <a:pt x="41066" y="35311"/>
                  </a:lnTo>
                  <a:lnTo>
                    <a:pt x="40888" y="34802"/>
                  </a:lnTo>
                  <a:lnTo>
                    <a:pt x="41422" y="34777"/>
                  </a:lnTo>
                  <a:lnTo>
                    <a:pt x="42466" y="34471"/>
                  </a:lnTo>
                  <a:lnTo>
                    <a:pt x="43357" y="33886"/>
                  </a:lnTo>
                  <a:lnTo>
                    <a:pt x="44070" y="33046"/>
                  </a:lnTo>
                  <a:lnTo>
                    <a:pt x="44325" y="32536"/>
                  </a:lnTo>
                  <a:lnTo>
                    <a:pt x="44528" y="32002"/>
                  </a:lnTo>
                  <a:lnTo>
                    <a:pt x="44681" y="30907"/>
                  </a:lnTo>
                  <a:lnTo>
                    <a:pt x="44503" y="29838"/>
                  </a:lnTo>
                  <a:lnTo>
                    <a:pt x="44045" y="28870"/>
                  </a:lnTo>
                  <a:lnTo>
                    <a:pt x="43688" y="28437"/>
                  </a:lnTo>
                  <a:lnTo>
                    <a:pt x="44197" y="28234"/>
                  </a:lnTo>
                  <a:lnTo>
                    <a:pt x="45063" y="27623"/>
                  </a:lnTo>
                  <a:lnTo>
                    <a:pt x="45725" y="26757"/>
                  </a:lnTo>
                  <a:lnTo>
                    <a:pt x="46132" y="25739"/>
                  </a:lnTo>
                  <a:lnTo>
                    <a:pt x="46209" y="25179"/>
                  </a:lnTo>
                  <a:lnTo>
                    <a:pt x="46234" y="24593"/>
                  </a:lnTo>
                  <a:lnTo>
                    <a:pt x="46005" y="23524"/>
                  </a:lnTo>
                  <a:lnTo>
                    <a:pt x="45496" y="22582"/>
                  </a:lnTo>
                  <a:lnTo>
                    <a:pt x="44758" y="21818"/>
                  </a:lnTo>
                  <a:lnTo>
                    <a:pt x="44299" y="21538"/>
                  </a:lnTo>
                  <a:lnTo>
                    <a:pt x="44707" y="21182"/>
                  </a:lnTo>
                  <a:lnTo>
                    <a:pt x="45318" y="20291"/>
                  </a:lnTo>
                  <a:lnTo>
                    <a:pt x="45674" y="19272"/>
                  </a:lnTo>
                  <a:lnTo>
                    <a:pt x="45750" y="18178"/>
                  </a:lnTo>
                  <a:lnTo>
                    <a:pt x="45623" y="17617"/>
                  </a:lnTo>
                  <a:lnTo>
                    <a:pt x="45470" y="17083"/>
                  </a:lnTo>
                  <a:lnTo>
                    <a:pt x="44910" y="16115"/>
                  </a:lnTo>
                  <a:lnTo>
                    <a:pt x="44121" y="15403"/>
                  </a:lnTo>
                  <a:lnTo>
                    <a:pt x="43154" y="14919"/>
                  </a:lnTo>
                  <a:lnTo>
                    <a:pt x="42619" y="14792"/>
                  </a:lnTo>
                  <a:lnTo>
                    <a:pt x="42899" y="14308"/>
                  </a:lnTo>
                  <a:lnTo>
                    <a:pt x="43205" y="13289"/>
                  </a:lnTo>
                  <a:lnTo>
                    <a:pt x="43230" y="12195"/>
                  </a:lnTo>
                  <a:lnTo>
                    <a:pt x="42924" y="11151"/>
                  </a:lnTo>
                  <a:lnTo>
                    <a:pt x="42644" y="10642"/>
                  </a:lnTo>
                  <a:lnTo>
                    <a:pt x="42313" y="10184"/>
                  </a:lnTo>
                  <a:lnTo>
                    <a:pt x="41473" y="9471"/>
                  </a:lnTo>
                  <a:lnTo>
                    <a:pt x="40480" y="9038"/>
                  </a:lnTo>
                  <a:lnTo>
                    <a:pt x="39411" y="8885"/>
                  </a:lnTo>
                  <a:lnTo>
                    <a:pt x="38877" y="8936"/>
                  </a:lnTo>
                  <a:lnTo>
                    <a:pt x="38978" y="8401"/>
                  </a:lnTo>
                  <a:lnTo>
                    <a:pt x="38953" y="7332"/>
                  </a:lnTo>
                  <a:lnTo>
                    <a:pt x="38596" y="6314"/>
                  </a:lnTo>
                  <a:lnTo>
                    <a:pt x="37985" y="5397"/>
                  </a:lnTo>
                  <a:lnTo>
                    <a:pt x="37553" y="5041"/>
                  </a:lnTo>
                  <a:lnTo>
                    <a:pt x="37069" y="4710"/>
                  </a:lnTo>
                  <a:lnTo>
                    <a:pt x="36051" y="4303"/>
                  </a:lnTo>
                  <a:lnTo>
                    <a:pt x="34981" y="4201"/>
                  </a:lnTo>
                  <a:lnTo>
                    <a:pt x="33937" y="4404"/>
                  </a:lnTo>
                  <a:lnTo>
                    <a:pt x="33428" y="4608"/>
                  </a:lnTo>
                  <a:lnTo>
                    <a:pt x="33377" y="4073"/>
                  </a:lnTo>
                  <a:lnTo>
                    <a:pt x="32970" y="3081"/>
                  </a:lnTo>
                  <a:lnTo>
                    <a:pt x="32334" y="2215"/>
                  </a:lnTo>
                  <a:lnTo>
                    <a:pt x="31443" y="1553"/>
                  </a:lnTo>
                  <a:lnTo>
                    <a:pt x="30908" y="1349"/>
                  </a:lnTo>
                  <a:lnTo>
                    <a:pt x="30373" y="1171"/>
                  </a:lnTo>
                  <a:lnTo>
                    <a:pt x="29279" y="1120"/>
                  </a:lnTo>
                  <a:lnTo>
                    <a:pt x="28235" y="1375"/>
                  </a:lnTo>
                  <a:lnTo>
                    <a:pt x="27293" y="1909"/>
                  </a:lnTo>
                  <a:lnTo>
                    <a:pt x="26885" y="2266"/>
                  </a:lnTo>
                  <a:lnTo>
                    <a:pt x="26656" y="1782"/>
                  </a:lnTo>
                  <a:lnTo>
                    <a:pt x="25969" y="967"/>
                  </a:lnTo>
                  <a:lnTo>
                    <a:pt x="25078" y="382"/>
                  </a:lnTo>
                  <a:lnTo>
                    <a:pt x="24009" y="51"/>
                  </a:lnTo>
                  <a:lnTo>
                    <a:pt x="23448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11"/>
            <p:cNvSpPr/>
            <p:nvPr/>
          </p:nvSpPr>
          <p:spPr>
            <a:xfrm>
              <a:off x="610255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5" y="0"/>
                  </a:moveTo>
                  <a:lnTo>
                    <a:pt x="2165" y="51"/>
                  </a:lnTo>
                  <a:lnTo>
                    <a:pt x="1172" y="459"/>
                  </a:lnTo>
                  <a:lnTo>
                    <a:pt x="434" y="1197"/>
                  </a:lnTo>
                  <a:lnTo>
                    <a:pt x="26" y="2190"/>
                  </a:lnTo>
                  <a:lnTo>
                    <a:pt x="1" y="2750"/>
                  </a:lnTo>
                  <a:lnTo>
                    <a:pt x="1" y="4914"/>
                  </a:lnTo>
                  <a:lnTo>
                    <a:pt x="26" y="5474"/>
                  </a:lnTo>
                  <a:lnTo>
                    <a:pt x="434" y="6467"/>
                  </a:lnTo>
                  <a:lnTo>
                    <a:pt x="1172" y="7205"/>
                  </a:lnTo>
                  <a:lnTo>
                    <a:pt x="2165" y="7613"/>
                  </a:lnTo>
                  <a:lnTo>
                    <a:pt x="2725" y="7638"/>
                  </a:lnTo>
                  <a:lnTo>
                    <a:pt x="2725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1"/>
            <p:cNvSpPr/>
            <p:nvPr/>
          </p:nvSpPr>
          <p:spPr>
            <a:xfrm>
              <a:off x="6847225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1" y="0"/>
                  </a:moveTo>
                  <a:lnTo>
                    <a:pt x="1" y="7638"/>
                  </a:lnTo>
                  <a:lnTo>
                    <a:pt x="535" y="7613"/>
                  </a:lnTo>
                  <a:lnTo>
                    <a:pt x="1528" y="7205"/>
                  </a:lnTo>
                  <a:lnTo>
                    <a:pt x="2266" y="6467"/>
                  </a:lnTo>
                  <a:lnTo>
                    <a:pt x="2674" y="5474"/>
                  </a:lnTo>
                  <a:lnTo>
                    <a:pt x="2725" y="4914"/>
                  </a:lnTo>
                  <a:lnTo>
                    <a:pt x="2725" y="2750"/>
                  </a:lnTo>
                  <a:lnTo>
                    <a:pt x="2674" y="2190"/>
                  </a:lnTo>
                  <a:lnTo>
                    <a:pt x="2266" y="1197"/>
                  </a:lnTo>
                  <a:lnTo>
                    <a:pt x="1528" y="459"/>
                  </a:lnTo>
                  <a:lnTo>
                    <a:pt x="535" y="5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11"/>
            <p:cNvSpPr/>
            <p:nvPr/>
          </p:nvSpPr>
          <p:spPr>
            <a:xfrm>
              <a:off x="6403600" y="1254850"/>
              <a:ext cx="210700" cy="264150"/>
            </a:xfrm>
            <a:custGeom>
              <a:avLst/>
              <a:gdLst/>
              <a:ahLst/>
              <a:cxnLst/>
              <a:rect l="l" t="t" r="r" b="b"/>
              <a:pathLst>
                <a:path w="8428" h="10566" extrusionOk="0">
                  <a:moveTo>
                    <a:pt x="1" y="0"/>
                  </a:moveTo>
                  <a:lnTo>
                    <a:pt x="1" y="10566"/>
                  </a:lnTo>
                  <a:lnTo>
                    <a:pt x="8428" y="10566"/>
                  </a:lnTo>
                  <a:lnTo>
                    <a:pt x="8428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11"/>
            <p:cNvSpPr/>
            <p:nvPr/>
          </p:nvSpPr>
          <p:spPr>
            <a:xfrm>
              <a:off x="6157925" y="439525"/>
              <a:ext cx="701425" cy="875800"/>
            </a:xfrm>
            <a:custGeom>
              <a:avLst/>
              <a:gdLst/>
              <a:ahLst/>
              <a:cxnLst/>
              <a:rect l="l" t="t" r="r" b="b"/>
              <a:pathLst>
                <a:path w="28057" h="35032" extrusionOk="0">
                  <a:moveTo>
                    <a:pt x="14028" y="1"/>
                  </a:moveTo>
                  <a:lnTo>
                    <a:pt x="13316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217" y="841"/>
                  </a:lnTo>
                  <a:lnTo>
                    <a:pt x="7944" y="1375"/>
                  </a:lnTo>
                  <a:lnTo>
                    <a:pt x="6747" y="2037"/>
                  </a:lnTo>
                  <a:lnTo>
                    <a:pt x="5627" y="2776"/>
                  </a:lnTo>
                  <a:lnTo>
                    <a:pt x="4609" y="3641"/>
                  </a:lnTo>
                  <a:lnTo>
                    <a:pt x="3641" y="4583"/>
                  </a:lnTo>
                  <a:lnTo>
                    <a:pt x="2801" y="5627"/>
                  </a:lnTo>
                  <a:lnTo>
                    <a:pt x="2037" y="6747"/>
                  </a:lnTo>
                  <a:lnTo>
                    <a:pt x="1375" y="7944"/>
                  </a:lnTo>
                  <a:lnTo>
                    <a:pt x="866" y="9191"/>
                  </a:lnTo>
                  <a:lnTo>
                    <a:pt x="433" y="10515"/>
                  </a:lnTo>
                  <a:lnTo>
                    <a:pt x="153" y="11890"/>
                  </a:lnTo>
                  <a:lnTo>
                    <a:pt x="26" y="13316"/>
                  </a:lnTo>
                  <a:lnTo>
                    <a:pt x="1" y="14028"/>
                  </a:lnTo>
                  <a:lnTo>
                    <a:pt x="1" y="21004"/>
                  </a:lnTo>
                  <a:lnTo>
                    <a:pt x="26" y="21717"/>
                  </a:lnTo>
                  <a:lnTo>
                    <a:pt x="153" y="23143"/>
                  </a:lnTo>
                  <a:lnTo>
                    <a:pt x="433" y="24517"/>
                  </a:lnTo>
                  <a:lnTo>
                    <a:pt x="866" y="25841"/>
                  </a:lnTo>
                  <a:lnTo>
                    <a:pt x="1375" y="27089"/>
                  </a:lnTo>
                  <a:lnTo>
                    <a:pt x="2037" y="28285"/>
                  </a:lnTo>
                  <a:lnTo>
                    <a:pt x="2801" y="29405"/>
                  </a:lnTo>
                  <a:lnTo>
                    <a:pt x="3641" y="30449"/>
                  </a:lnTo>
                  <a:lnTo>
                    <a:pt x="4609" y="31391"/>
                  </a:lnTo>
                  <a:lnTo>
                    <a:pt x="5627" y="32257"/>
                  </a:lnTo>
                  <a:lnTo>
                    <a:pt x="6747" y="32995"/>
                  </a:lnTo>
                  <a:lnTo>
                    <a:pt x="7944" y="33657"/>
                  </a:lnTo>
                  <a:lnTo>
                    <a:pt x="9217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316" y="35006"/>
                  </a:lnTo>
                  <a:lnTo>
                    <a:pt x="14028" y="35032"/>
                  </a:lnTo>
                  <a:lnTo>
                    <a:pt x="14767" y="35006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66" y="34192"/>
                  </a:lnTo>
                  <a:lnTo>
                    <a:pt x="20113" y="33657"/>
                  </a:lnTo>
                  <a:lnTo>
                    <a:pt x="21310" y="32995"/>
                  </a:lnTo>
                  <a:lnTo>
                    <a:pt x="22430" y="32257"/>
                  </a:lnTo>
                  <a:lnTo>
                    <a:pt x="23474" y="31391"/>
                  </a:lnTo>
                  <a:lnTo>
                    <a:pt x="24416" y="30449"/>
                  </a:lnTo>
                  <a:lnTo>
                    <a:pt x="25281" y="29405"/>
                  </a:lnTo>
                  <a:lnTo>
                    <a:pt x="26045" y="28285"/>
                  </a:lnTo>
                  <a:lnTo>
                    <a:pt x="26682" y="27089"/>
                  </a:lnTo>
                  <a:lnTo>
                    <a:pt x="27216" y="25841"/>
                  </a:lnTo>
                  <a:lnTo>
                    <a:pt x="27624" y="24517"/>
                  </a:lnTo>
                  <a:lnTo>
                    <a:pt x="27904" y="23143"/>
                  </a:lnTo>
                  <a:lnTo>
                    <a:pt x="28056" y="21717"/>
                  </a:lnTo>
                  <a:lnTo>
                    <a:pt x="28056" y="21004"/>
                  </a:lnTo>
                  <a:lnTo>
                    <a:pt x="28056" y="14028"/>
                  </a:lnTo>
                  <a:lnTo>
                    <a:pt x="28056" y="13316"/>
                  </a:lnTo>
                  <a:lnTo>
                    <a:pt x="27904" y="11890"/>
                  </a:lnTo>
                  <a:lnTo>
                    <a:pt x="27624" y="10515"/>
                  </a:lnTo>
                  <a:lnTo>
                    <a:pt x="27216" y="9191"/>
                  </a:lnTo>
                  <a:lnTo>
                    <a:pt x="26682" y="7944"/>
                  </a:lnTo>
                  <a:lnTo>
                    <a:pt x="26045" y="6747"/>
                  </a:lnTo>
                  <a:lnTo>
                    <a:pt x="25281" y="5627"/>
                  </a:lnTo>
                  <a:lnTo>
                    <a:pt x="24416" y="4583"/>
                  </a:lnTo>
                  <a:lnTo>
                    <a:pt x="23474" y="3641"/>
                  </a:lnTo>
                  <a:lnTo>
                    <a:pt x="22430" y="2776"/>
                  </a:lnTo>
                  <a:lnTo>
                    <a:pt x="21310" y="2037"/>
                  </a:lnTo>
                  <a:lnTo>
                    <a:pt x="20113" y="1375"/>
                  </a:lnTo>
                  <a:lnTo>
                    <a:pt x="18866" y="841"/>
                  </a:lnTo>
                  <a:lnTo>
                    <a:pt x="17542" y="433"/>
                  </a:lnTo>
                  <a:lnTo>
                    <a:pt x="16167" y="153"/>
                  </a:lnTo>
                  <a:lnTo>
                    <a:pt x="14767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11"/>
            <p:cNvSpPr/>
            <p:nvPr/>
          </p:nvSpPr>
          <p:spPr>
            <a:xfrm>
              <a:off x="6282675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34" y="1"/>
                  </a:moveTo>
                  <a:lnTo>
                    <a:pt x="1452" y="26"/>
                  </a:lnTo>
                  <a:lnTo>
                    <a:pt x="815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815" y="3310"/>
                  </a:lnTo>
                  <a:lnTo>
                    <a:pt x="1452" y="3590"/>
                  </a:lnTo>
                  <a:lnTo>
                    <a:pt x="1834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11"/>
            <p:cNvSpPr/>
            <p:nvPr/>
          </p:nvSpPr>
          <p:spPr>
            <a:xfrm>
              <a:off x="6643550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34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34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1"/>
            <p:cNvSpPr/>
            <p:nvPr/>
          </p:nvSpPr>
          <p:spPr>
            <a:xfrm>
              <a:off x="5987350" y="1359225"/>
              <a:ext cx="1042575" cy="210050"/>
            </a:xfrm>
            <a:custGeom>
              <a:avLst/>
              <a:gdLst/>
              <a:ahLst/>
              <a:cxnLst/>
              <a:rect l="l" t="t" r="r" b="b"/>
              <a:pathLst>
                <a:path w="41703" h="8402" extrusionOk="0">
                  <a:moveTo>
                    <a:pt x="16651" y="1"/>
                  </a:moveTo>
                  <a:lnTo>
                    <a:pt x="12323" y="153"/>
                  </a:lnTo>
                  <a:lnTo>
                    <a:pt x="11177" y="179"/>
                  </a:lnTo>
                  <a:lnTo>
                    <a:pt x="9140" y="484"/>
                  </a:lnTo>
                  <a:lnTo>
                    <a:pt x="7307" y="1070"/>
                  </a:lnTo>
                  <a:lnTo>
                    <a:pt x="5703" y="1910"/>
                  </a:lnTo>
                  <a:lnTo>
                    <a:pt x="4227" y="2979"/>
                  </a:lnTo>
                  <a:lnTo>
                    <a:pt x="2903" y="4303"/>
                  </a:lnTo>
                  <a:lnTo>
                    <a:pt x="1706" y="5805"/>
                  </a:lnTo>
                  <a:lnTo>
                    <a:pt x="561" y="7485"/>
                  </a:lnTo>
                  <a:lnTo>
                    <a:pt x="1" y="8402"/>
                  </a:lnTo>
                  <a:lnTo>
                    <a:pt x="41702" y="8402"/>
                  </a:lnTo>
                  <a:lnTo>
                    <a:pt x="41168" y="7485"/>
                  </a:lnTo>
                  <a:lnTo>
                    <a:pt x="40022" y="5805"/>
                  </a:lnTo>
                  <a:lnTo>
                    <a:pt x="38800" y="4303"/>
                  </a:lnTo>
                  <a:lnTo>
                    <a:pt x="37476" y="2979"/>
                  </a:lnTo>
                  <a:lnTo>
                    <a:pt x="36025" y="1910"/>
                  </a:lnTo>
                  <a:lnTo>
                    <a:pt x="34396" y="1070"/>
                  </a:lnTo>
                  <a:lnTo>
                    <a:pt x="32588" y="484"/>
                  </a:lnTo>
                  <a:lnTo>
                    <a:pt x="30526" y="179"/>
                  </a:lnTo>
                  <a:lnTo>
                    <a:pt x="29406" y="153"/>
                  </a:lnTo>
                  <a:lnTo>
                    <a:pt x="25078" y="1"/>
                  </a:lnTo>
                  <a:lnTo>
                    <a:pt x="25052" y="433"/>
                  </a:lnTo>
                  <a:lnTo>
                    <a:pt x="24874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50" y="3259"/>
                  </a:lnTo>
                  <a:lnTo>
                    <a:pt x="22863" y="3692"/>
                  </a:lnTo>
                  <a:lnTo>
                    <a:pt x="22124" y="4023"/>
                  </a:lnTo>
                  <a:lnTo>
                    <a:pt x="21284" y="4201"/>
                  </a:lnTo>
                  <a:lnTo>
                    <a:pt x="20419" y="4201"/>
                  </a:lnTo>
                  <a:lnTo>
                    <a:pt x="19604" y="4023"/>
                  </a:lnTo>
                  <a:lnTo>
                    <a:pt x="18840" y="3692"/>
                  </a:lnTo>
                  <a:lnTo>
                    <a:pt x="18178" y="3259"/>
                  </a:lnTo>
                  <a:lnTo>
                    <a:pt x="17593" y="2674"/>
                  </a:lnTo>
                  <a:lnTo>
                    <a:pt x="17160" y="2012"/>
                  </a:lnTo>
                  <a:lnTo>
                    <a:pt x="16829" y="1248"/>
                  </a:lnTo>
                  <a:lnTo>
                    <a:pt x="16651" y="433"/>
                  </a:lnTo>
                  <a:lnTo>
                    <a:pt x="16651" y="1"/>
                  </a:lnTo>
                  <a:close/>
                </a:path>
              </a:pathLst>
            </a:custGeom>
            <a:solidFill>
              <a:srgbClr val="F14C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11"/>
            <p:cNvSpPr/>
            <p:nvPr/>
          </p:nvSpPr>
          <p:spPr>
            <a:xfrm>
              <a:off x="6364150" y="1359225"/>
              <a:ext cx="288975" cy="148950"/>
            </a:xfrm>
            <a:custGeom>
              <a:avLst/>
              <a:gdLst/>
              <a:ahLst/>
              <a:cxnLst/>
              <a:rect l="l" t="t" r="r" b="b"/>
              <a:pathLst>
                <a:path w="11559" h="5958" extrusionOk="0">
                  <a:moveTo>
                    <a:pt x="1579" y="1"/>
                  </a:moveTo>
                  <a:lnTo>
                    <a:pt x="26" y="51"/>
                  </a:lnTo>
                  <a:lnTo>
                    <a:pt x="0" y="128"/>
                  </a:lnTo>
                  <a:lnTo>
                    <a:pt x="0" y="179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0"/>
                  </a:lnTo>
                  <a:lnTo>
                    <a:pt x="2113" y="4659"/>
                  </a:lnTo>
                  <a:lnTo>
                    <a:pt x="3030" y="5270"/>
                  </a:lnTo>
                  <a:lnTo>
                    <a:pt x="4074" y="5703"/>
                  </a:lnTo>
                  <a:lnTo>
                    <a:pt x="5194" y="5958"/>
                  </a:lnTo>
                  <a:lnTo>
                    <a:pt x="6390" y="5958"/>
                  </a:lnTo>
                  <a:lnTo>
                    <a:pt x="7511" y="5703"/>
                  </a:lnTo>
                  <a:lnTo>
                    <a:pt x="8555" y="5270"/>
                  </a:lnTo>
                  <a:lnTo>
                    <a:pt x="9471" y="4659"/>
                  </a:lnTo>
                  <a:lnTo>
                    <a:pt x="10260" y="3870"/>
                  </a:lnTo>
                  <a:lnTo>
                    <a:pt x="10871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179"/>
                  </a:lnTo>
                  <a:lnTo>
                    <a:pt x="11559" y="128"/>
                  </a:lnTo>
                  <a:lnTo>
                    <a:pt x="11559" y="51"/>
                  </a:lnTo>
                  <a:lnTo>
                    <a:pt x="10006" y="1"/>
                  </a:lnTo>
                  <a:lnTo>
                    <a:pt x="9980" y="433"/>
                  </a:lnTo>
                  <a:lnTo>
                    <a:pt x="9802" y="1248"/>
                  </a:lnTo>
                  <a:lnTo>
                    <a:pt x="9496" y="2012"/>
                  </a:lnTo>
                  <a:lnTo>
                    <a:pt x="9038" y="2674"/>
                  </a:lnTo>
                  <a:lnTo>
                    <a:pt x="8478" y="3259"/>
                  </a:lnTo>
                  <a:lnTo>
                    <a:pt x="7791" y="3692"/>
                  </a:lnTo>
                  <a:lnTo>
                    <a:pt x="7052" y="4023"/>
                  </a:lnTo>
                  <a:lnTo>
                    <a:pt x="6212" y="4201"/>
                  </a:lnTo>
                  <a:lnTo>
                    <a:pt x="5347" y="4201"/>
                  </a:lnTo>
                  <a:lnTo>
                    <a:pt x="4532" y="4023"/>
                  </a:lnTo>
                  <a:lnTo>
                    <a:pt x="3768" y="3692"/>
                  </a:lnTo>
                  <a:lnTo>
                    <a:pt x="3106" y="3259"/>
                  </a:lnTo>
                  <a:lnTo>
                    <a:pt x="2521" y="2674"/>
                  </a:lnTo>
                  <a:lnTo>
                    <a:pt x="2088" y="2012"/>
                  </a:lnTo>
                  <a:lnTo>
                    <a:pt x="1757" y="1248"/>
                  </a:lnTo>
                  <a:lnTo>
                    <a:pt x="1579" y="433"/>
                  </a:lnTo>
                  <a:lnTo>
                    <a:pt x="1579" y="1"/>
                  </a:lnTo>
                  <a:close/>
                </a:path>
              </a:pathLst>
            </a:custGeom>
            <a:solidFill>
              <a:srgbClr val="F472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1"/>
            <p:cNvSpPr/>
            <p:nvPr/>
          </p:nvSpPr>
          <p:spPr>
            <a:xfrm>
              <a:off x="6457075" y="974800"/>
              <a:ext cx="99950" cy="119675"/>
            </a:xfrm>
            <a:custGeom>
              <a:avLst/>
              <a:gdLst/>
              <a:ahLst/>
              <a:cxnLst/>
              <a:rect l="l" t="t" r="r" b="b"/>
              <a:pathLst>
                <a:path w="3998" h="4787" extrusionOk="0">
                  <a:moveTo>
                    <a:pt x="1884" y="0"/>
                  </a:moveTo>
                  <a:lnTo>
                    <a:pt x="1655" y="306"/>
                  </a:lnTo>
                  <a:lnTo>
                    <a:pt x="1553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84" y="4558"/>
                  </a:lnTo>
                  <a:lnTo>
                    <a:pt x="1477" y="4787"/>
                  </a:lnTo>
                  <a:lnTo>
                    <a:pt x="2495" y="4787"/>
                  </a:lnTo>
                  <a:lnTo>
                    <a:pt x="3514" y="4558"/>
                  </a:lnTo>
                  <a:lnTo>
                    <a:pt x="3997" y="4354"/>
                  </a:lnTo>
                  <a:lnTo>
                    <a:pt x="3997" y="4303"/>
                  </a:lnTo>
                  <a:lnTo>
                    <a:pt x="3972" y="4252"/>
                  </a:lnTo>
                  <a:lnTo>
                    <a:pt x="2419" y="586"/>
                  </a:lnTo>
                  <a:lnTo>
                    <a:pt x="2343" y="306"/>
                  </a:lnTo>
                  <a:lnTo>
                    <a:pt x="2113" y="0"/>
                  </a:lnTo>
                  <a:close/>
                </a:path>
              </a:pathLst>
            </a:custGeom>
            <a:solidFill>
              <a:srgbClr val="825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1"/>
            <p:cNvSpPr/>
            <p:nvPr/>
          </p:nvSpPr>
          <p:spPr>
            <a:xfrm>
              <a:off x="6457075" y="1083625"/>
              <a:ext cx="99950" cy="37575"/>
            </a:xfrm>
            <a:custGeom>
              <a:avLst/>
              <a:gdLst/>
              <a:ahLst/>
              <a:cxnLst/>
              <a:rect l="l" t="t" r="r" b="b"/>
              <a:pathLst>
                <a:path w="3998" h="1503" extrusionOk="0">
                  <a:moveTo>
                    <a:pt x="0" y="1"/>
                  </a:moveTo>
                  <a:lnTo>
                    <a:pt x="0" y="306"/>
                  </a:lnTo>
                  <a:lnTo>
                    <a:pt x="331" y="841"/>
                  </a:lnTo>
                  <a:lnTo>
                    <a:pt x="917" y="1248"/>
                  </a:lnTo>
                  <a:lnTo>
                    <a:pt x="1553" y="1477"/>
                  </a:lnTo>
                  <a:lnTo>
                    <a:pt x="1833" y="1503"/>
                  </a:lnTo>
                  <a:lnTo>
                    <a:pt x="2139" y="1503"/>
                  </a:lnTo>
                  <a:lnTo>
                    <a:pt x="2419" y="1477"/>
                  </a:lnTo>
                  <a:lnTo>
                    <a:pt x="3081" y="1248"/>
                  </a:lnTo>
                  <a:lnTo>
                    <a:pt x="3641" y="841"/>
                  </a:lnTo>
                  <a:lnTo>
                    <a:pt x="3997" y="306"/>
                  </a:lnTo>
                  <a:lnTo>
                    <a:pt x="3997" y="1"/>
                  </a:lnTo>
                  <a:lnTo>
                    <a:pt x="3514" y="205"/>
                  </a:lnTo>
                  <a:lnTo>
                    <a:pt x="2495" y="434"/>
                  </a:lnTo>
                  <a:lnTo>
                    <a:pt x="1477" y="434"/>
                  </a:lnTo>
                  <a:lnTo>
                    <a:pt x="484" y="2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1"/>
            <p:cNvSpPr/>
            <p:nvPr/>
          </p:nvSpPr>
          <p:spPr>
            <a:xfrm>
              <a:off x="6301775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31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8"/>
                  </a:lnTo>
                  <a:lnTo>
                    <a:pt x="331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44" y="738"/>
                  </a:lnTo>
                  <a:lnTo>
                    <a:pt x="1070" y="509"/>
                  </a:lnTo>
                  <a:lnTo>
                    <a:pt x="1044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1"/>
            <p:cNvSpPr/>
            <p:nvPr/>
          </p:nvSpPr>
          <p:spPr>
            <a:xfrm>
              <a:off x="6662650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70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11"/>
            <p:cNvSpPr/>
            <p:nvPr/>
          </p:nvSpPr>
          <p:spPr>
            <a:xfrm>
              <a:off x="6255300" y="1037175"/>
              <a:ext cx="146425" cy="68750"/>
            </a:xfrm>
            <a:custGeom>
              <a:avLst/>
              <a:gdLst/>
              <a:ahLst/>
              <a:cxnLst/>
              <a:rect l="l" t="t" r="r" b="b"/>
              <a:pathLst>
                <a:path w="5857" h="2750" extrusionOk="0">
                  <a:moveTo>
                    <a:pt x="1376" y="0"/>
                  </a:moveTo>
                  <a:lnTo>
                    <a:pt x="1096" y="26"/>
                  </a:lnTo>
                  <a:lnTo>
                    <a:pt x="612" y="229"/>
                  </a:lnTo>
                  <a:lnTo>
                    <a:pt x="230" y="611"/>
                  </a:lnTo>
                  <a:lnTo>
                    <a:pt x="26" y="1095"/>
                  </a:lnTo>
                  <a:lnTo>
                    <a:pt x="1" y="1375"/>
                  </a:lnTo>
                  <a:lnTo>
                    <a:pt x="26" y="1655"/>
                  </a:lnTo>
                  <a:lnTo>
                    <a:pt x="230" y="2164"/>
                  </a:lnTo>
                  <a:lnTo>
                    <a:pt x="612" y="2521"/>
                  </a:lnTo>
                  <a:lnTo>
                    <a:pt x="1096" y="2750"/>
                  </a:lnTo>
                  <a:lnTo>
                    <a:pt x="4762" y="2750"/>
                  </a:lnTo>
                  <a:lnTo>
                    <a:pt x="5245" y="2521"/>
                  </a:lnTo>
                  <a:lnTo>
                    <a:pt x="5627" y="2164"/>
                  </a:lnTo>
                  <a:lnTo>
                    <a:pt x="5831" y="1655"/>
                  </a:lnTo>
                  <a:lnTo>
                    <a:pt x="5856" y="1375"/>
                  </a:lnTo>
                  <a:lnTo>
                    <a:pt x="5831" y="1095"/>
                  </a:lnTo>
                  <a:lnTo>
                    <a:pt x="5627" y="611"/>
                  </a:lnTo>
                  <a:lnTo>
                    <a:pt x="5245" y="229"/>
                  </a:lnTo>
                  <a:lnTo>
                    <a:pt x="4762" y="26"/>
                  </a:lnTo>
                  <a:lnTo>
                    <a:pt x="4482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1"/>
            <p:cNvSpPr/>
            <p:nvPr/>
          </p:nvSpPr>
          <p:spPr>
            <a:xfrm>
              <a:off x="6616200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611"/>
                  </a:lnTo>
                  <a:lnTo>
                    <a:pt x="25" y="1095"/>
                  </a:lnTo>
                  <a:lnTo>
                    <a:pt x="0" y="1375"/>
                  </a:lnTo>
                  <a:lnTo>
                    <a:pt x="25" y="1655"/>
                  </a:lnTo>
                  <a:lnTo>
                    <a:pt x="229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5" y="2750"/>
                  </a:lnTo>
                  <a:lnTo>
                    <a:pt x="5245" y="2521"/>
                  </a:lnTo>
                  <a:lnTo>
                    <a:pt x="5601" y="2164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611"/>
                  </a:lnTo>
                  <a:lnTo>
                    <a:pt x="5245" y="229"/>
                  </a:lnTo>
                  <a:lnTo>
                    <a:pt x="4735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1"/>
            <p:cNvSpPr/>
            <p:nvPr/>
          </p:nvSpPr>
          <p:spPr>
            <a:xfrm>
              <a:off x="6273125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1" y="866"/>
                  </a:moveTo>
                  <a:lnTo>
                    <a:pt x="4176" y="662"/>
                  </a:lnTo>
                  <a:lnTo>
                    <a:pt x="3667" y="306"/>
                  </a:lnTo>
                  <a:lnTo>
                    <a:pt x="2801" y="1"/>
                  </a:lnTo>
                  <a:lnTo>
                    <a:pt x="1605" y="1"/>
                  </a:lnTo>
                  <a:lnTo>
                    <a:pt x="764" y="306"/>
                  </a:lnTo>
                  <a:lnTo>
                    <a:pt x="230" y="662"/>
                  </a:lnTo>
                  <a:lnTo>
                    <a:pt x="1" y="866"/>
                  </a:lnTo>
                </a:path>
              </a:pathLst>
            </a:custGeom>
            <a:noFill/>
            <a:ln w="381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>
              <a:off x="6634000" y="857050"/>
              <a:ext cx="110150" cy="21675"/>
            </a:xfrm>
            <a:custGeom>
              <a:avLst/>
              <a:gdLst/>
              <a:ahLst/>
              <a:cxnLst/>
              <a:rect l="l" t="t" r="r" b="b"/>
              <a:pathLst>
                <a:path w="4406" h="867" fill="none" extrusionOk="0">
                  <a:moveTo>
                    <a:pt x="4405" y="866"/>
                  </a:moveTo>
                  <a:lnTo>
                    <a:pt x="4176" y="662"/>
                  </a:lnTo>
                  <a:lnTo>
                    <a:pt x="3667" y="306"/>
                  </a:lnTo>
                  <a:lnTo>
                    <a:pt x="2801" y="1"/>
                  </a:lnTo>
                  <a:lnTo>
                    <a:pt x="1605" y="1"/>
                  </a:lnTo>
                  <a:lnTo>
                    <a:pt x="739" y="306"/>
                  </a:lnTo>
                  <a:lnTo>
                    <a:pt x="230" y="662"/>
                  </a:lnTo>
                  <a:lnTo>
                    <a:pt x="1" y="866"/>
                  </a:lnTo>
                </a:path>
              </a:pathLst>
            </a:custGeom>
            <a:noFill/>
            <a:ln w="381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>
              <a:off x="6446875" y="1172750"/>
              <a:ext cx="123500" cy="35650"/>
            </a:xfrm>
            <a:custGeom>
              <a:avLst/>
              <a:gdLst/>
              <a:ahLst/>
              <a:cxnLst/>
              <a:rect l="l" t="t" r="r" b="b"/>
              <a:pathLst>
                <a:path w="4940" h="1426" extrusionOk="0">
                  <a:moveTo>
                    <a:pt x="1" y="0"/>
                  </a:moveTo>
                  <a:lnTo>
                    <a:pt x="154" y="306"/>
                  </a:lnTo>
                  <a:lnTo>
                    <a:pt x="612" y="815"/>
                  </a:lnTo>
                  <a:lnTo>
                    <a:pt x="1274" y="1197"/>
                  </a:lnTo>
                  <a:lnTo>
                    <a:pt x="2038" y="1400"/>
                  </a:lnTo>
                  <a:lnTo>
                    <a:pt x="2470" y="1426"/>
                  </a:lnTo>
                  <a:lnTo>
                    <a:pt x="2903" y="1400"/>
                  </a:lnTo>
                  <a:lnTo>
                    <a:pt x="3667" y="1197"/>
                  </a:lnTo>
                  <a:lnTo>
                    <a:pt x="4329" y="815"/>
                  </a:lnTo>
                  <a:lnTo>
                    <a:pt x="4787" y="306"/>
                  </a:lnTo>
                  <a:lnTo>
                    <a:pt x="4940" y="0"/>
                  </a:lnTo>
                  <a:close/>
                </a:path>
              </a:pathLst>
            </a:custGeom>
            <a:solidFill>
              <a:srgbClr val="5A10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>
              <a:off x="6081550" y="405800"/>
              <a:ext cx="852250" cy="528300"/>
            </a:xfrm>
            <a:custGeom>
              <a:avLst/>
              <a:gdLst/>
              <a:ahLst/>
              <a:cxnLst/>
              <a:rect l="l" t="t" r="r" b="b"/>
              <a:pathLst>
                <a:path w="34090" h="21132" extrusionOk="0">
                  <a:moveTo>
                    <a:pt x="17185" y="0"/>
                  </a:moveTo>
                  <a:lnTo>
                    <a:pt x="16345" y="51"/>
                  </a:lnTo>
                  <a:lnTo>
                    <a:pt x="14741" y="153"/>
                  </a:lnTo>
                  <a:lnTo>
                    <a:pt x="11839" y="739"/>
                  </a:lnTo>
                  <a:lnTo>
                    <a:pt x="9344" y="1681"/>
                  </a:lnTo>
                  <a:lnTo>
                    <a:pt x="7231" y="2928"/>
                  </a:lnTo>
                  <a:lnTo>
                    <a:pt x="5474" y="4430"/>
                  </a:lnTo>
                  <a:lnTo>
                    <a:pt x="4023" y="6110"/>
                  </a:lnTo>
                  <a:lnTo>
                    <a:pt x="2852" y="7943"/>
                  </a:lnTo>
                  <a:lnTo>
                    <a:pt x="1910" y="9827"/>
                  </a:lnTo>
                  <a:lnTo>
                    <a:pt x="1223" y="11762"/>
                  </a:lnTo>
                  <a:lnTo>
                    <a:pt x="713" y="13621"/>
                  </a:lnTo>
                  <a:lnTo>
                    <a:pt x="230" y="16268"/>
                  </a:lnTo>
                  <a:lnTo>
                    <a:pt x="1" y="20291"/>
                  </a:lnTo>
                  <a:lnTo>
                    <a:pt x="26" y="20902"/>
                  </a:lnTo>
                  <a:lnTo>
                    <a:pt x="408" y="20978"/>
                  </a:lnTo>
                  <a:lnTo>
                    <a:pt x="1146" y="20978"/>
                  </a:lnTo>
                  <a:lnTo>
                    <a:pt x="1910" y="20826"/>
                  </a:lnTo>
                  <a:lnTo>
                    <a:pt x="2597" y="20520"/>
                  </a:lnTo>
                  <a:lnTo>
                    <a:pt x="3234" y="20087"/>
                  </a:lnTo>
                  <a:lnTo>
                    <a:pt x="3769" y="19502"/>
                  </a:lnTo>
                  <a:lnTo>
                    <a:pt x="4150" y="18814"/>
                  </a:lnTo>
                  <a:lnTo>
                    <a:pt x="4354" y="18000"/>
                  </a:lnTo>
                  <a:lnTo>
                    <a:pt x="4380" y="17541"/>
                  </a:lnTo>
                  <a:lnTo>
                    <a:pt x="4812" y="17363"/>
                  </a:lnTo>
                  <a:lnTo>
                    <a:pt x="5474" y="16727"/>
                  </a:lnTo>
                  <a:lnTo>
                    <a:pt x="5678" y="16294"/>
                  </a:lnTo>
                  <a:lnTo>
                    <a:pt x="5805" y="15810"/>
                  </a:lnTo>
                  <a:lnTo>
                    <a:pt x="5729" y="14868"/>
                  </a:lnTo>
                  <a:lnTo>
                    <a:pt x="5500" y="14461"/>
                  </a:lnTo>
                  <a:lnTo>
                    <a:pt x="5983" y="14435"/>
                  </a:lnTo>
                  <a:lnTo>
                    <a:pt x="6849" y="14028"/>
                  </a:lnTo>
                  <a:lnTo>
                    <a:pt x="7180" y="13672"/>
                  </a:lnTo>
                  <a:lnTo>
                    <a:pt x="7460" y="13264"/>
                  </a:lnTo>
                  <a:lnTo>
                    <a:pt x="7664" y="12297"/>
                  </a:lnTo>
                  <a:lnTo>
                    <a:pt x="7587" y="11839"/>
                  </a:lnTo>
                  <a:lnTo>
                    <a:pt x="7587" y="11839"/>
                  </a:lnTo>
                  <a:lnTo>
                    <a:pt x="8071" y="11940"/>
                  </a:lnTo>
                  <a:lnTo>
                    <a:pt x="9038" y="11813"/>
                  </a:lnTo>
                  <a:lnTo>
                    <a:pt x="9471" y="11559"/>
                  </a:lnTo>
                  <a:lnTo>
                    <a:pt x="9675" y="11406"/>
                  </a:lnTo>
                  <a:lnTo>
                    <a:pt x="10006" y="11024"/>
                  </a:lnTo>
                  <a:lnTo>
                    <a:pt x="10337" y="10362"/>
                  </a:lnTo>
                  <a:lnTo>
                    <a:pt x="10388" y="9878"/>
                  </a:lnTo>
                  <a:lnTo>
                    <a:pt x="10821" y="10133"/>
                  </a:lnTo>
                  <a:lnTo>
                    <a:pt x="11533" y="10235"/>
                  </a:lnTo>
                  <a:lnTo>
                    <a:pt x="12043" y="10184"/>
                  </a:lnTo>
                  <a:lnTo>
                    <a:pt x="12297" y="10107"/>
                  </a:lnTo>
                  <a:lnTo>
                    <a:pt x="12552" y="10006"/>
                  </a:lnTo>
                  <a:lnTo>
                    <a:pt x="12959" y="9725"/>
                  </a:lnTo>
                  <a:lnTo>
                    <a:pt x="13443" y="9165"/>
                  </a:lnTo>
                  <a:lnTo>
                    <a:pt x="13621" y="8707"/>
                  </a:lnTo>
                  <a:lnTo>
                    <a:pt x="13978" y="9038"/>
                  </a:lnTo>
                  <a:lnTo>
                    <a:pt x="14665" y="9318"/>
                  </a:lnTo>
                  <a:lnTo>
                    <a:pt x="15174" y="9395"/>
                  </a:lnTo>
                  <a:lnTo>
                    <a:pt x="15429" y="9369"/>
                  </a:lnTo>
                  <a:lnTo>
                    <a:pt x="15683" y="9344"/>
                  </a:lnTo>
                  <a:lnTo>
                    <a:pt x="16167" y="9165"/>
                  </a:lnTo>
                  <a:lnTo>
                    <a:pt x="16778" y="8707"/>
                  </a:lnTo>
                  <a:lnTo>
                    <a:pt x="17058" y="8300"/>
                  </a:lnTo>
                  <a:lnTo>
                    <a:pt x="17313" y="8707"/>
                  </a:lnTo>
                  <a:lnTo>
                    <a:pt x="17924" y="9165"/>
                  </a:lnTo>
                  <a:lnTo>
                    <a:pt x="18407" y="9344"/>
                  </a:lnTo>
                  <a:lnTo>
                    <a:pt x="18662" y="9369"/>
                  </a:lnTo>
                  <a:lnTo>
                    <a:pt x="18942" y="9395"/>
                  </a:lnTo>
                  <a:lnTo>
                    <a:pt x="19426" y="9318"/>
                  </a:lnTo>
                  <a:lnTo>
                    <a:pt x="20113" y="9038"/>
                  </a:lnTo>
                  <a:lnTo>
                    <a:pt x="20495" y="8682"/>
                  </a:lnTo>
                  <a:lnTo>
                    <a:pt x="20648" y="9165"/>
                  </a:lnTo>
                  <a:lnTo>
                    <a:pt x="21131" y="9725"/>
                  </a:lnTo>
                  <a:lnTo>
                    <a:pt x="21564" y="10006"/>
                  </a:lnTo>
                  <a:lnTo>
                    <a:pt x="21793" y="10107"/>
                  </a:lnTo>
                  <a:lnTo>
                    <a:pt x="22048" y="10184"/>
                  </a:lnTo>
                  <a:lnTo>
                    <a:pt x="22557" y="10235"/>
                  </a:lnTo>
                  <a:lnTo>
                    <a:pt x="23270" y="10107"/>
                  </a:lnTo>
                  <a:lnTo>
                    <a:pt x="23703" y="9878"/>
                  </a:lnTo>
                  <a:lnTo>
                    <a:pt x="23754" y="10362"/>
                  </a:lnTo>
                  <a:lnTo>
                    <a:pt x="24085" y="11024"/>
                  </a:lnTo>
                  <a:lnTo>
                    <a:pt x="24416" y="11406"/>
                  </a:lnTo>
                  <a:lnTo>
                    <a:pt x="24619" y="11559"/>
                  </a:lnTo>
                  <a:lnTo>
                    <a:pt x="25078" y="11813"/>
                  </a:lnTo>
                  <a:lnTo>
                    <a:pt x="26045" y="11940"/>
                  </a:lnTo>
                  <a:lnTo>
                    <a:pt x="26503" y="11813"/>
                  </a:lnTo>
                  <a:lnTo>
                    <a:pt x="26427" y="12297"/>
                  </a:lnTo>
                  <a:lnTo>
                    <a:pt x="26631" y="13239"/>
                  </a:lnTo>
                  <a:lnTo>
                    <a:pt x="26911" y="13672"/>
                  </a:lnTo>
                  <a:lnTo>
                    <a:pt x="27267" y="14028"/>
                  </a:lnTo>
                  <a:lnTo>
                    <a:pt x="28133" y="14410"/>
                  </a:lnTo>
                  <a:lnTo>
                    <a:pt x="28591" y="14435"/>
                  </a:lnTo>
                  <a:lnTo>
                    <a:pt x="28387" y="14868"/>
                  </a:lnTo>
                  <a:lnTo>
                    <a:pt x="28285" y="15785"/>
                  </a:lnTo>
                  <a:lnTo>
                    <a:pt x="28438" y="16268"/>
                  </a:lnTo>
                  <a:lnTo>
                    <a:pt x="28642" y="16727"/>
                  </a:lnTo>
                  <a:lnTo>
                    <a:pt x="29329" y="17363"/>
                  </a:lnTo>
                  <a:lnTo>
                    <a:pt x="29762" y="17541"/>
                  </a:lnTo>
                  <a:lnTo>
                    <a:pt x="29787" y="18000"/>
                  </a:lnTo>
                  <a:lnTo>
                    <a:pt x="29991" y="18840"/>
                  </a:lnTo>
                  <a:lnTo>
                    <a:pt x="30373" y="19578"/>
                  </a:lnTo>
                  <a:lnTo>
                    <a:pt x="30908" y="20189"/>
                  </a:lnTo>
                  <a:lnTo>
                    <a:pt x="31544" y="20673"/>
                  </a:lnTo>
                  <a:lnTo>
                    <a:pt x="32257" y="20978"/>
                  </a:lnTo>
                  <a:lnTo>
                    <a:pt x="32995" y="21131"/>
                  </a:lnTo>
                  <a:lnTo>
                    <a:pt x="33734" y="21055"/>
                  </a:lnTo>
                  <a:lnTo>
                    <a:pt x="34090" y="20902"/>
                  </a:lnTo>
                  <a:lnTo>
                    <a:pt x="34090" y="20240"/>
                  </a:lnTo>
                  <a:lnTo>
                    <a:pt x="33555" y="15937"/>
                  </a:lnTo>
                  <a:lnTo>
                    <a:pt x="32893" y="13137"/>
                  </a:lnTo>
                  <a:lnTo>
                    <a:pt x="32257" y="11151"/>
                  </a:lnTo>
                  <a:lnTo>
                    <a:pt x="31417" y="9165"/>
                  </a:lnTo>
                  <a:lnTo>
                    <a:pt x="30373" y="7205"/>
                  </a:lnTo>
                  <a:lnTo>
                    <a:pt x="29075" y="5372"/>
                  </a:lnTo>
                  <a:lnTo>
                    <a:pt x="27496" y="3692"/>
                  </a:lnTo>
                  <a:lnTo>
                    <a:pt x="25638" y="2241"/>
                  </a:lnTo>
                  <a:lnTo>
                    <a:pt x="23448" y="1120"/>
                  </a:lnTo>
                  <a:lnTo>
                    <a:pt x="21564" y="509"/>
                  </a:lnTo>
                  <a:lnTo>
                    <a:pt x="20189" y="229"/>
                  </a:lnTo>
                  <a:lnTo>
                    <a:pt x="18738" y="51"/>
                  </a:lnTo>
                  <a:lnTo>
                    <a:pt x="17185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>
              <a:off x="7025450" y="970350"/>
              <a:ext cx="357075" cy="585575"/>
            </a:xfrm>
            <a:custGeom>
              <a:avLst/>
              <a:gdLst/>
              <a:ahLst/>
              <a:cxnLst/>
              <a:rect l="l" t="t" r="r" b="b"/>
              <a:pathLst>
                <a:path w="14283" h="23423" extrusionOk="0">
                  <a:moveTo>
                    <a:pt x="9216" y="0"/>
                  </a:moveTo>
                  <a:lnTo>
                    <a:pt x="8783" y="77"/>
                  </a:lnTo>
                  <a:lnTo>
                    <a:pt x="8427" y="357"/>
                  </a:lnTo>
                  <a:lnTo>
                    <a:pt x="8172" y="738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59" y="8453"/>
                  </a:lnTo>
                  <a:lnTo>
                    <a:pt x="7587" y="1757"/>
                  </a:lnTo>
                  <a:lnTo>
                    <a:pt x="7638" y="1502"/>
                  </a:lnTo>
                  <a:lnTo>
                    <a:pt x="7587" y="1019"/>
                  </a:lnTo>
                  <a:lnTo>
                    <a:pt x="7383" y="637"/>
                  </a:lnTo>
                  <a:lnTo>
                    <a:pt x="7027" y="357"/>
                  </a:lnTo>
                  <a:lnTo>
                    <a:pt x="6823" y="280"/>
                  </a:lnTo>
                  <a:lnTo>
                    <a:pt x="6619" y="255"/>
                  </a:lnTo>
                  <a:lnTo>
                    <a:pt x="6187" y="357"/>
                  </a:lnTo>
                  <a:lnTo>
                    <a:pt x="5830" y="611"/>
                  </a:lnTo>
                  <a:lnTo>
                    <a:pt x="5576" y="1019"/>
                  </a:lnTo>
                  <a:lnTo>
                    <a:pt x="5499" y="1273"/>
                  </a:lnTo>
                  <a:lnTo>
                    <a:pt x="3386" y="10413"/>
                  </a:lnTo>
                  <a:lnTo>
                    <a:pt x="3157" y="9547"/>
                  </a:lnTo>
                  <a:lnTo>
                    <a:pt x="2648" y="8172"/>
                  </a:lnTo>
                  <a:lnTo>
                    <a:pt x="2139" y="7205"/>
                  </a:lnTo>
                  <a:lnTo>
                    <a:pt x="1629" y="6594"/>
                  </a:lnTo>
                  <a:lnTo>
                    <a:pt x="968" y="6110"/>
                  </a:lnTo>
                  <a:lnTo>
                    <a:pt x="382" y="6034"/>
                  </a:lnTo>
                  <a:lnTo>
                    <a:pt x="331" y="6059"/>
                  </a:lnTo>
                  <a:lnTo>
                    <a:pt x="178" y="6136"/>
                  </a:lnTo>
                  <a:lnTo>
                    <a:pt x="0" y="6441"/>
                  </a:lnTo>
                  <a:lnTo>
                    <a:pt x="0" y="6950"/>
                  </a:lnTo>
                  <a:lnTo>
                    <a:pt x="26" y="7052"/>
                  </a:lnTo>
                  <a:lnTo>
                    <a:pt x="560" y="9980"/>
                  </a:lnTo>
                  <a:lnTo>
                    <a:pt x="1171" y="13493"/>
                  </a:lnTo>
                  <a:lnTo>
                    <a:pt x="1222" y="13875"/>
                  </a:lnTo>
                  <a:lnTo>
                    <a:pt x="1426" y="14537"/>
                  </a:lnTo>
                  <a:lnTo>
                    <a:pt x="1909" y="15301"/>
                  </a:lnTo>
                  <a:lnTo>
                    <a:pt x="2953" y="16116"/>
                  </a:lnTo>
                  <a:lnTo>
                    <a:pt x="3157" y="16192"/>
                  </a:lnTo>
                  <a:lnTo>
                    <a:pt x="1859" y="21844"/>
                  </a:lnTo>
                  <a:lnTo>
                    <a:pt x="8809" y="23422"/>
                  </a:lnTo>
                  <a:lnTo>
                    <a:pt x="10158" y="17669"/>
                  </a:lnTo>
                  <a:lnTo>
                    <a:pt x="10285" y="17694"/>
                  </a:lnTo>
                  <a:lnTo>
                    <a:pt x="10718" y="17592"/>
                  </a:lnTo>
                  <a:lnTo>
                    <a:pt x="11202" y="17312"/>
                  </a:lnTo>
                  <a:lnTo>
                    <a:pt x="11635" y="16778"/>
                  </a:lnTo>
                  <a:lnTo>
                    <a:pt x="11762" y="16396"/>
                  </a:lnTo>
                  <a:lnTo>
                    <a:pt x="12093" y="14944"/>
                  </a:lnTo>
                  <a:lnTo>
                    <a:pt x="12831" y="11737"/>
                  </a:lnTo>
                  <a:lnTo>
                    <a:pt x="13086" y="10617"/>
                  </a:lnTo>
                  <a:lnTo>
                    <a:pt x="13213" y="10107"/>
                  </a:lnTo>
                  <a:lnTo>
                    <a:pt x="14232" y="5627"/>
                  </a:lnTo>
                  <a:lnTo>
                    <a:pt x="14282" y="5397"/>
                  </a:lnTo>
                  <a:lnTo>
                    <a:pt x="14232" y="4965"/>
                  </a:lnTo>
                  <a:lnTo>
                    <a:pt x="14028" y="4608"/>
                  </a:lnTo>
                  <a:lnTo>
                    <a:pt x="13722" y="4354"/>
                  </a:lnTo>
                  <a:lnTo>
                    <a:pt x="13519" y="4277"/>
                  </a:lnTo>
                  <a:lnTo>
                    <a:pt x="13315" y="4252"/>
                  </a:lnTo>
                  <a:lnTo>
                    <a:pt x="12933" y="4354"/>
                  </a:lnTo>
                  <a:lnTo>
                    <a:pt x="12602" y="4583"/>
                  </a:lnTo>
                  <a:lnTo>
                    <a:pt x="12373" y="4965"/>
                  </a:lnTo>
                  <a:lnTo>
                    <a:pt x="12297" y="5194"/>
                  </a:lnTo>
                  <a:lnTo>
                    <a:pt x="11253" y="9649"/>
                  </a:lnTo>
                  <a:lnTo>
                    <a:pt x="10871" y="9573"/>
                  </a:lnTo>
                  <a:lnTo>
                    <a:pt x="12322" y="3284"/>
                  </a:lnTo>
                  <a:lnTo>
                    <a:pt x="12373" y="3030"/>
                  </a:lnTo>
                  <a:lnTo>
                    <a:pt x="12322" y="2546"/>
                  </a:lnTo>
                  <a:lnTo>
                    <a:pt x="12093" y="2164"/>
                  </a:lnTo>
                  <a:lnTo>
                    <a:pt x="11762" y="1884"/>
                  </a:lnTo>
                  <a:lnTo>
                    <a:pt x="11558" y="1808"/>
                  </a:lnTo>
                  <a:lnTo>
                    <a:pt x="11329" y="1782"/>
                  </a:lnTo>
                  <a:lnTo>
                    <a:pt x="10922" y="1884"/>
                  </a:lnTo>
                  <a:lnTo>
                    <a:pt x="10565" y="2139"/>
                  </a:lnTo>
                  <a:lnTo>
                    <a:pt x="10285" y="2546"/>
                  </a:lnTo>
                  <a:lnTo>
                    <a:pt x="10235" y="2801"/>
                  </a:lnTo>
                  <a:lnTo>
                    <a:pt x="8783" y="9089"/>
                  </a:lnTo>
                  <a:lnTo>
                    <a:pt x="8452" y="9013"/>
                  </a:lnTo>
                  <a:lnTo>
                    <a:pt x="10209" y="1477"/>
                  </a:lnTo>
                  <a:lnTo>
                    <a:pt x="10235" y="1222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77"/>
                  </a:lnTo>
                  <a:lnTo>
                    <a:pt x="9420" y="26"/>
                  </a:lnTo>
                  <a:lnTo>
                    <a:pt x="9216" y="0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>
              <a:off x="7109450" y="1230025"/>
              <a:ext cx="675" cy="25"/>
            </a:xfrm>
            <a:custGeom>
              <a:avLst/>
              <a:gdLst/>
              <a:ahLst/>
              <a:cxnLst/>
              <a:rect l="l" t="t" r="r" b="b"/>
              <a:pathLst>
                <a:path w="27" h="1" extrusionOk="0">
                  <a:moveTo>
                    <a:pt x="1" y="0"/>
                  </a:moveTo>
                  <a:lnTo>
                    <a:pt x="1" y="0"/>
                  </a:lnTo>
                  <a:lnTo>
                    <a:pt x="26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1"/>
            <p:cNvSpPr/>
            <p:nvPr/>
          </p:nvSpPr>
          <p:spPr>
            <a:xfrm>
              <a:off x="7143175" y="1174650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3" y="0"/>
                  </a:moveTo>
                  <a:lnTo>
                    <a:pt x="1" y="484"/>
                  </a:lnTo>
                  <a:lnTo>
                    <a:pt x="7537" y="2215"/>
                  </a:lnTo>
                  <a:lnTo>
                    <a:pt x="7639" y="1732"/>
                  </a:lnTo>
                  <a:lnTo>
                    <a:pt x="6544" y="1477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43" y="841"/>
                  </a:lnTo>
                  <a:lnTo>
                    <a:pt x="3769" y="841"/>
                  </a:lnTo>
                  <a:lnTo>
                    <a:pt x="1656" y="357"/>
                  </a:lnTo>
                  <a:lnTo>
                    <a:pt x="1350" y="281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1"/>
            <p:cNvSpPr/>
            <p:nvPr/>
          </p:nvSpPr>
          <p:spPr>
            <a:xfrm>
              <a:off x="7110100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51" y="1"/>
                  </a:moveTo>
                  <a:lnTo>
                    <a:pt x="51" y="26"/>
                  </a:lnTo>
                  <a:lnTo>
                    <a:pt x="0" y="255"/>
                  </a:lnTo>
                  <a:lnTo>
                    <a:pt x="229" y="306"/>
                  </a:lnTo>
                  <a:lnTo>
                    <a:pt x="1120" y="612"/>
                  </a:lnTo>
                  <a:lnTo>
                    <a:pt x="1859" y="1019"/>
                  </a:lnTo>
                  <a:lnTo>
                    <a:pt x="2597" y="1656"/>
                  </a:lnTo>
                  <a:lnTo>
                    <a:pt x="3259" y="2572"/>
                  </a:lnTo>
                  <a:lnTo>
                    <a:pt x="3717" y="3794"/>
                  </a:lnTo>
                  <a:lnTo>
                    <a:pt x="3895" y="5347"/>
                  </a:lnTo>
                  <a:lnTo>
                    <a:pt x="3819" y="6315"/>
                  </a:lnTo>
                  <a:lnTo>
                    <a:pt x="4099" y="6365"/>
                  </a:lnTo>
                  <a:lnTo>
                    <a:pt x="4150" y="6213"/>
                  </a:lnTo>
                  <a:lnTo>
                    <a:pt x="4226" y="5118"/>
                  </a:lnTo>
                  <a:lnTo>
                    <a:pt x="4175" y="4125"/>
                  </a:lnTo>
                  <a:lnTo>
                    <a:pt x="3895" y="3005"/>
                  </a:lnTo>
                  <a:lnTo>
                    <a:pt x="3335" y="1936"/>
                  </a:lnTo>
                  <a:lnTo>
                    <a:pt x="2393" y="968"/>
                  </a:lnTo>
                  <a:lnTo>
                    <a:pt x="1375" y="383"/>
                  </a:lnTo>
                  <a:lnTo>
                    <a:pt x="535" y="103"/>
                  </a:lnTo>
                  <a:lnTo>
                    <a:pt x="51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1"/>
            <p:cNvSpPr/>
            <p:nvPr/>
          </p:nvSpPr>
          <p:spPr>
            <a:xfrm>
              <a:off x="7087825" y="1403775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7" y="1"/>
                  </a:moveTo>
                  <a:lnTo>
                    <a:pt x="0" y="1783"/>
                  </a:lnTo>
                  <a:lnTo>
                    <a:pt x="6950" y="3387"/>
                  </a:lnTo>
                  <a:lnTo>
                    <a:pt x="7358" y="1605"/>
                  </a:lnTo>
                  <a:lnTo>
                    <a:pt x="407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1"/>
            <p:cNvSpPr/>
            <p:nvPr/>
          </p:nvSpPr>
          <p:spPr>
            <a:xfrm>
              <a:off x="7048350" y="1425425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1" y="1935"/>
                  </a:lnTo>
                  <a:lnTo>
                    <a:pt x="9064" y="4023"/>
                  </a:lnTo>
                  <a:lnTo>
                    <a:pt x="9497" y="2113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F472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1"/>
            <p:cNvSpPr/>
            <p:nvPr/>
          </p:nvSpPr>
          <p:spPr>
            <a:xfrm>
              <a:off x="7026075" y="14636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8" y="1"/>
                  </a:moveTo>
                  <a:lnTo>
                    <a:pt x="1" y="4227"/>
                  </a:lnTo>
                  <a:lnTo>
                    <a:pt x="9548" y="4227"/>
                  </a:lnTo>
                  <a:lnTo>
                    <a:pt x="10057" y="2088"/>
                  </a:lnTo>
                  <a:lnTo>
                    <a:pt x="968" y="1"/>
                  </a:lnTo>
                  <a:close/>
                </a:path>
              </a:pathLst>
            </a:custGeom>
            <a:solidFill>
              <a:srgbClr val="F14C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3518AB6-B6E2-4FFE-A64B-BB9FFCEF4381}"/>
              </a:ext>
            </a:extLst>
          </p:cNvPr>
          <p:cNvSpPr txBox="1"/>
          <p:nvPr/>
        </p:nvSpPr>
        <p:spPr>
          <a:xfrm>
            <a:off x="765628" y="174171"/>
            <a:ext cx="474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2060"/>
                </a:solidFill>
              </a:rPr>
              <a:t>ỦY BAN NHÂN DÂN QUẬN LONG BIÊN</a:t>
            </a:r>
          </a:p>
          <a:p>
            <a:pPr algn="ctr"/>
            <a:r>
              <a:rPr lang="en-US" sz="2000" b="1" u="sng" dirty="0">
                <a:solidFill>
                  <a:srgbClr val="002060"/>
                </a:solidFill>
              </a:rPr>
              <a:t>TRƯỜNG TIỂU HỌC ÁI MỘ B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2BECEC-25E9-4A6D-B510-0B856A4BD6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6021" y="950685"/>
            <a:ext cx="1389445" cy="13894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2AD813-0E0C-4014-AC9B-CB3B47113935}"/>
              </a:ext>
            </a:extLst>
          </p:cNvPr>
          <p:cNvSpPr txBox="1"/>
          <p:nvPr/>
        </p:nvSpPr>
        <p:spPr>
          <a:xfrm>
            <a:off x="841829" y="2568719"/>
            <a:ext cx="4205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MÔN ĐẠO ĐỨC LỚP 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9A14E0D-27A2-4638-AC8C-65856D335728}"/>
              </a:ext>
            </a:extLst>
          </p:cNvPr>
          <p:cNvSpPr txBox="1"/>
          <p:nvPr/>
        </p:nvSpPr>
        <p:spPr>
          <a:xfrm>
            <a:off x="564998" y="3119449"/>
            <a:ext cx="48433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CÓ TRÁCH NHIỆM VỚI VIỆC LÀM CỦA MÌNH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095C282-7D33-47B0-A9F4-B1E3A1940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292" y="472245"/>
            <a:ext cx="6380018" cy="52322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Hoạt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động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2: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Xử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lí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tình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huống</a:t>
            </a:r>
            <a:endParaRPr lang="uz-Latn-UZ" altLang="en-US" sz="2800" b="1" dirty="0">
              <a:ln/>
              <a:solidFill>
                <a:schemeClr val="accent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3A0992C0-6ECE-4602-84D8-6486EE2E1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90" y="1460500"/>
            <a:ext cx="6711951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c) </a:t>
            </a:r>
            <a:r>
              <a:rPr lang="vi-VN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Em được phân công phụ trách nhóm năm bạn trang trí cho buổi Đại hội Chi đội của lớp, nhưng chỉ có bốn bạn đến tham gia chuẩn bị.</a:t>
            </a:r>
            <a:endParaRPr lang="en-US" altLang="en-US" sz="24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  <a:p>
            <a:pPr algn="just"/>
            <a:endParaRPr lang="en-US" alt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oogle Shape;1108;p37">
            <a:extLst>
              <a:ext uri="{FF2B5EF4-FFF2-40B4-BE49-F238E27FC236}">
                <a16:creationId xmlns:a16="http://schemas.microsoft.com/office/drawing/2014/main" id="{079FAB19-BE64-4B5C-8E00-B45F09CDEEC9}"/>
              </a:ext>
            </a:extLst>
          </p:cNvPr>
          <p:cNvGrpSpPr/>
          <p:nvPr/>
        </p:nvGrpSpPr>
        <p:grpSpPr>
          <a:xfrm flipH="1">
            <a:off x="7404749" y="3753769"/>
            <a:ext cx="1655447" cy="1389731"/>
            <a:chOff x="238125" y="394325"/>
            <a:chExt cx="1399600" cy="1174950"/>
          </a:xfrm>
        </p:grpSpPr>
        <p:sp>
          <p:nvSpPr>
            <p:cNvPr id="9" name="Google Shape;1109;p37">
              <a:extLst>
                <a:ext uri="{FF2B5EF4-FFF2-40B4-BE49-F238E27FC236}">
                  <a16:creationId xmlns:a16="http://schemas.microsoft.com/office/drawing/2014/main" id="{D23E6F53-6AEB-4440-A2A4-A2C2CED6869E}"/>
                </a:ext>
              </a:extLst>
            </p:cNvPr>
            <p:cNvSpPr/>
            <p:nvPr/>
          </p:nvSpPr>
          <p:spPr>
            <a:xfrm>
              <a:off x="352675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5" y="0"/>
                  </a:moveTo>
                  <a:lnTo>
                    <a:pt x="2190" y="51"/>
                  </a:lnTo>
                  <a:lnTo>
                    <a:pt x="1197" y="459"/>
                  </a:lnTo>
                  <a:lnTo>
                    <a:pt x="459" y="1197"/>
                  </a:lnTo>
                  <a:lnTo>
                    <a:pt x="52" y="2190"/>
                  </a:lnTo>
                  <a:lnTo>
                    <a:pt x="1" y="2750"/>
                  </a:lnTo>
                  <a:lnTo>
                    <a:pt x="1" y="4914"/>
                  </a:lnTo>
                  <a:lnTo>
                    <a:pt x="52" y="5474"/>
                  </a:lnTo>
                  <a:lnTo>
                    <a:pt x="459" y="6467"/>
                  </a:lnTo>
                  <a:lnTo>
                    <a:pt x="1197" y="7205"/>
                  </a:lnTo>
                  <a:lnTo>
                    <a:pt x="2190" y="7613"/>
                  </a:lnTo>
                  <a:lnTo>
                    <a:pt x="2725" y="7638"/>
                  </a:lnTo>
                  <a:lnTo>
                    <a:pt x="2725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110;p37">
              <a:extLst>
                <a:ext uri="{FF2B5EF4-FFF2-40B4-BE49-F238E27FC236}">
                  <a16:creationId xmlns:a16="http://schemas.microsoft.com/office/drawing/2014/main" id="{7BA1122D-FAD1-4FCB-8B91-47E14F61E2CF}"/>
                </a:ext>
              </a:extLst>
            </p:cNvPr>
            <p:cNvSpPr/>
            <p:nvPr/>
          </p:nvSpPr>
          <p:spPr>
            <a:xfrm>
              <a:off x="109735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0" y="0"/>
                  </a:moveTo>
                  <a:lnTo>
                    <a:pt x="0" y="7638"/>
                  </a:lnTo>
                  <a:lnTo>
                    <a:pt x="561" y="7613"/>
                  </a:lnTo>
                  <a:lnTo>
                    <a:pt x="1553" y="7205"/>
                  </a:lnTo>
                  <a:lnTo>
                    <a:pt x="2292" y="6467"/>
                  </a:lnTo>
                  <a:lnTo>
                    <a:pt x="2699" y="5474"/>
                  </a:lnTo>
                  <a:lnTo>
                    <a:pt x="2725" y="4914"/>
                  </a:lnTo>
                  <a:lnTo>
                    <a:pt x="2725" y="2750"/>
                  </a:lnTo>
                  <a:lnTo>
                    <a:pt x="2699" y="2190"/>
                  </a:lnTo>
                  <a:lnTo>
                    <a:pt x="2292" y="1197"/>
                  </a:lnTo>
                  <a:lnTo>
                    <a:pt x="1553" y="459"/>
                  </a:lnTo>
                  <a:lnTo>
                    <a:pt x="561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11;p37">
              <a:extLst>
                <a:ext uri="{FF2B5EF4-FFF2-40B4-BE49-F238E27FC236}">
                  <a16:creationId xmlns:a16="http://schemas.microsoft.com/office/drawing/2014/main" id="{BE1D941C-7CFD-469B-A06E-7216D7A7C182}"/>
                </a:ext>
              </a:extLst>
            </p:cNvPr>
            <p:cNvSpPr/>
            <p:nvPr/>
          </p:nvSpPr>
          <p:spPr>
            <a:xfrm>
              <a:off x="654375" y="1254850"/>
              <a:ext cx="210675" cy="264150"/>
            </a:xfrm>
            <a:custGeom>
              <a:avLst/>
              <a:gdLst/>
              <a:ahLst/>
              <a:cxnLst/>
              <a:rect l="l" t="t" r="r" b="b"/>
              <a:pathLst>
                <a:path w="8427" h="10566" extrusionOk="0">
                  <a:moveTo>
                    <a:pt x="0" y="0"/>
                  </a:moveTo>
                  <a:lnTo>
                    <a:pt x="0" y="10566"/>
                  </a:lnTo>
                  <a:lnTo>
                    <a:pt x="8427" y="10566"/>
                  </a:lnTo>
                  <a:lnTo>
                    <a:pt x="8427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112;p37">
              <a:extLst>
                <a:ext uri="{FF2B5EF4-FFF2-40B4-BE49-F238E27FC236}">
                  <a16:creationId xmlns:a16="http://schemas.microsoft.com/office/drawing/2014/main" id="{67BD4702-C008-4661-AFEE-0CF5542B5226}"/>
                </a:ext>
              </a:extLst>
            </p:cNvPr>
            <p:cNvSpPr/>
            <p:nvPr/>
          </p:nvSpPr>
          <p:spPr>
            <a:xfrm>
              <a:off x="408675" y="439525"/>
              <a:ext cx="701425" cy="875800"/>
            </a:xfrm>
            <a:custGeom>
              <a:avLst/>
              <a:gdLst/>
              <a:ahLst/>
              <a:cxnLst/>
              <a:rect l="l" t="t" r="r" b="b"/>
              <a:pathLst>
                <a:path w="28057" h="35032" extrusionOk="0">
                  <a:moveTo>
                    <a:pt x="14029" y="1"/>
                  </a:moveTo>
                  <a:lnTo>
                    <a:pt x="13290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192" y="841"/>
                  </a:lnTo>
                  <a:lnTo>
                    <a:pt x="7944" y="1375"/>
                  </a:lnTo>
                  <a:lnTo>
                    <a:pt x="6748" y="2037"/>
                  </a:lnTo>
                  <a:lnTo>
                    <a:pt x="5627" y="2776"/>
                  </a:lnTo>
                  <a:lnTo>
                    <a:pt x="4584" y="3641"/>
                  </a:lnTo>
                  <a:lnTo>
                    <a:pt x="3642" y="4583"/>
                  </a:lnTo>
                  <a:lnTo>
                    <a:pt x="2776" y="5627"/>
                  </a:lnTo>
                  <a:lnTo>
                    <a:pt x="2038" y="6747"/>
                  </a:lnTo>
                  <a:lnTo>
                    <a:pt x="1376" y="7944"/>
                  </a:lnTo>
                  <a:lnTo>
                    <a:pt x="841" y="9191"/>
                  </a:lnTo>
                  <a:lnTo>
                    <a:pt x="434" y="10515"/>
                  </a:lnTo>
                  <a:lnTo>
                    <a:pt x="154" y="11890"/>
                  </a:lnTo>
                  <a:lnTo>
                    <a:pt x="1" y="13316"/>
                  </a:lnTo>
                  <a:lnTo>
                    <a:pt x="1" y="14028"/>
                  </a:lnTo>
                  <a:lnTo>
                    <a:pt x="1" y="21004"/>
                  </a:lnTo>
                  <a:lnTo>
                    <a:pt x="1" y="21717"/>
                  </a:lnTo>
                  <a:lnTo>
                    <a:pt x="154" y="23143"/>
                  </a:lnTo>
                  <a:lnTo>
                    <a:pt x="434" y="24517"/>
                  </a:lnTo>
                  <a:lnTo>
                    <a:pt x="841" y="25841"/>
                  </a:lnTo>
                  <a:lnTo>
                    <a:pt x="1376" y="27089"/>
                  </a:lnTo>
                  <a:lnTo>
                    <a:pt x="2038" y="28285"/>
                  </a:lnTo>
                  <a:lnTo>
                    <a:pt x="2776" y="29405"/>
                  </a:lnTo>
                  <a:lnTo>
                    <a:pt x="3642" y="30449"/>
                  </a:lnTo>
                  <a:lnTo>
                    <a:pt x="4584" y="31391"/>
                  </a:lnTo>
                  <a:lnTo>
                    <a:pt x="5627" y="32257"/>
                  </a:lnTo>
                  <a:lnTo>
                    <a:pt x="6748" y="32995"/>
                  </a:lnTo>
                  <a:lnTo>
                    <a:pt x="7944" y="33657"/>
                  </a:lnTo>
                  <a:lnTo>
                    <a:pt x="9192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06"/>
                  </a:lnTo>
                  <a:lnTo>
                    <a:pt x="14029" y="35032"/>
                  </a:lnTo>
                  <a:lnTo>
                    <a:pt x="14742" y="35006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41" y="34192"/>
                  </a:lnTo>
                  <a:lnTo>
                    <a:pt x="20113" y="33657"/>
                  </a:lnTo>
                  <a:lnTo>
                    <a:pt x="21310" y="32995"/>
                  </a:lnTo>
                  <a:lnTo>
                    <a:pt x="22430" y="32257"/>
                  </a:lnTo>
                  <a:lnTo>
                    <a:pt x="23449" y="31391"/>
                  </a:lnTo>
                  <a:lnTo>
                    <a:pt x="24416" y="30449"/>
                  </a:lnTo>
                  <a:lnTo>
                    <a:pt x="25282" y="29405"/>
                  </a:lnTo>
                  <a:lnTo>
                    <a:pt x="26020" y="28285"/>
                  </a:lnTo>
                  <a:lnTo>
                    <a:pt x="26682" y="27089"/>
                  </a:lnTo>
                  <a:lnTo>
                    <a:pt x="27216" y="25841"/>
                  </a:lnTo>
                  <a:lnTo>
                    <a:pt x="27624" y="24517"/>
                  </a:lnTo>
                  <a:lnTo>
                    <a:pt x="27904" y="23143"/>
                  </a:lnTo>
                  <a:lnTo>
                    <a:pt x="28031" y="21717"/>
                  </a:lnTo>
                  <a:lnTo>
                    <a:pt x="28057" y="21004"/>
                  </a:lnTo>
                  <a:lnTo>
                    <a:pt x="28057" y="14028"/>
                  </a:lnTo>
                  <a:lnTo>
                    <a:pt x="28031" y="13316"/>
                  </a:lnTo>
                  <a:lnTo>
                    <a:pt x="27904" y="11890"/>
                  </a:lnTo>
                  <a:lnTo>
                    <a:pt x="27624" y="10515"/>
                  </a:lnTo>
                  <a:lnTo>
                    <a:pt x="27216" y="9191"/>
                  </a:lnTo>
                  <a:lnTo>
                    <a:pt x="26682" y="7944"/>
                  </a:lnTo>
                  <a:lnTo>
                    <a:pt x="26020" y="6747"/>
                  </a:lnTo>
                  <a:lnTo>
                    <a:pt x="25282" y="5627"/>
                  </a:lnTo>
                  <a:lnTo>
                    <a:pt x="24416" y="4583"/>
                  </a:lnTo>
                  <a:lnTo>
                    <a:pt x="23449" y="3641"/>
                  </a:lnTo>
                  <a:lnTo>
                    <a:pt x="22430" y="2776"/>
                  </a:lnTo>
                  <a:lnTo>
                    <a:pt x="21310" y="2037"/>
                  </a:lnTo>
                  <a:lnTo>
                    <a:pt x="20113" y="1375"/>
                  </a:lnTo>
                  <a:lnTo>
                    <a:pt x="18841" y="841"/>
                  </a:lnTo>
                  <a:lnTo>
                    <a:pt x="17542" y="433"/>
                  </a:lnTo>
                  <a:lnTo>
                    <a:pt x="16167" y="153"/>
                  </a:lnTo>
                  <a:lnTo>
                    <a:pt x="14742" y="26"/>
                  </a:lnTo>
                  <a:lnTo>
                    <a:pt x="14029" y="1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113;p37">
              <a:extLst>
                <a:ext uri="{FF2B5EF4-FFF2-40B4-BE49-F238E27FC236}">
                  <a16:creationId xmlns:a16="http://schemas.microsoft.com/office/drawing/2014/main" id="{993AE233-4B47-457C-AC9C-232807E2372C}"/>
                </a:ext>
              </a:extLst>
            </p:cNvPr>
            <p:cNvSpPr/>
            <p:nvPr/>
          </p:nvSpPr>
          <p:spPr>
            <a:xfrm>
              <a:off x="533425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34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34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2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114;p37">
              <a:extLst>
                <a:ext uri="{FF2B5EF4-FFF2-40B4-BE49-F238E27FC236}">
                  <a16:creationId xmlns:a16="http://schemas.microsoft.com/office/drawing/2014/main" id="{9536FED2-D450-4F3F-BA53-942E30BC08A5}"/>
                </a:ext>
              </a:extLst>
            </p:cNvPr>
            <p:cNvSpPr/>
            <p:nvPr/>
          </p:nvSpPr>
          <p:spPr>
            <a:xfrm>
              <a:off x="894325" y="933425"/>
              <a:ext cx="91025" cy="90400"/>
            </a:xfrm>
            <a:custGeom>
              <a:avLst/>
              <a:gdLst/>
              <a:ahLst/>
              <a:cxnLst/>
              <a:rect l="l" t="t" r="r" b="b"/>
              <a:pathLst>
                <a:path w="3641" h="3616" extrusionOk="0">
                  <a:moveTo>
                    <a:pt x="1808" y="1"/>
                  </a:moveTo>
                  <a:lnTo>
                    <a:pt x="1451" y="26"/>
                  </a:lnTo>
                  <a:lnTo>
                    <a:pt x="789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89" y="3310"/>
                  </a:lnTo>
                  <a:lnTo>
                    <a:pt x="1451" y="3590"/>
                  </a:lnTo>
                  <a:lnTo>
                    <a:pt x="1808" y="3616"/>
                  </a:lnTo>
                  <a:lnTo>
                    <a:pt x="2190" y="3590"/>
                  </a:lnTo>
                  <a:lnTo>
                    <a:pt x="2826" y="3310"/>
                  </a:lnTo>
                  <a:lnTo>
                    <a:pt x="3335" y="2827"/>
                  </a:lnTo>
                  <a:lnTo>
                    <a:pt x="3615" y="2165"/>
                  </a:lnTo>
                  <a:lnTo>
                    <a:pt x="3641" y="1808"/>
                  </a:lnTo>
                  <a:lnTo>
                    <a:pt x="3615" y="1426"/>
                  </a:lnTo>
                  <a:lnTo>
                    <a:pt x="3335" y="790"/>
                  </a:lnTo>
                  <a:lnTo>
                    <a:pt x="2826" y="281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115;p37">
              <a:extLst>
                <a:ext uri="{FF2B5EF4-FFF2-40B4-BE49-F238E27FC236}">
                  <a16:creationId xmlns:a16="http://schemas.microsoft.com/office/drawing/2014/main" id="{7C79CD41-46D7-4E4B-B4F5-407A18AB1C80}"/>
                </a:ext>
              </a:extLst>
            </p:cNvPr>
            <p:cNvSpPr/>
            <p:nvPr/>
          </p:nvSpPr>
          <p:spPr>
            <a:xfrm>
              <a:off x="238125" y="1359225"/>
              <a:ext cx="1042550" cy="210050"/>
            </a:xfrm>
            <a:custGeom>
              <a:avLst/>
              <a:gdLst/>
              <a:ahLst/>
              <a:cxnLst/>
              <a:rect l="l" t="t" r="r" b="b"/>
              <a:pathLst>
                <a:path w="41702" h="8402" extrusionOk="0">
                  <a:moveTo>
                    <a:pt x="16625" y="1"/>
                  </a:moveTo>
                  <a:lnTo>
                    <a:pt x="12297" y="153"/>
                  </a:lnTo>
                  <a:lnTo>
                    <a:pt x="11176" y="179"/>
                  </a:lnTo>
                  <a:lnTo>
                    <a:pt x="9140" y="484"/>
                  </a:lnTo>
                  <a:lnTo>
                    <a:pt x="7307" y="1070"/>
                  </a:lnTo>
                  <a:lnTo>
                    <a:pt x="5677" y="1910"/>
                  </a:lnTo>
                  <a:lnTo>
                    <a:pt x="4226" y="2979"/>
                  </a:lnTo>
                  <a:lnTo>
                    <a:pt x="2902" y="4303"/>
                  </a:lnTo>
                  <a:lnTo>
                    <a:pt x="1680" y="5805"/>
                  </a:lnTo>
                  <a:lnTo>
                    <a:pt x="560" y="7485"/>
                  </a:lnTo>
                  <a:lnTo>
                    <a:pt x="0" y="8402"/>
                  </a:lnTo>
                  <a:lnTo>
                    <a:pt x="41702" y="8402"/>
                  </a:lnTo>
                  <a:lnTo>
                    <a:pt x="41141" y="7485"/>
                  </a:lnTo>
                  <a:lnTo>
                    <a:pt x="39996" y="5805"/>
                  </a:lnTo>
                  <a:lnTo>
                    <a:pt x="38799" y="4303"/>
                  </a:lnTo>
                  <a:lnTo>
                    <a:pt x="37475" y="2979"/>
                  </a:lnTo>
                  <a:lnTo>
                    <a:pt x="36024" y="1910"/>
                  </a:lnTo>
                  <a:lnTo>
                    <a:pt x="34395" y="1070"/>
                  </a:lnTo>
                  <a:lnTo>
                    <a:pt x="32562" y="484"/>
                  </a:lnTo>
                  <a:lnTo>
                    <a:pt x="30525" y="179"/>
                  </a:lnTo>
                  <a:lnTo>
                    <a:pt x="29380" y="153"/>
                  </a:lnTo>
                  <a:lnTo>
                    <a:pt x="25051" y="1"/>
                  </a:lnTo>
                  <a:lnTo>
                    <a:pt x="25051" y="433"/>
                  </a:lnTo>
                  <a:lnTo>
                    <a:pt x="24873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24" y="3259"/>
                  </a:lnTo>
                  <a:lnTo>
                    <a:pt x="22862" y="3692"/>
                  </a:lnTo>
                  <a:lnTo>
                    <a:pt x="22098" y="4023"/>
                  </a:lnTo>
                  <a:lnTo>
                    <a:pt x="21284" y="4201"/>
                  </a:lnTo>
                  <a:lnTo>
                    <a:pt x="20418" y="4201"/>
                  </a:lnTo>
                  <a:lnTo>
                    <a:pt x="19603" y="4023"/>
                  </a:lnTo>
                  <a:lnTo>
                    <a:pt x="18840" y="3692"/>
                  </a:lnTo>
                  <a:lnTo>
                    <a:pt x="18178" y="3259"/>
                  </a:lnTo>
                  <a:lnTo>
                    <a:pt x="17592" y="2674"/>
                  </a:lnTo>
                  <a:lnTo>
                    <a:pt x="17134" y="2012"/>
                  </a:lnTo>
                  <a:lnTo>
                    <a:pt x="16828" y="1248"/>
                  </a:lnTo>
                  <a:lnTo>
                    <a:pt x="16650" y="433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116;p37">
              <a:extLst>
                <a:ext uri="{FF2B5EF4-FFF2-40B4-BE49-F238E27FC236}">
                  <a16:creationId xmlns:a16="http://schemas.microsoft.com/office/drawing/2014/main" id="{FB9814C6-8B80-44A8-9340-921AD2530D45}"/>
                </a:ext>
              </a:extLst>
            </p:cNvPr>
            <p:cNvSpPr/>
            <p:nvPr/>
          </p:nvSpPr>
          <p:spPr>
            <a:xfrm>
              <a:off x="614900" y="1359225"/>
              <a:ext cx="288975" cy="148950"/>
            </a:xfrm>
            <a:custGeom>
              <a:avLst/>
              <a:gdLst/>
              <a:ahLst/>
              <a:cxnLst/>
              <a:rect l="l" t="t" r="r" b="b"/>
              <a:pathLst>
                <a:path w="11559" h="5958" extrusionOk="0">
                  <a:moveTo>
                    <a:pt x="1554" y="1"/>
                  </a:moveTo>
                  <a:lnTo>
                    <a:pt x="1" y="51"/>
                  </a:lnTo>
                  <a:lnTo>
                    <a:pt x="1" y="128"/>
                  </a:lnTo>
                  <a:lnTo>
                    <a:pt x="1" y="179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0"/>
                  </a:lnTo>
                  <a:lnTo>
                    <a:pt x="2088" y="4659"/>
                  </a:lnTo>
                  <a:lnTo>
                    <a:pt x="3030" y="5270"/>
                  </a:lnTo>
                  <a:lnTo>
                    <a:pt x="4049" y="5703"/>
                  </a:lnTo>
                  <a:lnTo>
                    <a:pt x="5194" y="5958"/>
                  </a:lnTo>
                  <a:lnTo>
                    <a:pt x="6365" y="5958"/>
                  </a:lnTo>
                  <a:lnTo>
                    <a:pt x="7486" y="5703"/>
                  </a:lnTo>
                  <a:lnTo>
                    <a:pt x="8529" y="5270"/>
                  </a:lnTo>
                  <a:lnTo>
                    <a:pt x="9446" y="4659"/>
                  </a:lnTo>
                  <a:lnTo>
                    <a:pt x="10235" y="3870"/>
                  </a:lnTo>
                  <a:lnTo>
                    <a:pt x="10872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179"/>
                  </a:lnTo>
                  <a:lnTo>
                    <a:pt x="11559" y="128"/>
                  </a:lnTo>
                  <a:lnTo>
                    <a:pt x="11533" y="51"/>
                  </a:lnTo>
                  <a:lnTo>
                    <a:pt x="9980" y="1"/>
                  </a:lnTo>
                  <a:lnTo>
                    <a:pt x="9980" y="433"/>
                  </a:lnTo>
                  <a:lnTo>
                    <a:pt x="9802" y="1248"/>
                  </a:lnTo>
                  <a:lnTo>
                    <a:pt x="9497" y="2012"/>
                  </a:lnTo>
                  <a:lnTo>
                    <a:pt x="9039" y="2674"/>
                  </a:lnTo>
                  <a:lnTo>
                    <a:pt x="8453" y="3259"/>
                  </a:lnTo>
                  <a:lnTo>
                    <a:pt x="7791" y="3692"/>
                  </a:lnTo>
                  <a:lnTo>
                    <a:pt x="7027" y="4023"/>
                  </a:lnTo>
                  <a:lnTo>
                    <a:pt x="6213" y="4201"/>
                  </a:lnTo>
                  <a:lnTo>
                    <a:pt x="5347" y="4201"/>
                  </a:lnTo>
                  <a:lnTo>
                    <a:pt x="4532" y="4023"/>
                  </a:lnTo>
                  <a:lnTo>
                    <a:pt x="3769" y="3692"/>
                  </a:lnTo>
                  <a:lnTo>
                    <a:pt x="3107" y="3259"/>
                  </a:lnTo>
                  <a:lnTo>
                    <a:pt x="2521" y="2674"/>
                  </a:lnTo>
                  <a:lnTo>
                    <a:pt x="2063" y="2012"/>
                  </a:lnTo>
                  <a:lnTo>
                    <a:pt x="1757" y="1248"/>
                  </a:lnTo>
                  <a:lnTo>
                    <a:pt x="1579" y="433"/>
                  </a:lnTo>
                  <a:lnTo>
                    <a:pt x="1554" y="1"/>
                  </a:lnTo>
                  <a:close/>
                </a:path>
              </a:pathLst>
            </a:custGeom>
            <a:solidFill>
              <a:srgbClr val="52C5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117;p37">
              <a:extLst>
                <a:ext uri="{FF2B5EF4-FFF2-40B4-BE49-F238E27FC236}">
                  <a16:creationId xmlns:a16="http://schemas.microsoft.com/office/drawing/2014/main" id="{868116CD-86F2-4D1B-94B1-66BDFB964F72}"/>
                </a:ext>
              </a:extLst>
            </p:cNvPr>
            <p:cNvSpPr/>
            <p:nvPr/>
          </p:nvSpPr>
          <p:spPr>
            <a:xfrm>
              <a:off x="716100" y="974800"/>
              <a:ext cx="82775" cy="119675"/>
            </a:xfrm>
            <a:custGeom>
              <a:avLst/>
              <a:gdLst/>
              <a:ahLst/>
              <a:cxnLst/>
              <a:rect l="l" t="t" r="r" b="b"/>
              <a:pathLst>
                <a:path w="3311" h="4787" extrusionOk="0">
                  <a:moveTo>
                    <a:pt x="1554" y="0"/>
                  </a:moveTo>
                  <a:lnTo>
                    <a:pt x="1375" y="306"/>
                  </a:lnTo>
                  <a:lnTo>
                    <a:pt x="129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08" y="4558"/>
                  </a:lnTo>
                  <a:lnTo>
                    <a:pt x="1223" y="4787"/>
                  </a:lnTo>
                  <a:lnTo>
                    <a:pt x="2063" y="4787"/>
                  </a:lnTo>
                  <a:lnTo>
                    <a:pt x="2903" y="4558"/>
                  </a:lnTo>
                  <a:lnTo>
                    <a:pt x="3310" y="4354"/>
                  </a:lnTo>
                  <a:lnTo>
                    <a:pt x="3310" y="4303"/>
                  </a:lnTo>
                  <a:lnTo>
                    <a:pt x="3285" y="4252"/>
                  </a:lnTo>
                  <a:lnTo>
                    <a:pt x="2012" y="586"/>
                  </a:lnTo>
                  <a:lnTo>
                    <a:pt x="1935" y="306"/>
                  </a:lnTo>
                  <a:lnTo>
                    <a:pt x="1757" y="0"/>
                  </a:lnTo>
                  <a:close/>
                </a:path>
              </a:pathLst>
            </a:custGeom>
            <a:solidFill>
              <a:srgbClr val="D3A6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118;p37">
              <a:extLst>
                <a:ext uri="{FF2B5EF4-FFF2-40B4-BE49-F238E27FC236}">
                  <a16:creationId xmlns:a16="http://schemas.microsoft.com/office/drawing/2014/main" id="{535DA110-E53C-471C-A922-A5157A660050}"/>
                </a:ext>
              </a:extLst>
            </p:cNvPr>
            <p:cNvSpPr/>
            <p:nvPr/>
          </p:nvSpPr>
          <p:spPr>
            <a:xfrm>
              <a:off x="716100" y="1083625"/>
              <a:ext cx="82775" cy="37575"/>
            </a:xfrm>
            <a:custGeom>
              <a:avLst/>
              <a:gdLst/>
              <a:ahLst/>
              <a:cxnLst/>
              <a:rect l="l" t="t" r="r" b="b"/>
              <a:pathLst>
                <a:path w="3311" h="1503" extrusionOk="0">
                  <a:moveTo>
                    <a:pt x="1" y="1"/>
                  </a:moveTo>
                  <a:lnTo>
                    <a:pt x="1" y="306"/>
                  </a:lnTo>
                  <a:lnTo>
                    <a:pt x="281" y="841"/>
                  </a:lnTo>
                  <a:lnTo>
                    <a:pt x="764" y="1248"/>
                  </a:lnTo>
                  <a:lnTo>
                    <a:pt x="1299" y="1477"/>
                  </a:lnTo>
                  <a:lnTo>
                    <a:pt x="1528" y="1503"/>
                  </a:lnTo>
                  <a:lnTo>
                    <a:pt x="1783" y="1503"/>
                  </a:lnTo>
                  <a:lnTo>
                    <a:pt x="2012" y="1477"/>
                  </a:lnTo>
                  <a:lnTo>
                    <a:pt x="2546" y="1248"/>
                  </a:lnTo>
                  <a:lnTo>
                    <a:pt x="3030" y="841"/>
                  </a:lnTo>
                  <a:lnTo>
                    <a:pt x="3310" y="306"/>
                  </a:lnTo>
                  <a:lnTo>
                    <a:pt x="3310" y="1"/>
                  </a:lnTo>
                  <a:lnTo>
                    <a:pt x="2903" y="205"/>
                  </a:lnTo>
                  <a:lnTo>
                    <a:pt x="2063" y="434"/>
                  </a:lnTo>
                  <a:lnTo>
                    <a:pt x="1223" y="434"/>
                  </a:lnTo>
                  <a:lnTo>
                    <a:pt x="408" y="20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119;p37">
              <a:extLst>
                <a:ext uri="{FF2B5EF4-FFF2-40B4-BE49-F238E27FC236}">
                  <a16:creationId xmlns:a16="http://schemas.microsoft.com/office/drawing/2014/main" id="{563F0537-176B-4411-AAB5-7536D16B397E}"/>
                </a:ext>
              </a:extLst>
            </p:cNvPr>
            <p:cNvSpPr/>
            <p:nvPr/>
          </p:nvSpPr>
          <p:spPr>
            <a:xfrm>
              <a:off x="552525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70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120;p37">
              <a:extLst>
                <a:ext uri="{FF2B5EF4-FFF2-40B4-BE49-F238E27FC236}">
                  <a16:creationId xmlns:a16="http://schemas.microsoft.com/office/drawing/2014/main" id="{B19BC5F9-6F7A-45F7-BF32-331994494A76}"/>
                </a:ext>
              </a:extLst>
            </p:cNvPr>
            <p:cNvSpPr/>
            <p:nvPr/>
          </p:nvSpPr>
          <p:spPr>
            <a:xfrm>
              <a:off x="913400" y="949350"/>
              <a:ext cx="26125" cy="26100"/>
            </a:xfrm>
            <a:custGeom>
              <a:avLst/>
              <a:gdLst/>
              <a:ahLst/>
              <a:cxnLst/>
              <a:rect l="l" t="t" r="r" b="b"/>
              <a:pathLst>
                <a:path w="1045" h="1044" extrusionOk="0">
                  <a:moveTo>
                    <a:pt x="510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10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45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121;p37">
              <a:extLst>
                <a:ext uri="{FF2B5EF4-FFF2-40B4-BE49-F238E27FC236}">
                  <a16:creationId xmlns:a16="http://schemas.microsoft.com/office/drawing/2014/main" id="{CB84A8E8-94D9-4BEB-B436-474A38979808}"/>
                </a:ext>
              </a:extLst>
            </p:cNvPr>
            <p:cNvSpPr/>
            <p:nvPr/>
          </p:nvSpPr>
          <p:spPr>
            <a:xfrm>
              <a:off x="506075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611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6" y="2750"/>
                  </a:lnTo>
                  <a:lnTo>
                    <a:pt x="5245" y="2521"/>
                  </a:lnTo>
                  <a:lnTo>
                    <a:pt x="5601" y="2164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611"/>
                  </a:lnTo>
                  <a:lnTo>
                    <a:pt x="5245" y="229"/>
                  </a:lnTo>
                  <a:lnTo>
                    <a:pt x="4736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122;p37">
              <a:extLst>
                <a:ext uri="{FF2B5EF4-FFF2-40B4-BE49-F238E27FC236}">
                  <a16:creationId xmlns:a16="http://schemas.microsoft.com/office/drawing/2014/main" id="{5474EB09-AD28-4DA0-A777-5F54EF8122F2}"/>
                </a:ext>
              </a:extLst>
            </p:cNvPr>
            <p:cNvSpPr/>
            <p:nvPr/>
          </p:nvSpPr>
          <p:spPr>
            <a:xfrm>
              <a:off x="866950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611"/>
                  </a:lnTo>
                  <a:lnTo>
                    <a:pt x="0" y="1095"/>
                  </a:lnTo>
                  <a:lnTo>
                    <a:pt x="0" y="1375"/>
                  </a:lnTo>
                  <a:lnTo>
                    <a:pt x="0" y="1655"/>
                  </a:lnTo>
                  <a:lnTo>
                    <a:pt x="229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6" y="2750"/>
                  </a:lnTo>
                  <a:lnTo>
                    <a:pt x="5219" y="2521"/>
                  </a:lnTo>
                  <a:lnTo>
                    <a:pt x="5601" y="2164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611"/>
                  </a:lnTo>
                  <a:lnTo>
                    <a:pt x="5219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123;p37">
              <a:extLst>
                <a:ext uri="{FF2B5EF4-FFF2-40B4-BE49-F238E27FC236}">
                  <a16:creationId xmlns:a16="http://schemas.microsoft.com/office/drawing/2014/main" id="{EEB9988A-AD79-4CE2-B0C0-6457A61A194E}"/>
                </a:ext>
              </a:extLst>
            </p:cNvPr>
            <p:cNvSpPr/>
            <p:nvPr/>
          </p:nvSpPr>
          <p:spPr>
            <a:xfrm>
              <a:off x="363500" y="394325"/>
              <a:ext cx="791800" cy="526400"/>
            </a:xfrm>
            <a:custGeom>
              <a:avLst/>
              <a:gdLst/>
              <a:ahLst/>
              <a:cxnLst/>
              <a:rect l="l" t="t" r="r" b="b"/>
              <a:pathLst>
                <a:path w="31672" h="21056" extrusionOk="0">
                  <a:moveTo>
                    <a:pt x="15836" y="1"/>
                  </a:moveTo>
                  <a:lnTo>
                    <a:pt x="15021" y="26"/>
                  </a:lnTo>
                  <a:lnTo>
                    <a:pt x="13417" y="179"/>
                  </a:lnTo>
                  <a:lnTo>
                    <a:pt x="11890" y="510"/>
                  </a:lnTo>
                  <a:lnTo>
                    <a:pt x="10388" y="968"/>
                  </a:lnTo>
                  <a:lnTo>
                    <a:pt x="8962" y="1554"/>
                  </a:lnTo>
                  <a:lnTo>
                    <a:pt x="7638" y="2292"/>
                  </a:lnTo>
                  <a:lnTo>
                    <a:pt x="6365" y="3158"/>
                  </a:lnTo>
                  <a:lnTo>
                    <a:pt x="5194" y="4125"/>
                  </a:lnTo>
                  <a:lnTo>
                    <a:pt x="4125" y="5195"/>
                  </a:lnTo>
                  <a:lnTo>
                    <a:pt x="3157" y="6366"/>
                  </a:lnTo>
                  <a:lnTo>
                    <a:pt x="2292" y="7639"/>
                  </a:lnTo>
                  <a:lnTo>
                    <a:pt x="1553" y="8988"/>
                  </a:lnTo>
                  <a:lnTo>
                    <a:pt x="968" y="10388"/>
                  </a:lnTo>
                  <a:lnTo>
                    <a:pt x="484" y="11890"/>
                  </a:lnTo>
                  <a:lnTo>
                    <a:pt x="179" y="13418"/>
                  </a:lnTo>
                  <a:lnTo>
                    <a:pt x="26" y="15022"/>
                  </a:lnTo>
                  <a:lnTo>
                    <a:pt x="0" y="15836"/>
                  </a:lnTo>
                  <a:lnTo>
                    <a:pt x="0" y="21055"/>
                  </a:lnTo>
                  <a:lnTo>
                    <a:pt x="739" y="20597"/>
                  </a:lnTo>
                  <a:lnTo>
                    <a:pt x="2979" y="19044"/>
                  </a:lnTo>
                  <a:lnTo>
                    <a:pt x="5729" y="16702"/>
                  </a:lnTo>
                  <a:lnTo>
                    <a:pt x="7893" y="14411"/>
                  </a:lnTo>
                  <a:lnTo>
                    <a:pt x="9293" y="12654"/>
                  </a:lnTo>
                  <a:lnTo>
                    <a:pt x="9980" y="11687"/>
                  </a:lnTo>
                  <a:lnTo>
                    <a:pt x="10031" y="11839"/>
                  </a:lnTo>
                  <a:lnTo>
                    <a:pt x="10591" y="12883"/>
                  </a:lnTo>
                  <a:lnTo>
                    <a:pt x="11279" y="13825"/>
                  </a:lnTo>
                  <a:lnTo>
                    <a:pt x="12272" y="14894"/>
                  </a:lnTo>
                  <a:lnTo>
                    <a:pt x="13595" y="15989"/>
                  </a:lnTo>
                  <a:lnTo>
                    <a:pt x="15301" y="17007"/>
                  </a:lnTo>
                  <a:lnTo>
                    <a:pt x="17414" y="17822"/>
                  </a:lnTo>
                  <a:lnTo>
                    <a:pt x="18662" y="18102"/>
                  </a:lnTo>
                  <a:lnTo>
                    <a:pt x="18713" y="17440"/>
                  </a:lnTo>
                  <a:lnTo>
                    <a:pt x="18611" y="14971"/>
                  </a:lnTo>
                  <a:lnTo>
                    <a:pt x="18764" y="15098"/>
                  </a:lnTo>
                  <a:lnTo>
                    <a:pt x="20393" y="16346"/>
                  </a:lnTo>
                  <a:lnTo>
                    <a:pt x="22735" y="17720"/>
                  </a:lnTo>
                  <a:lnTo>
                    <a:pt x="24772" y="18662"/>
                  </a:lnTo>
                  <a:lnTo>
                    <a:pt x="27216" y="19579"/>
                  </a:lnTo>
                  <a:lnTo>
                    <a:pt x="30067" y="20368"/>
                  </a:lnTo>
                  <a:lnTo>
                    <a:pt x="31671" y="20674"/>
                  </a:lnTo>
                  <a:lnTo>
                    <a:pt x="31671" y="15836"/>
                  </a:lnTo>
                  <a:lnTo>
                    <a:pt x="31646" y="15022"/>
                  </a:lnTo>
                  <a:lnTo>
                    <a:pt x="31493" y="13418"/>
                  </a:lnTo>
                  <a:lnTo>
                    <a:pt x="31162" y="11890"/>
                  </a:lnTo>
                  <a:lnTo>
                    <a:pt x="30704" y="10388"/>
                  </a:lnTo>
                  <a:lnTo>
                    <a:pt x="30093" y="8988"/>
                  </a:lnTo>
                  <a:lnTo>
                    <a:pt x="29380" y="7639"/>
                  </a:lnTo>
                  <a:lnTo>
                    <a:pt x="28514" y="6366"/>
                  </a:lnTo>
                  <a:lnTo>
                    <a:pt x="27547" y="5195"/>
                  </a:lnTo>
                  <a:lnTo>
                    <a:pt x="26478" y="4125"/>
                  </a:lnTo>
                  <a:lnTo>
                    <a:pt x="25306" y="3158"/>
                  </a:lnTo>
                  <a:lnTo>
                    <a:pt x="24034" y="2292"/>
                  </a:lnTo>
                  <a:lnTo>
                    <a:pt x="22684" y="1554"/>
                  </a:lnTo>
                  <a:lnTo>
                    <a:pt x="21284" y="968"/>
                  </a:lnTo>
                  <a:lnTo>
                    <a:pt x="19782" y="510"/>
                  </a:lnTo>
                  <a:lnTo>
                    <a:pt x="18254" y="179"/>
                  </a:lnTo>
                  <a:lnTo>
                    <a:pt x="16650" y="26"/>
                  </a:lnTo>
                  <a:lnTo>
                    <a:pt x="15836" y="1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124;p37">
              <a:extLst>
                <a:ext uri="{FF2B5EF4-FFF2-40B4-BE49-F238E27FC236}">
                  <a16:creationId xmlns:a16="http://schemas.microsoft.com/office/drawing/2014/main" id="{875ED988-F9C3-4663-9718-5CF76301EB3D}"/>
                </a:ext>
              </a:extLst>
            </p:cNvPr>
            <p:cNvSpPr/>
            <p:nvPr/>
          </p:nvSpPr>
          <p:spPr>
            <a:xfrm>
              <a:off x="523900" y="857050"/>
              <a:ext cx="110125" cy="21675"/>
            </a:xfrm>
            <a:custGeom>
              <a:avLst/>
              <a:gdLst/>
              <a:ahLst/>
              <a:cxnLst/>
              <a:rect l="l" t="t" r="r" b="b"/>
              <a:pathLst>
                <a:path w="4405" h="867" fill="none" extrusionOk="0">
                  <a:moveTo>
                    <a:pt x="4404" y="866"/>
                  </a:moveTo>
                  <a:lnTo>
                    <a:pt x="4175" y="662"/>
                  </a:lnTo>
                  <a:lnTo>
                    <a:pt x="3666" y="306"/>
                  </a:lnTo>
                  <a:lnTo>
                    <a:pt x="2800" y="1"/>
                  </a:lnTo>
                  <a:lnTo>
                    <a:pt x="1604" y="1"/>
                  </a:lnTo>
                  <a:lnTo>
                    <a:pt x="738" y="306"/>
                  </a:lnTo>
                  <a:lnTo>
                    <a:pt x="229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125;p37">
              <a:extLst>
                <a:ext uri="{FF2B5EF4-FFF2-40B4-BE49-F238E27FC236}">
                  <a16:creationId xmlns:a16="http://schemas.microsoft.com/office/drawing/2014/main" id="{64AF1A38-2058-45F4-B1D5-D598FD12867D}"/>
                </a:ext>
              </a:extLst>
            </p:cNvPr>
            <p:cNvSpPr/>
            <p:nvPr/>
          </p:nvSpPr>
          <p:spPr>
            <a:xfrm>
              <a:off x="884775" y="857050"/>
              <a:ext cx="110125" cy="21675"/>
            </a:xfrm>
            <a:custGeom>
              <a:avLst/>
              <a:gdLst/>
              <a:ahLst/>
              <a:cxnLst/>
              <a:rect l="l" t="t" r="r" b="b"/>
              <a:pathLst>
                <a:path w="4405" h="867" fill="none" extrusionOk="0">
                  <a:moveTo>
                    <a:pt x="4405" y="866"/>
                  </a:moveTo>
                  <a:lnTo>
                    <a:pt x="4175" y="662"/>
                  </a:lnTo>
                  <a:lnTo>
                    <a:pt x="3641" y="306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38" y="306"/>
                  </a:lnTo>
                  <a:lnTo>
                    <a:pt x="229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126;p37">
              <a:extLst>
                <a:ext uri="{FF2B5EF4-FFF2-40B4-BE49-F238E27FC236}">
                  <a16:creationId xmlns:a16="http://schemas.microsoft.com/office/drawing/2014/main" id="{11BA7F74-66CE-4318-8CBF-F73B8580EBDB}"/>
                </a:ext>
              </a:extLst>
            </p:cNvPr>
            <p:cNvSpPr/>
            <p:nvPr/>
          </p:nvSpPr>
          <p:spPr>
            <a:xfrm>
              <a:off x="697650" y="1161925"/>
              <a:ext cx="123500" cy="35650"/>
            </a:xfrm>
            <a:custGeom>
              <a:avLst/>
              <a:gdLst/>
              <a:ahLst/>
              <a:cxnLst/>
              <a:rect l="l" t="t" r="r" b="b"/>
              <a:pathLst>
                <a:path w="4940" h="1426" fill="none" extrusionOk="0">
                  <a:moveTo>
                    <a:pt x="0" y="0"/>
                  </a:moveTo>
                  <a:lnTo>
                    <a:pt x="128" y="306"/>
                  </a:lnTo>
                  <a:lnTo>
                    <a:pt x="611" y="815"/>
                  </a:lnTo>
                  <a:lnTo>
                    <a:pt x="1248" y="1197"/>
                  </a:lnTo>
                  <a:lnTo>
                    <a:pt x="2037" y="1426"/>
                  </a:lnTo>
                  <a:lnTo>
                    <a:pt x="2470" y="1426"/>
                  </a:lnTo>
                  <a:lnTo>
                    <a:pt x="2903" y="1426"/>
                  </a:lnTo>
                  <a:lnTo>
                    <a:pt x="3666" y="1222"/>
                  </a:lnTo>
                  <a:lnTo>
                    <a:pt x="4303" y="840"/>
                  </a:lnTo>
                  <a:lnTo>
                    <a:pt x="4787" y="331"/>
                  </a:lnTo>
                  <a:lnTo>
                    <a:pt x="4939" y="26"/>
                  </a:lnTo>
                </a:path>
              </a:pathLst>
            </a:custGeom>
            <a:noFill/>
            <a:ln w="21000" cap="rnd" cmpd="sng">
              <a:solidFill>
                <a:srgbClr val="AE4C3F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127;p37">
              <a:extLst>
                <a:ext uri="{FF2B5EF4-FFF2-40B4-BE49-F238E27FC236}">
                  <a16:creationId xmlns:a16="http://schemas.microsoft.com/office/drawing/2014/main" id="{C281AD9B-24A3-4B1B-89ED-A0F53FCC7670}"/>
                </a:ext>
              </a:extLst>
            </p:cNvPr>
            <p:cNvSpPr/>
            <p:nvPr/>
          </p:nvSpPr>
          <p:spPr>
            <a:xfrm>
              <a:off x="1280650" y="970350"/>
              <a:ext cx="357075" cy="585575"/>
            </a:xfrm>
            <a:custGeom>
              <a:avLst/>
              <a:gdLst/>
              <a:ahLst/>
              <a:cxnLst/>
              <a:rect l="l" t="t" r="r" b="b"/>
              <a:pathLst>
                <a:path w="14283" h="23423" extrusionOk="0">
                  <a:moveTo>
                    <a:pt x="9217" y="0"/>
                  </a:moveTo>
                  <a:lnTo>
                    <a:pt x="8784" y="77"/>
                  </a:lnTo>
                  <a:lnTo>
                    <a:pt x="8427" y="357"/>
                  </a:lnTo>
                  <a:lnTo>
                    <a:pt x="8173" y="738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60" y="8453"/>
                  </a:lnTo>
                  <a:lnTo>
                    <a:pt x="7587" y="1757"/>
                  </a:lnTo>
                  <a:lnTo>
                    <a:pt x="7638" y="1502"/>
                  </a:lnTo>
                  <a:lnTo>
                    <a:pt x="7587" y="1019"/>
                  </a:lnTo>
                  <a:lnTo>
                    <a:pt x="7384" y="637"/>
                  </a:lnTo>
                  <a:lnTo>
                    <a:pt x="7027" y="357"/>
                  </a:lnTo>
                  <a:lnTo>
                    <a:pt x="6824" y="280"/>
                  </a:lnTo>
                  <a:lnTo>
                    <a:pt x="6620" y="255"/>
                  </a:lnTo>
                  <a:lnTo>
                    <a:pt x="6187" y="357"/>
                  </a:lnTo>
                  <a:lnTo>
                    <a:pt x="5831" y="611"/>
                  </a:lnTo>
                  <a:lnTo>
                    <a:pt x="5576" y="1019"/>
                  </a:lnTo>
                  <a:lnTo>
                    <a:pt x="5500" y="1273"/>
                  </a:lnTo>
                  <a:lnTo>
                    <a:pt x="3387" y="10413"/>
                  </a:lnTo>
                  <a:lnTo>
                    <a:pt x="3157" y="9547"/>
                  </a:lnTo>
                  <a:lnTo>
                    <a:pt x="2648" y="8172"/>
                  </a:lnTo>
                  <a:lnTo>
                    <a:pt x="2139" y="7205"/>
                  </a:lnTo>
                  <a:lnTo>
                    <a:pt x="1630" y="6594"/>
                  </a:lnTo>
                  <a:lnTo>
                    <a:pt x="968" y="6110"/>
                  </a:lnTo>
                  <a:lnTo>
                    <a:pt x="408" y="6034"/>
                  </a:lnTo>
                  <a:lnTo>
                    <a:pt x="332" y="6059"/>
                  </a:lnTo>
                  <a:lnTo>
                    <a:pt x="179" y="6136"/>
                  </a:lnTo>
                  <a:lnTo>
                    <a:pt x="1" y="6441"/>
                  </a:lnTo>
                  <a:lnTo>
                    <a:pt x="1" y="6950"/>
                  </a:lnTo>
                  <a:lnTo>
                    <a:pt x="51" y="7052"/>
                  </a:lnTo>
                  <a:lnTo>
                    <a:pt x="561" y="9980"/>
                  </a:lnTo>
                  <a:lnTo>
                    <a:pt x="1172" y="13493"/>
                  </a:lnTo>
                  <a:lnTo>
                    <a:pt x="1223" y="13875"/>
                  </a:lnTo>
                  <a:lnTo>
                    <a:pt x="1426" y="14537"/>
                  </a:lnTo>
                  <a:lnTo>
                    <a:pt x="1910" y="15301"/>
                  </a:lnTo>
                  <a:lnTo>
                    <a:pt x="2954" y="16116"/>
                  </a:lnTo>
                  <a:lnTo>
                    <a:pt x="3183" y="16192"/>
                  </a:lnTo>
                  <a:lnTo>
                    <a:pt x="1859" y="21844"/>
                  </a:lnTo>
                  <a:lnTo>
                    <a:pt x="8809" y="23422"/>
                  </a:lnTo>
                  <a:lnTo>
                    <a:pt x="10159" y="17669"/>
                  </a:lnTo>
                  <a:lnTo>
                    <a:pt x="10286" y="17694"/>
                  </a:lnTo>
                  <a:lnTo>
                    <a:pt x="10719" y="17592"/>
                  </a:lnTo>
                  <a:lnTo>
                    <a:pt x="11228" y="17312"/>
                  </a:lnTo>
                  <a:lnTo>
                    <a:pt x="11635" y="16778"/>
                  </a:lnTo>
                  <a:lnTo>
                    <a:pt x="11763" y="16396"/>
                  </a:lnTo>
                  <a:lnTo>
                    <a:pt x="12094" y="14944"/>
                  </a:lnTo>
                  <a:lnTo>
                    <a:pt x="12832" y="11737"/>
                  </a:lnTo>
                  <a:lnTo>
                    <a:pt x="13086" y="10617"/>
                  </a:lnTo>
                  <a:lnTo>
                    <a:pt x="13214" y="10107"/>
                  </a:lnTo>
                  <a:lnTo>
                    <a:pt x="14232" y="5627"/>
                  </a:lnTo>
                  <a:lnTo>
                    <a:pt x="14283" y="5397"/>
                  </a:lnTo>
                  <a:lnTo>
                    <a:pt x="14232" y="4965"/>
                  </a:lnTo>
                  <a:lnTo>
                    <a:pt x="14028" y="4608"/>
                  </a:lnTo>
                  <a:lnTo>
                    <a:pt x="13723" y="4354"/>
                  </a:lnTo>
                  <a:lnTo>
                    <a:pt x="13519" y="4277"/>
                  </a:lnTo>
                  <a:lnTo>
                    <a:pt x="13341" y="4252"/>
                  </a:lnTo>
                  <a:lnTo>
                    <a:pt x="12934" y="4354"/>
                  </a:lnTo>
                  <a:lnTo>
                    <a:pt x="12603" y="4583"/>
                  </a:lnTo>
                  <a:lnTo>
                    <a:pt x="12374" y="4965"/>
                  </a:lnTo>
                  <a:lnTo>
                    <a:pt x="12297" y="5194"/>
                  </a:lnTo>
                  <a:lnTo>
                    <a:pt x="11253" y="9649"/>
                  </a:lnTo>
                  <a:lnTo>
                    <a:pt x="10872" y="9573"/>
                  </a:lnTo>
                  <a:lnTo>
                    <a:pt x="12323" y="3284"/>
                  </a:lnTo>
                  <a:lnTo>
                    <a:pt x="12374" y="3030"/>
                  </a:lnTo>
                  <a:lnTo>
                    <a:pt x="12323" y="2546"/>
                  </a:lnTo>
                  <a:lnTo>
                    <a:pt x="12094" y="2164"/>
                  </a:lnTo>
                  <a:lnTo>
                    <a:pt x="11763" y="1884"/>
                  </a:lnTo>
                  <a:lnTo>
                    <a:pt x="11559" y="1808"/>
                  </a:lnTo>
                  <a:lnTo>
                    <a:pt x="11330" y="1782"/>
                  </a:lnTo>
                  <a:lnTo>
                    <a:pt x="10922" y="1884"/>
                  </a:lnTo>
                  <a:lnTo>
                    <a:pt x="10566" y="2139"/>
                  </a:lnTo>
                  <a:lnTo>
                    <a:pt x="10286" y="2546"/>
                  </a:lnTo>
                  <a:lnTo>
                    <a:pt x="10235" y="2801"/>
                  </a:lnTo>
                  <a:lnTo>
                    <a:pt x="8784" y="9089"/>
                  </a:lnTo>
                  <a:lnTo>
                    <a:pt x="8478" y="9013"/>
                  </a:lnTo>
                  <a:lnTo>
                    <a:pt x="10210" y="1477"/>
                  </a:lnTo>
                  <a:lnTo>
                    <a:pt x="10235" y="1222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77"/>
                  </a:lnTo>
                  <a:lnTo>
                    <a:pt x="9420" y="26"/>
                  </a:lnTo>
                  <a:lnTo>
                    <a:pt x="9217" y="0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128;p37">
              <a:extLst>
                <a:ext uri="{FF2B5EF4-FFF2-40B4-BE49-F238E27FC236}">
                  <a16:creationId xmlns:a16="http://schemas.microsoft.com/office/drawing/2014/main" id="{7BE709DD-3127-4F0B-B987-2AA74F0010F9}"/>
                </a:ext>
              </a:extLst>
            </p:cNvPr>
            <p:cNvSpPr/>
            <p:nvPr/>
          </p:nvSpPr>
          <p:spPr>
            <a:xfrm>
              <a:off x="1365300" y="123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129;p37">
              <a:extLst>
                <a:ext uri="{FF2B5EF4-FFF2-40B4-BE49-F238E27FC236}">
                  <a16:creationId xmlns:a16="http://schemas.microsoft.com/office/drawing/2014/main" id="{CBD32E79-6C55-45AA-AF13-11AEBE9F9CBB}"/>
                </a:ext>
              </a:extLst>
            </p:cNvPr>
            <p:cNvSpPr/>
            <p:nvPr/>
          </p:nvSpPr>
          <p:spPr>
            <a:xfrm>
              <a:off x="1398400" y="1174650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2" y="0"/>
                  </a:moveTo>
                  <a:lnTo>
                    <a:pt x="0" y="484"/>
                  </a:lnTo>
                  <a:lnTo>
                    <a:pt x="7536" y="2215"/>
                  </a:lnTo>
                  <a:lnTo>
                    <a:pt x="7638" y="1732"/>
                  </a:lnTo>
                  <a:lnTo>
                    <a:pt x="6569" y="1477"/>
                  </a:lnTo>
                  <a:lnTo>
                    <a:pt x="6543" y="1477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130;p37">
              <a:extLst>
                <a:ext uri="{FF2B5EF4-FFF2-40B4-BE49-F238E27FC236}">
                  <a16:creationId xmlns:a16="http://schemas.microsoft.com/office/drawing/2014/main" id="{1C879214-9571-4CAB-ACAD-8C0097153ACE}"/>
                </a:ext>
              </a:extLst>
            </p:cNvPr>
            <p:cNvSpPr/>
            <p:nvPr/>
          </p:nvSpPr>
          <p:spPr>
            <a:xfrm>
              <a:off x="1365300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77" y="1"/>
                  </a:moveTo>
                  <a:lnTo>
                    <a:pt x="52" y="26"/>
                  </a:lnTo>
                  <a:lnTo>
                    <a:pt x="1" y="255"/>
                  </a:lnTo>
                  <a:lnTo>
                    <a:pt x="230" y="306"/>
                  </a:lnTo>
                  <a:lnTo>
                    <a:pt x="1121" y="612"/>
                  </a:lnTo>
                  <a:lnTo>
                    <a:pt x="1859" y="1019"/>
                  </a:lnTo>
                  <a:lnTo>
                    <a:pt x="2597" y="1656"/>
                  </a:lnTo>
                  <a:lnTo>
                    <a:pt x="3259" y="2572"/>
                  </a:lnTo>
                  <a:lnTo>
                    <a:pt x="3718" y="3794"/>
                  </a:lnTo>
                  <a:lnTo>
                    <a:pt x="3896" y="5347"/>
                  </a:lnTo>
                  <a:lnTo>
                    <a:pt x="3819" y="6315"/>
                  </a:lnTo>
                  <a:lnTo>
                    <a:pt x="4099" y="6365"/>
                  </a:lnTo>
                  <a:lnTo>
                    <a:pt x="4150" y="6213"/>
                  </a:lnTo>
                  <a:lnTo>
                    <a:pt x="4227" y="5118"/>
                  </a:lnTo>
                  <a:lnTo>
                    <a:pt x="4176" y="4125"/>
                  </a:lnTo>
                  <a:lnTo>
                    <a:pt x="3896" y="3005"/>
                  </a:lnTo>
                  <a:lnTo>
                    <a:pt x="3336" y="1936"/>
                  </a:lnTo>
                  <a:lnTo>
                    <a:pt x="2394" y="968"/>
                  </a:lnTo>
                  <a:lnTo>
                    <a:pt x="1375" y="383"/>
                  </a:lnTo>
                  <a:lnTo>
                    <a:pt x="535" y="103"/>
                  </a:lnTo>
                  <a:lnTo>
                    <a:pt x="77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131;p37">
              <a:extLst>
                <a:ext uri="{FF2B5EF4-FFF2-40B4-BE49-F238E27FC236}">
                  <a16:creationId xmlns:a16="http://schemas.microsoft.com/office/drawing/2014/main" id="{B3F117A9-4399-4B3D-AF5D-5A48EEFD7CC0}"/>
                </a:ext>
              </a:extLst>
            </p:cNvPr>
            <p:cNvSpPr/>
            <p:nvPr/>
          </p:nvSpPr>
          <p:spPr>
            <a:xfrm>
              <a:off x="1343025" y="1403775"/>
              <a:ext cx="183975" cy="84675"/>
            </a:xfrm>
            <a:custGeom>
              <a:avLst/>
              <a:gdLst/>
              <a:ahLst/>
              <a:cxnLst/>
              <a:rect l="l" t="t" r="r" b="b"/>
              <a:pathLst>
                <a:path w="7359" h="3387" extrusionOk="0">
                  <a:moveTo>
                    <a:pt x="408" y="1"/>
                  </a:moveTo>
                  <a:lnTo>
                    <a:pt x="1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132;p37">
              <a:extLst>
                <a:ext uri="{FF2B5EF4-FFF2-40B4-BE49-F238E27FC236}">
                  <a16:creationId xmlns:a16="http://schemas.microsoft.com/office/drawing/2014/main" id="{1B35E865-C856-474C-9CC5-BF753B5F8CAA}"/>
                </a:ext>
              </a:extLst>
            </p:cNvPr>
            <p:cNvSpPr/>
            <p:nvPr/>
          </p:nvSpPr>
          <p:spPr>
            <a:xfrm>
              <a:off x="1303575" y="1425425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0" y="1935"/>
                  </a:lnTo>
                  <a:lnTo>
                    <a:pt x="9063" y="4023"/>
                  </a:lnTo>
                  <a:lnTo>
                    <a:pt x="9496" y="2113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52C5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133;p37">
              <a:extLst>
                <a:ext uri="{FF2B5EF4-FFF2-40B4-BE49-F238E27FC236}">
                  <a16:creationId xmlns:a16="http://schemas.microsoft.com/office/drawing/2014/main" id="{19045A25-DA91-439F-8F5B-47DCFCAB3118}"/>
                </a:ext>
              </a:extLst>
            </p:cNvPr>
            <p:cNvSpPr/>
            <p:nvPr/>
          </p:nvSpPr>
          <p:spPr>
            <a:xfrm>
              <a:off x="1281300" y="14636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7" y="1"/>
                  </a:moveTo>
                  <a:lnTo>
                    <a:pt x="0" y="4227"/>
                  </a:lnTo>
                  <a:lnTo>
                    <a:pt x="9547" y="4227"/>
                  </a:lnTo>
                  <a:lnTo>
                    <a:pt x="10056" y="2088"/>
                  </a:lnTo>
                  <a:lnTo>
                    <a:pt x="967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77765060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9BFC0F1-05D2-4DB0-891B-5E2BF4CEC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674" y="472245"/>
            <a:ext cx="6165272" cy="52322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Hoạt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động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2: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Xử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lí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tình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huống</a:t>
            </a:r>
            <a:endParaRPr lang="uz-Latn-UZ" altLang="en-US" sz="2800" b="1" dirty="0">
              <a:ln/>
              <a:solidFill>
                <a:schemeClr val="accent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5F15E5-9383-44E8-B6F5-3B04D7CE86AD}"/>
              </a:ext>
            </a:extLst>
          </p:cNvPr>
          <p:cNvSpPr txBox="1"/>
          <p:nvPr/>
        </p:nvSpPr>
        <p:spPr>
          <a:xfrm>
            <a:off x="824346" y="1494453"/>
            <a:ext cx="62518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en-US" sz="240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d)</a:t>
            </a:r>
            <a:r>
              <a:rPr lang="vi-VN" sz="240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r>
              <a:rPr lang="vi-VN" sz="2400" dirty="0">
                <a:solidFill>
                  <a:srgbClr val="002060"/>
                </a:solidFill>
                <a:latin typeface="+mn-lt"/>
                <a:cs typeface="Arial" charset="0"/>
              </a:rPr>
              <a:t>Khi xin phép mẹ đi dự sinh nhật bạn, em hứa sẽ về sớm nấu cơm. Nhưng mải vui, em về muộn.  </a:t>
            </a:r>
          </a:p>
        </p:txBody>
      </p:sp>
      <p:grpSp>
        <p:nvGrpSpPr>
          <p:cNvPr id="9" name="Google Shape;1080;p37">
            <a:extLst>
              <a:ext uri="{FF2B5EF4-FFF2-40B4-BE49-F238E27FC236}">
                <a16:creationId xmlns:a16="http://schemas.microsoft.com/office/drawing/2014/main" id="{DE6DCD67-59F6-41B7-AFA4-063B169F8F0A}"/>
              </a:ext>
            </a:extLst>
          </p:cNvPr>
          <p:cNvGrpSpPr/>
          <p:nvPr/>
        </p:nvGrpSpPr>
        <p:grpSpPr>
          <a:xfrm flipH="1">
            <a:off x="7398895" y="3753769"/>
            <a:ext cx="1649444" cy="1389731"/>
            <a:chOff x="2062875" y="394325"/>
            <a:chExt cx="1394525" cy="1174950"/>
          </a:xfrm>
        </p:grpSpPr>
        <p:sp>
          <p:nvSpPr>
            <p:cNvPr id="10" name="Google Shape;1081;p37">
              <a:extLst>
                <a:ext uri="{FF2B5EF4-FFF2-40B4-BE49-F238E27FC236}">
                  <a16:creationId xmlns:a16="http://schemas.microsoft.com/office/drawing/2014/main" id="{2BA88850-157D-4DEB-90F7-6A0EDF070C90}"/>
                </a:ext>
              </a:extLst>
            </p:cNvPr>
            <p:cNvSpPr/>
            <p:nvPr/>
          </p:nvSpPr>
          <p:spPr>
            <a:xfrm>
              <a:off x="2154525" y="1037175"/>
              <a:ext cx="357725" cy="437275"/>
            </a:xfrm>
            <a:custGeom>
              <a:avLst/>
              <a:gdLst/>
              <a:ahLst/>
              <a:cxnLst/>
              <a:rect l="l" t="t" r="r" b="b"/>
              <a:pathLst>
                <a:path w="14309" h="17491" extrusionOk="0">
                  <a:moveTo>
                    <a:pt x="1706" y="0"/>
                  </a:moveTo>
                  <a:lnTo>
                    <a:pt x="1" y="17491"/>
                  </a:lnTo>
                  <a:lnTo>
                    <a:pt x="14308" y="17491"/>
                  </a:lnTo>
                  <a:lnTo>
                    <a:pt x="14308" y="0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082;p37">
              <a:extLst>
                <a:ext uri="{FF2B5EF4-FFF2-40B4-BE49-F238E27FC236}">
                  <a16:creationId xmlns:a16="http://schemas.microsoft.com/office/drawing/2014/main" id="{D67CB805-B8D6-44D6-9665-5DCA9B1D022A}"/>
                </a:ext>
              </a:extLst>
            </p:cNvPr>
            <p:cNvSpPr/>
            <p:nvPr/>
          </p:nvSpPr>
          <p:spPr>
            <a:xfrm>
              <a:off x="2652250" y="1037175"/>
              <a:ext cx="357075" cy="437275"/>
            </a:xfrm>
            <a:custGeom>
              <a:avLst/>
              <a:gdLst/>
              <a:ahLst/>
              <a:cxnLst/>
              <a:rect l="l" t="t" r="r" b="b"/>
              <a:pathLst>
                <a:path w="14283" h="17491" extrusionOk="0">
                  <a:moveTo>
                    <a:pt x="0" y="0"/>
                  </a:moveTo>
                  <a:lnTo>
                    <a:pt x="0" y="17491"/>
                  </a:lnTo>
                  <a:lnTo>
                    <a:pt x="14283" y="17491"/>
                  </a:lnTo>
                  <a:lnTo>
                    <a:pt x="12603" y="0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083;p37">
              <a:extLst>
                <a:ext uri="{FF2B5EF4-FFF2-40B4-BE49-F238E27FC236}">
                  <a16:creationId xmlns:a16="http://schemas.microsoft.com/office/drawing/2014/main" id="{F5318D95-9871-4206-BCB7-4C2E3CAAE734}"/>
                </a:ext>
              </a:extLst>
            </p:cNvPr>
            <p:cNvSpPr/>
            <p:nvPr/>
          </p:nvSpPr>
          <p:spPr>
            <a:xfrm>
              <a:off x="217745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4" y="0"/>
                  </a:moveTo>
                  <a:lnTo>
                    <a:pt x="2164" y="51"/>
                  </a:lnTo>
                  <a:lnTo>
                    <a:pt x="1197" y="459"/>
                  </a:lnTo>
                  <a:lnTo>
                    <a:pt x="458" y="1197"/>
                  </a:lnTo>
                  <a:lnTo>
                    <a:pt x="26" y="2190"/>
                  </a:lnTo>
                  <a:lnTo>
                    <a:pt x="0" y="2750"/>
                  </a:lnTo>
                  <a:lnTo>
                    <a:pt x="0" y="4914"/>
                  </a:lnTo>
                  <a:lnTo>
                    <a:pt x="26" y="5474"/>
                  </a:lnTo>
                  <a:lnTo>
                    <a:pt x="458" y="6467"/>
                  </a:lnTo>
                  <a:lnTo>
                    <a:pt x="1197" y="7205"/>
                  </a:lnTo>
                  <a:lnTo>
                    <a:pt x="2164" y="7613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084;p37">
              <a:extLst>
                <a:ext uri="{FF2B5EF4-FFF2-40B4-BE49-F238E27FC236}">
                  <a16:creationId xmlns:a16="http://schemas.microsoft.com/office/drawing/2014/main" id="{4F6C5952-E385-4286-91CB-E97B0AE2CCFE}"/>
                </a:ext>
              </a:extLst>
            </p:cNvPr>
            <p:cNvSpPr/>
            <p:nvPr/>
          </p:nvSpPr>
          <p:spPr>
            <a:xfrm>
              <a:off x="2922100" y="866600"/>
              <a:ext cx="68150" cy="190975"/>
            </a:xfrm>
            <a:custGeom>
              <a:avLst/>
              <a:gdLst/>
              <a:ahLst/>
              <a:cxnLst/>
              <a:rect l="l" t="t" r="r" b="b"/>
              <a:pathLst>
                <a:path w="2726" h="7639" extrusionOk="0">
                  <a:moveTo>
                    <a:pt x="1" y="0"/>
                  </a:moveTo>
                  <a:lnTo>
                    <a:pt x="1" y="7638"/>
                  </a:lnTo>
                  <a:lnTo>
                    <a:pt x="561" y="7613"/>
                  </a:lnTo>
                  <a:lnTo>
                    <a:pt x="1528" y="7205"/>
                  </a:lnTo>
                  <a:lnTo>
                    <a:pt x="2267" y="6467"/>
                  </a:lnTo>
                  <a:lnTo>
                    <a:pt x="2700" y="5474"/>
                  </a:lnTo>
                  <a:lnTo>
                    <a:pt x="2725" y="4914"/>
                  </a:lnTo>
                  <a:lnTo>
                    <a:pt x="2725" y="2750"/>
                  </a:lnTo>
                  <a:lnTo>
                    <a:pt x="2700" y="2190"/>
                  </a:lnTo>
                  <a:lnTo>
                    <a:pt x="2267" y="1197"/>
                  </a:lnTo>
                  <a:lnTo>
                    <a:pt x="1528" y="459"/>
                  </a:lnTo>
                  <a:lnTo>
                    <a:pt x="561" y="5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085;p37">
              <a:extLst>
                <a:ext uri="{FF2B5EF4-FFF2-40B4-BE49-F238E27FC236}">
                  <a16:creationId xmlns:a16="http://schemas.microsoft.com/office/drawing/2014/main" id="{F3E30CD0-1E90-4407-AB65-3030E9293646}"/>
                </a:ext>
              </a:extLst>
            </p:cNvPr>
            <p:cNvSpPr/>
            <p:nvPr/>
          </p:nvSpPr>
          <p:spPr>
            <a:xfrm>
              <a:off x="2479125" y="1254850"/>
              <a:ext cx="210050" cy="264150"/>
            </a:xfrm>
            <a:custGeom>
              <a:avLst/>
              <a:gdLst/>
              <a:ahLst/>
              <a:cxnLst/>
              <a:rect l="l" t="t" r="r" b="b"/>
              <a:pathLst>
                <a:path w="8402" h="10566" extrusionOk="0">
                  <a:moveTo>
                    <a:pt x="1" y="0"/>
                  </a:moveTo>
                  <a:lnTo>
                    <a:pt x="1" y="10566"/>
                  </a:lnTo>
                  <a:lnTo>
                    <a:pt x="8402" y="10566"/>
                  </a:lnTo>
                  <a:lnTo>
                    <a:pt x="8402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086;p37">
              <a:extLst>
                <a:ext uri="{FF2B5EF4-FFF2-40B4-BE49-F238E27FC236}">
                  <a16:creationId xmlns:a16="http://schemas.microsoft.com/office/drawing/2014/main" id="{4C165663-ADD6-4802-98F3-EF97510FBF56}"/>
                </a:ext>
              </a:extLst>
            </p:cNvPr>
            <p:cNvSpPr/>
            <p:nvPr/>
          </p:nvSpPr>
          <p:spPr>
            <a:xfrm>
              <a:off x="2233450" y="439525"/>
              <a:ext cx="700775" cy="875800"/>
            </a:xfrm>
            <a:custGeom>
              <a:avLst/>
              <a:gdLst/>
              <a:ahLst/>
              <a:cxnLst/>
              <a:rect l="l" t="t" r="r" b="b"/>
              <a:pathLst>
                <a:path w="28031" h="35032" extrusionOk="0">
                  <a:moveTo>
                    <a:pt x="14028" y="1"/>
                  </a:moveTo>
                  <a:lnTo>
                    <a:pt x="13290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191" y="841"/>
                  </a:lnTo>
                  <a:lnTo>
                    <a:pt x="7944" y="1375"/>
                  </a:lnTo>
                  <a:lnTo>
                    <a:pt x="6747" y="2037"/>
                  </a:lnTo>
                  <a:lnTo>
                    <a:pt x="5627" y="2776"/>
                  </a:lnTo>
                  <a:lnTo>
                    <a:pt x="4583" y="3641"/>
                  </a:lnTo>
                  <a:lnTo>
                    <a:pt x="3641" y="4583"/>
                  </a:lnTo>
                  <a:lnTo>
                    <a:pt x="2775" y="5627"/>
                  </a:lnTo>
                  <a:lnTo>
                    <a:pt x="2012" y="6747"/>
                  </a:lnTo>
                  <a:lnTo>
                    <a:pt x="1375" y="7944"/>
                  </a:lnTo>
                  <a:lnTo>
                    <a:pt x="841" y="9191"/>
                  </a:lnTo>
                  <a:lnTo>
                    <a:pt x="433" y="10515"/>
                  </a:lnTo>
                  <a:lnTo>
                    <a:pt x="153" y="11890"/>
                  </a:lnTo>
                  <a:lnTo>
                    <a:pt x="0" y="13316"/>
                  </a:lnTo>
                  <a:lnTo>
                    <a:pt x="0" y="14028"/>
                  </a:lnTo>
                  <a:lnTo>
                    <a:pt x="0" y="21004"/>
                  </a:lnTo>
                  <a:lnTo>
                    <a:pt x="0" y="21717"/>
                  </a:lnTo>
                  <a:lnTo>
                    <a:pt x="153" y="23143"/>
                  </a:lnTo>
                  <a:lnTo>
                    <a:pt x="433" y="24517"/>
                  </a:lnTo>
                  <a:lnTo>
                    <a:pt x="841" y="25841"/>
                  </a:lnTo>
                  <a:lnTo>
                    <a:pt x="1375" y="27089"/>
                  </a:lnTo>
                  <a:lnTo>
                    <a:pt x="2012" y="28285"/>
                  </a:lnTo>
                  <a:lnTo>
                    <a:pt x="2775" y="29405"/>
                  </a:lnTo>
                  <a:lnTo>
                    <a:pt x="3641" y="30449"/>
                  </a:lnTo>
                  <a:lnTo>
                    <a:pt x="4583" y="31391"/>
                  </a:lnTo>
                  <a:lnTo>
                    <a:pt x="5627" y="32257"/>
                  </a:lnTo>
                  <a:lnTo>
                    <a:pt x="6747" y="32995"/>
                  </a:lnTo>
                  <a:lnTo>
                    <a:pt x="7944" y="33657"/>
                  </a:lnTo>
                  <a:lnTo>
                    <a:pt x="9191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06"/>
                  </a:lnTo>
                  <a:lnTo>
                    <a:pt x="14028" y="35032"/>
                  </a:lnTo>
                  <a:lnTo>
                    <a:pt x="14741" y="35006"/>
                  </a:lnTo>
                  <a:lnTo>
                    <a:pt x="16167" y="34879"/>
                  </a:lnTo>
                  <a:lnTo>
                    <a:pt x="17516" y="34599"/>
                  </a:lnTo>
                  <a:lnTo>
                    <a:pt x="18840" y="34192"/>
                  </a:lnTo>
                  <a:lnTo>
                    <a:pt x="20087" y="33657"/>
                  </a:lnTo>
                  <a:lnTo>
                    <a:pt x="21284" y="32995"/>
                  </a:lnTo>
                  <a:lnTo>
                    <a:pt x="22404" y="32257"/>
                  </a:lnTo>
                  <a:lnTo>
                    <a:pt x="23448" y="31391"/>
                  </a:lnTo>
                  <a:lnTo>
                    <a:pt x="24390" y="30449"/>
                  </a:lnTo>
                  <a:lnTo>
                    <a:pt x="25256" y="29405"/>
                  </a:lnTo>
                  <a:lnTo>
                    <a:pt x="26019" y="28285"/>
                  </a:lnTo>
                  <a:lnTo>
                    <a:pt x="26656" y="27089"/>
                  </a:lnTo>
                  <a:lnTo>
                    <a:pt x="27191" y="25841"/>
                  </a:lnTo>
                  <a:lnTo>
                    <a:pt x="27598" y="24517"/>
                  </a:lnTo>
                  <a:lnTo>
                    <a:pt x="27878" y="23143"/>
                  </a:lnTo>
                  <a:lnTo>
                    <a:pt x="28031" y="21717"/>
                  </a:lnTo>
                  <a:lnTo>
                    <a:pt x="28031" y="21004"/>
                  </a:lnTo>
                  <a:lnTo>
                    <a:pt x="28031" y="14028"/>
                  </a:lnTo>
                  <a:lnTo>
                    <a:pt x="28031" y="13316"/>
                  </a:lnTo>
                  <a:lnTo>
                    <a:pt x="27878" y="11890"/>
                  </a:lnTo>
                  <a:lnTo>
                    <a:pt x="27598" y="10515"/>
                  </a:lnTo>
                  <a:lnTo>
                    <a:pt x="27191" y="9191"/>
                  </a:lnTo>
                  <a:lnTo>
                    <a:pt x="26656" y="7944"/>
                  </a:lnTo>
                  <a:lnTo>
                    <a:pt x="26019" y="6747"/>
                  </a:lnTo>
                  <a:lnTo>
                    <a:pt x="25256" y="5627"/>
                  </a:lnTo>
                  <a:lnTo>
                    <a:pt x="24390" y="4583"/>
                  </a:lnTo>
                  <a:lnTo>
                    <a:pt x="23448" y="3641"/>
                  </a:lnTo>
                  <a:lnTo>
                    <a:pt x="22404" y="2776"/>
                  </a:lnTo>
                  <a:lnTo>
                    <a:pt x="21284" y="2037"/>
                  </a:lnTo>
                  <a:lnTo>
                    <a:pt x="20087" y="1375"/>
                  </a:lnTo>
                  <a:lnTo>
                    <a:pt x="18840" y="841"/>
                  </a:lnTo>
                  <a:lnTo>
                    <a:pt x="17516" y="433"/>
                  </a:lnTo>
                  <a:lnTo>
                    <a:pt x="16167" y="153"/>
                  </a:lnTo>
                  <a:lnTo>
                    <a:pt x="14741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087;p37">
              <a:extLst>
                <a:ext uri="{FF2B5EF4-FFF2-40B4-BE49-F238E27FC236}">
                  <a16:creationId xmlns:a16="http://schemas.microsoft.com/office/drawing/2014/main" id="{8BCEE556-F9EC-46FA-9FD2-B80697D820AE}"/>
                </a:ext>
              </a:extLst>
            </p:cNvPr>
            <p:cNvSpPr/>
            <p:nvPr/>
          </p:nvSpPr>
          <p:spPr>
            <a:xfrm>
              <a:off x="2358200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08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08" y="3616"/>
                  </a:lnTo>
                  <a:lnTo>
                    <a:pt x="2190" y="3590"/>
                  </a:lnTo>
                  <a:lnTo>
                    <a:pt x="2826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26" y="281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88;p37">
              <a:extLst>
                <a:ext uri="{FF2B5EF4-FFF2-40B4-BE49-F238E27FC236}">
                  <a16:creationId xmlns:a16="http://schemas.microsoft.com/office/drawing/2014/main" id="{DA9128EB-4760-47C9-B59A-2DA136D8868E}"/>
                </a:ext>
              </a:extLst>
            </p:cNvPr>
            <p:cNvSpPr/>
            <p:nvPr/>
          </p:nvSpPr>
          <p:spPr>
            <a:xfrm>
              <a:off x="2718450" y="933425"/>
              <a:ext cx="91025" cy="90400"/>
            </a:xfrm>
            <a:custGeom>
              <a:avLst/>
              <a:gdLst/>
              <a:ahLst/>
              <a:cxnLst/>
              <a:rect l="l" t="t" r="r" b="b"/>
              <a:pathLst>
                <a:path w="3641" h="3616" extrusionOk="0">
                  <a:moveTo>
                    <a:pt x="1833" y="1"/>
                  </a:moveTo>
                  <a:lnTo>
                    <a:pt x="1451" y="26"/>
                  </a:lnTo>
                  <a:lnTo>
                    <a:pt x="815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815" y="3310"/>
                  </a:lnTo>
                  <a:lnTo>
                    <a:pt x="1451" y="3590"/>
                  </a:lnTo>
                  <a:lnTo>
                    <a:pt x="1833" y="3616"/>
                  </a:lnTo>
                  <a:lnTo>
                    <a:pt x="2190" y="3590"/>
                  </a:lnTo>
                  <a:lnTo>
                    <a:pt x="2851" y="3310"/>
                  </a:lnTo>
                  <a:lnTo>
                    <a:pt x="3335" y="2827"/>
                  </a:lnTo>
                  <a:lnTo>
                    <a:pt x="3615" y="2165"/>
                  </a:lnTo>
                  <a:lnTo>
                    <a:pt x="3641" y="1808"/>
                  </a:lnTo>
                  <a:lnTo>
                    <a:pt x="3615" y="1426"/>
                  </a:lnTo>
                  <a:lnTo>
                    <a:pt x="3335" y="790"/>
                  </a:lnTo>
                  <a:lnTo>
                    <a:pt x="2851" y="281"/>
                  </a:lnTo>
                  <a:lnTo>
                    <a:pt x="2190" y="2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089;p37">
              <a:extLst>
                <a:ext uri="{FF2B5EF4-FFF2-40B4-BE49-F238E27FC236}">
                  <a16:creationId xmlns:a16="http://schemas.microsoft.com/office/drawing/2014/main" id="{06B1D6C1-3877-4EFD-B61B-CEDAF690181F}"/>
                </a:ext>
              </a:extLst>
            </p:cNvPr>
            <p:cNvSpPr/>
            <p:nvPr/>
          </p:nvSpPr>
          <p:spPr>
            <a:xfrm>
              <a:off x="2062875" y="1359225"/>
              <a:ext cx="1041925" cy="210050"/>
            </a:xfrm>
            <a:custGeom>
              <a:avLst/>
              <a:gdLst/>
              <a:ahLst/>
              <a:cxnLst/>
              <a:rect l="l" t="t" r="r" b="b"/>
              <a:pathLst>
                <a:path w="41677" h="8402" extrusionOk="0">
                  <a:moveTo>
                    <a:pt x="16625" y="1"/>
                  </a:moveTo>
                  <a:lnTo>
                    <a:pt x="12297" y="153"/>
                  </a:lnTo>
                  <a:lnTo>
                    <a:pt x="11177" y="179"/>
                  </a:lnTo>
                  <a:lnTo>
                    <a:pt x="9115" y="484"/>
                  </a:lnTo>
                  <a:lnTo>
                    <a:pt x="7307" y="1070"/>
                  </a:lnTo>
                  <a:lnTo>
                    <a:pt x="5678" y="1910"/>
                  </a:lnTo>
                  <a:lnTo>
                    <a:pt x="4227" y="2979"/>
                  </a:lnTo>
                  <a:lnTo>
                    <a:pt x="2903" y="4303"/>
                  </a:lnTo>
                  <a:lnTo>
                    <a:pt x="1681" y="5805"/>
                  </a:lnTo>
                  <a:lnTo>
                    <a:pt x="535" y="7485"/>
                  </a:lnTo>
                  <a:lnTo>
                    <a:pt x="0" y="8402"/>
                  </a:lnTo>
                  <a:lnTo>
                    <a:pt x="41677" y="8402"/>
                  </a:lnTo>
                  <a:lnTo>
                    <a:pt x="41142" y="7485"/>
                  </a:lnTo>
                  <a:lnTo>
                    <a:pt x="39996" y="5805"/>
                  </a:lnTo>
                  <a:lnTo>
                    <a:pt x="38774" y="4303"/>
                  </a:lnTo>
                  <a:lnTo>
                    <a:pt x="37450" y="2979"/>
                  </a:lnTo>
                  <a:lnTo>
                    <a:pt x="35999" y="1910"/>
                  </a:lnTo>
                  <a:lnTo>
                    <a:pt x="34370" y="1070"/>
                  </a:lnTo>
                  <a:lnTo>
                    <a:pt x="32562" y="484"/>
                  </a:lnTo>
                  <a:lnTo>
                    <a:pt x="30500" y="179"/>
                  </a:lnTo>
                  <a:lnTo>
                    <a:pt x="29380" y="153"/>
                  </a:lnTo>
                  <a:lnTo>
                    <a:pt x="25052" y="1"/>
                  </a:lnTo>
                  <a:lnTo>
                    <a:pt x="25027" y="433"/>
                  </a:lnTo>
                  <a:lnTo>
                    <a:pt x="24874" y="1248"/>
                  </a:lnTo>
                  <a:lnTo>
                    <a:pt x="24543" y="2012"/>
                  </a:lnTo>
                  <a:lnTo>
                    <a:pt x="24085" y="2674"/>
                  </a:lnTo>
                  <a:lnTo>
                    <a:pt x="23524" y="3259"/>
                  </a:lnTo>
                  <a:lnTo>
                    <a:pt x="22863" y="3692"/>
                  </a:lnTo>
                  <a:lnTo>
                    <a:pt x="22099" y="4023"/>
                  </a:lnTo>
                  <a:lnTo>
                    <a:pt x="21284" y="4201"/>
                  </a:lnTo>
                  <a:lnTo>
                    <a:pt x="20418" y="4201"/>
                  </a:lnTo>
                  <a:lnTo>
                    <a:pt x="19578" y="4023"/>
                  </a:lnTo>
                  <a:lnTo>
                    <a:pt x="18840" y="3692"/>
                  </a:lnTo>
                  <a:lnTo>
                    <a:pt x="18153" y="3259"/>
                  </a:lnTo>
                  <a:lnTo>
                    <a:pt x="17593" y="2674"/>
                  </a:lnTo>
                  <a:lnTo>
                    <a:pt x="17134" y="2012"/>
                  </a:lnTo>
                  <a:lnTo>
                    <a:pt x="16803" y="1248"/>
                  </a:lnTo>
                  <a:lnTo>
                    <a:pt x="16651" y="433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090;p37">
              <a:extLst>
                <a:ext uri="{FF2B5EF4-FFF2-40B4-BE49-F238E27FC236}">
                  <a16:creationId xmlns:a16="http://schemas.microsoft.com/office/drawing/2014/main" id="{A35918D8-F462-4F4A-AD04-0E1D025EDBF0}"/>
                </a:ext>
              </a:extLst>
            </p:cNvPr>
            <p:cNvSpPr/>
            <p:nvPr/>
          </p:nvSpPr>
          <p:spPr>
            <a:xfrm>
              <a:off x="2439675" y="1359225"/>
              <a:ext cx="288325" cy="148950"/>
            </a:xfrm>
            <a:custGeom>
              <a:avLst/>
              <a:gdLst/>
              <a:ahLst/>
              <a:cxnLst/>
              <a:rect l="l" t="t" r="r" b="b"/>
              <a:pathLst>
                <a:path w="11533" h="5958" extrusionOk="0">
                  <a:moveTo>
                    <a:pt x="1553" y="1"/>
                  </a:moveTo>
                  <a:lnTo>
                    <a:pt x="0" y="51"/>
                  </a:lnTo>
                  <a:lnTo>
                    <a:pt x="0" y="128"/>
                  </a:lnTo>
                  <a:lnTo>
                    <a:pt x="0" y="179"/>
                  </a:lnTo>
                  <a:lnTo>
                    <a:pt x="0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299" y="3870"/>
                  </a:lnTo>
                  <a:lnTo>
                    <a:pt x="2088" y="4659"/>
                  </a:lnTo>
                  <a:lnTo>
                    <a:pt x="3004" y="5270"/>
                  </a:lnTo>
                  <a:lnTo>
                    <a:pt x="4048" y="5703"/>
                  </a:lnTo>
                  <a:lnTo>
                    <a:pt x="5168" y="5958"/>
                  </a:lnTo>
                  <a:lnTo>
                    <a:pt x="6365" y="5958"/>
                  </a:lnTo>
                  <a:lnTo>
                    <a:pt x="7485" y="5703"/>
                  </a:lnTo>
                  <a:lnTo>
                    <a:pt x="8529" y="5270"/>
                  </a:lnTo>
                  <a:lnTo>
                    <a:pt x="9445" y="4659"/>
                  </a:lnTo>
                  <a:lnTo>
                    <a:pt x="10235" y="3870"/>
                  </a:lnTo>
                  <a:lnTo>
                    <a:pt x="10846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33" y="179"/>
                  </a:lnTo>
                  <a:lnTo>
                    <a:pt x="11533" y="128"/>
                  </a:lnTo>
                  <a:lnTo>
                    <a:pt x="11533" y="51"/>
                  </a:lnTo>
                  <a:lnTo>
                    <a:pt x="9980" y="1"/>
                  </a:lnTo>
                  <a:lnTo>
                    <a:pt x="9955" y="433"/>
                  </a:lnTo>
                  <a:lnTo>
                    <a:pt x="9802" y="1248"/>
                  </a:lnTo>
                  <a:lnTo>
                    <a:pt x="9471" y="2012"/>
                  </a:lnTo>
                  <a:lnTo>
                    <a:pt x="9013" y="2674"/>
                  </a:lnTo>
                  <a:lnTo>
                    <a:pt x="8452" y="3259"/>
                  </a:lnTo>
                  <a:lnTo>
                    <a:pt x="7791" y="3692"/>
                  </a:lnTo>
                  <a:lnTo>
                    <a:pt x="7027" y="4023"/>
                  </a:lnTo>
                  <a:lnTo>
                    <a:pt x="6212" y="4201"/>
                  </a:lnTo>
                  <a:lnTo>
                    <a:pt x="5346" y="4201"/>
                  </a:lnTo>
                  <a:lnTo>
                    <a:pt x="4506" y="4023"/>
                  </a:lnTo>
                  <a:lnTo>
                    <a:pt x="3768" y="3692"/>
                  </a:lnTo>
                  <a:lnTo>
                    <a:pt x="3081" y="3259"/>
                  </a:lnTo>
                  <a:lnTo>
                    <a:pt x="2521" y="2674"/>
                  </a:lnTo>
                  <a:lnTo>
                    <a:pt x="2062" y="2012"/>
                  </a:lnTo>
                  <a:lnTo>
                    <a:pt x="1731" y="1248"/>
                  </a:lnTo>
                  <a:lnTo>
                    <a:pt x="1579" y="433"/>
                  </a:lnTo>
                  <a:lnTo>
                    <a:pt x="1553" y="1"/>
                  </a:lnTo>
                  <a:close/>
                </a:path>
              </a:pathLst>
            </a:custGeom>
            <a:solidFill>
              <a:srgbClr val="E5C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91;p37">
              <a:extLst>
                <a:ext uri="{FF2B5EF4-FFF2-40B4-BE49-F238E27FC236}">
                  <a16:creationId xmlns:a16="http://schemas.microsoft.com/office/drawing/2014/main" id="{C02D799B-CFD3-42CF-BE85-17276EFDFBCE}"/>
                </a:ext>
              </a:extLst>
            </p:cNvPr>
            <p:cNvSpPr/>
            <p:nvPr/>
          </p:nvSpPr>
          <p:spPr>
            <a:xfrm>
              <a:off x="2540875" y="974800"/>
              <a:ext cx="82125" cy="119675"/>
            </a:xfrm>
            <a:custGeom>
              <a:avLst/>
              <a:gdLst/>
              <a:ahLst/>
              <a:cxnLst/>
              <a:rect l="l" t="t" r="r" b="b"/>
              <a:pathLst>
                <a:path w="3285" h="4787" extrusionOk="0">
                  <a:moveTo>
                    <a:pt x="1553" y="0"/>
                  </a:moveTo>
                  <a:lnTo>
                    <a:pt x="1375" y="306"/>
                  </a:lnTo>
                  <a:lnTo>
                    <a:pt x="1298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07" y="4558"/>
                  </a:lnTo>
                  <a:lnTo>
                    <a:pt x="1222" y="4787"/>
                  </a:lnTo>
                  <a:lnTo>
                    <a:pt x="2062" y="4787"/>
                  </a:lnTo>
                  <a:lnTo>
                    <a:pt x="2902" y="4558"/>
                  </a:lnTo>
                  <a:lnTo>
                    <a:pt x="3284" y="4354"/>
                  </a:lnTo>
                  <a:lnTo>
                    <a:pt x="3284" y="4303"/>
                  </a:lnTo>
                  <a:lnTo>
                    <a:pt x="3284" y="4252"/>
                  </a:lnTo>
                  <a:lnTo>
                    <a:pt x="2011" y="586"/>
                  </a:lnTo>
                  <a:lnTo>
                    <a:pt x="1935" y="306"/>
                  </a:lnTo>
                  <a:lnTo>
                    <a:pt x="1731" y="0"/>
                  </a:lnTo>
                  <a:close/>
                </a:path>
              </a:pathLst>
            </a:custGeom>
            <a:solidFill>
              <a:srgbClr val="D3A6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092;p37">
              <a:extLst>
                <a:ext uri="{FF2B5EF4-FFF2-40B4-BE49-F238E27FC236}">
                  <a16:creationId xmlns:a16="http://schemas.microsoft.com/office/drawing/2014/main" id="{6279BEA1-9BA4-4478-B3D0-1AE670945F9A}"/>
                </a:ext>
              </a:extLst>
            </p:cNvPr>
            <p:cNvSpPr/>
            <p:nvPr/>
          </p:nvSpPr>
          <p:spPr>
            <a:xfrm>
              <a:off x="2540875" y="1083625"/>
              <a:ext cx="82125" cy="37575"/>
            </a:xfrm>
            <a:custGeom>
              <a:avLst/>
              <a:gdLst/>
              <a:ahLst/>
              <a:cxnLst/>
              <a:rect l="l" t="t" r="r" b="b"/>
              <a:pathLst>
                <a:path w="3285" h="1503" extrusionOk="0">
                  <a:moveTo>
                    <a:pt x="0" y="1"/>
                  </a:moveTo>
                  <a:lnTo>
                    <a:pt x="0" y="306"/>
                  </a:lnTo>
                  <a:lnTo>
                    <a:pt x="280" y="841"/>
                  </a:lnTo>
                  <a:lnTo>
                    <a:pt x="764" y="1248"/>
                  </a:lnTo>
                  <a:lnTo>
                    <a:pt x="1298" y="1477"/>
                  </a:lnTo>
                  <a:lnTo>
                    <a:pt x="1528" y="1503"/>
                  </a:lnTo>
                  <a:lnTo>
                    <a:pt x="1782" y="1503"/>
                  </a:lnTo>
                  <a:lnTo>
                    <a:pt x="2011" y="1477"/>
                  </a:lnTo>
                  <a:lnTo>
                    <a:pt x="2521" y="1248"/>
                  </a:lnTo>
                  <a:lnTo>
                    <a:pt x="3004" y="841"/>
                  </a:lnTo>
                  <a:lnTo>
                    <a:pt x="3284" y="306"/>
                  </a:lnTo>
                  <a:lnTo>
                    <a:pt x="3284" y="1"/>
                  </a:lnTo>
                  <a:lnTo>
                    <a:pt x="2902" y="205"/>
                  </a:lnTo>
                  <a:lnTo>
                    <a:pt x="2062" y="434"/>
                  </a:lnTo>
                  <a:lnTo>
                    <a:pt x="1222" y="434"/>
                  </a:lnTo>
                  <a:lnTo>
                    <a:pt x="407" y="2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093;p37">
              <a:extLst>
                <a:ext uri="{FF2B5EF4-FFF2-40B4-BE49-F238E27FC236}">
                  <a16:creationId xmlns:a16="http://schemas.microsoft.com/office/drawing/2014/main" id="{1F80BD05-254A-40FF-A4DA-4C762B0540B2}"/>
                </a:ext>
              </a:extLst>
            </p:cNvPr>
            <p:cNvSpPr/>
            <p:nvPr/>
          </p:nvSpPr>
          <p:spPr>
            <a:xfrm>
              <a:off x="2377300" y="949350"/>
              <a:ext cx="26100" cy="26100"/>
            </a:xfrm>
            <a:custGeom>
              <a:avLst/>
              <a:gdLst/>
              <a:ahLst/>
              <a:cxnLst/>
              <a:rect l="l" t="t" r="r" b="b"/>
              <a:pathLst>
                <a:path w="1044" h="1044" extrusionOk="0">
                  <a:moveTo>
                    <a:pt x="509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09" y="1044"/>
                  </a:lnTo>
                  <a:lnTo>
                    <a:pt x="738" y="1018"/>
                  </a:lnTo>
                  <a:lnTo>
                    <a:pt x="1019" y="738"/>
                  </a:lnTo>
                  <a:lnTo>
                    <a:pt x="1044" y="509"/>
                  </a:lnTo>
                  <a:lnTo>
                    <a:pt x="1019" y="306"/>
                  </a:lnTo>
                  <a:lnTo>
                    <a:pt x="738" y="26"/>
                  </a:lnTo>
                  <a:lnTo>
                    <a:pt x="5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094;p37">
              <a:extLst>
                <a:ext uri="{FF2B5EF4-FFF2-40B4-BE49-F238E27FC236}">
                  <a16:creationId xmlns:a16="http://schemas.microsoft.com/office/drawing/2014/main" id="{47DAF78C-93BB-43AF-8F11-0EC3593829BB}"/>
                </a:ext>
              </a:extLst>
            </p:cNvPr>
            <p:cNvSpPr/>
            <p:nvPr/>
          </p:nvSpPr>
          <p:spPr>
            <a:xfrm>
              <a:off x="2737525" y="949350"/>
              <a:ext cx="26775" cy="26100"/>
            </a:xfrm>
            <a:custGeom>
              <a:avLst/>
              <a:gdLst/>
              <a:ahLst/>
              <a:cxnLst/>
              <a:rect l="l" t="t" r="r" b="b"/>
              <a:pathLst>
                <a:path w="1071" h="1044" extrusionOk="0">
                  <a:moveTo>
                    <a:pt x="535" y="0"/>
                  </a:moveTo>
                  <a:lnTo>
                    <a:pt x="332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32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45" y="738"/>
                  </a:lnTo>
                  <a:lnTo>
                    <a:pt x="1070" y="509"/>
                  </a:lnTo>
                  <a:lnTo>
                    <a:pt x="1045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95;p37">
              <a:extLst>
                <a:ext uri="{FF2B5EF4-FFF2-40B4-BE49-F238E27FC236}">
                  <a16:creationId xmlns:a16="http://schemas.microsoft.com/office/drawing/2014/main" id="{F31937EE-E76B-4DB9-A43A-BF63F458326F}"/>
                </a:ext>
              </a:extLst>
            </p:cNvPr>
            <p:cNvSpPr/>
            <p:nvPr/>
          </p:nvSpPr>
          <p:spPr>
            <a:xfrm>
              <a:off x="2330825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50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30" y="611"/>
                  </a:lnTo>
                  <a:lnTo>
                    <a:pt x="1" y="1095"/>
                  </a:lnTo>
                  <a:lnTo>
                    <a:pt x="1" y="1375"/>
                  </a:lnTo>
                  <a:lnTo>
                    <a:pt x="1" y="1655"/>
                  </a:lnTo>
                  <a:lnTo>
                    <a:pt x="230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6" y="2750"/>
                  </a:lnTo>
                  <a:lnTo>
                    <a:pt x="5220" y="2521"/>
                  </a:lnTo>
                  <a:lnTo>
                    <a:pt x="5602" y="2164"/>
                  </a:lnTo>
                  <a:lnTo>
                    <a:pt x="5805" y="1655"/>
                  </a:lnTo>
                  <a:lnTo>
                    <a:pt x="5831" y="1375"/>
                  </a:lnTo>
                  <a:lnTo>
                    <a:pt x="5805" y="1095"/>
                  </a:lnTo>
                  <a:lnTo>
                    <a:pt x="5602" y="611"/>
                  </a:lnTo>
                  <a:lnTo>
                    <a:pt x="5220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096;p37">
              <a:extLst>
                <a:ext uri="{FF2B5EF4-FFF2-40B4-BE49-F238E27FC236}">
                  <a16:creationId xmlns:a16="http://schemas.microsoft.com/office/drawing/2014/main" id="{C9DB7A4C-A674-4273-B4BF-BAA6F1E5D17C}"/>
                </a:ext>
              </a:extLst>
            </p:cNvPr>
            <p:cNvSpPr/>
            <p:nvPr/>
          </p:nvSpPr>
          <p:spPr>
            <a:xfrm>
              <a:off x="2691075" y="1037175"/>
              <a:ext cx="146400" cy="68750"/>
            </a:xfrm>
            <a:custGeom>
              <a:avLst/>
              <a:gdLst/>
              <a:ahLst/>
              <a:cxnLst/>
              <a:rect l="l" t="t" r="r" b="b"/>
              <a:pathLst>
                <a:path w="5856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611" y="229"/>
                  </a:lnTo>
                  <a:lnTo>
                    <a:pt x="229" y="611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64"/>
                  </a:lnTo>
                  <a:lnTo>
                    <a:pt x="611" y="2521"/>
                  </a:lnTo>
                  <a:lnTo>
                    <a:pt x="1095" y="2750"/>
                  </a:lnTo>
                  <a:lnTo>
                    <a:pt x="4761" y="2750"/>
                  </a:lnTo>
                  <a:lnTo>
                    <a:pt x="5245" y="2521"/>
                  </a:lnTo>
                  <a:lnTo>
                    <a:pt x="5627" y="2164"/>
                  </a:lnTo>
                  <a:lnTo>
                    <a:pt x="5830" y="1655"/>
                  </a:lnTo>
                  <a:lnTo>
                    <a:pt x="5856" y="1375"/>
                  </a:lnTo>
                  <a:lnTo>
                    <a:pt x="5830" y="1095"/>
                  </a:lnTo>
                  <a:lnTo>
                    <a:pt x="5627" y="611"/>
                  </a:lnTo>
                  <a:lnTo>
                    <a:pt x="5245" y="229"/>
                  </a:lnTo>
                  <a:lnTo>
                    <a:pt x="4761" y="26"/>
                  </a:lnTo>
                  <a:lnTo>
                    <a:pt x="4481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097;p37">
              <a:extLst>
                <a:ext uri="{FF2B5EF4-FFF2-40B4-BE49-F238E27FC236}">
                  <a16:creationId xmlns:a16="http://schemas.microsoft.com/office/drawing/2014/main" id="{6EBFADA0-DB6A-477B-83B9-63DC7C9FED72}"/>
                </a:ext>
              </a:extLst>
            </p:cNvPr>
            <p:cNvSpPr/>
            <p:nvPr/>
          </p:nvSpPr>
          <p:spPr>
            <a:xfrm>
              <a:off x="2188250" y="394325"/>
              <a:ext cx="791175" cy="526400"/>
            </a:xfrm>
            <a:custGeom>
              <a:avLst/>
              <a:gdLst/>
              <a:ahLst/>
              <a:cxnLst/>
              <a:rect l="l" t="t" r="r" b="b"/>
              <a:pathLst>
                <a:path w="31647" h="21056" extrusionOk="0">
                  <a:moveTo>
                    <a:pt x="15836" y="1"/>
                  </a:moveTo>
                  <a:lnTo>
                    <a:pt x="15022" y="26"/>
                  </a:lnTo>
                  <a:lnTo>
                    <a:pt x="13418" y="179"/>
                  </a:lnTo>
                  <a:lnTo>
                    <a:pt x="11865" y="510"/>
                  </a:lnTo>
                  <a:lnTo>
                    <a:pt x="10388" y="968"/>
                  </a:lnTo>
                  <a:lnTo>
                    <a:pt x="8962" y="1554"/>
                  </a:lnTo>
                  <a:lnTo>
                    <a:pt x="7613" y="2292"/>
                  </a:lnTo>
                  <a:lnTo>
                    <a:pt x="6366" y="3158"/>
                  </a:lnTo>
                  <a:lnTo>
                    <a:pt x="5194" y="4125"/>
                  </a:lnTo>
                  <a:lnTo>
                    <a:pt x="4100" y="5195"/>
                  </a:lnTo>
                  <a:lnTo>
                    <a:pt x="3132" y="6366"/>
                  </a:lnTo>
                  <a:lnTo>
                    <a:pt x="2292" y="7639"/>
                  </a:lnTo>
                  <a:lnTo>
                    <a:pt x="1554" y="8988"/>
                  </a:lnTo>
                  <a:lnTo>
                    <a:pt x="943" y="10388"/>
                  </a:lnTo>
                  <a:lnTo>
                    <a:pt x="485" y="11890"/>
                  </a:lnTo>
                  <a:lnTo>
                    <a:pt x="179" y="13418"/>
                  </a:lnTo>
                  <a:lnTo>
                    <a:pt x="1" y="15022"/>
                  </a:lnTo>
                  <a:lnTo>
                    <a:pt x="1" y="15836"/>
                  </a:lnTo>
                  <a:lnTo>
                    <a:pt x="1" y="21055"/>
                  </a:lnTo>
                  <a:lnTo>
                    <a:pt x="739" y="20597"/>
                  </a:lnTo>
                  <a:lnTo>
                    <a:pt x="2954" y="19044"/>
                  </a:lnTo>
                  <a:lnTo>
                    <a:pt x="5704" y="16702"/>
                  </a:lnTo>
                  <a:lnTo>
                    <a:pt x="7893" y="14411"/>
                  </a:lnTo>
                  <a:lnTo>
                    <a:pt x="9293" y="12654"/>
                  </a:lnTo>
                  <a:lnTo>
                    <a:pt x="9955" y="11687"/>
                  </a:lnTo>
                  <a:lnTo>
                    <a:pt x="10006" y="11839"/>
                  </a:lnTo>
                  <a:lnTo>
                    <a:pt x="10592" y="12883"/>
                  </a:lnTo>
                  <a:lnTo>
                    <a:pt x="11279" y="13825"/>
                  </a:lnTo>
                  <a:lnTo>
                    <a:pt x="12247" y="14894"/>
                  </a:lnTo>
                  <a:lnTo>
                    <a:pt x="13570" y="15989"/>
                  </a:lnTo>
                  <a:lnTo>
                    <a:pt x="15276" y="17007"/>
                  </a:lnTo>
                  <a:lnTo>
                    <a:pt x="17415" y="17822"/>
                  </a:lnTo>
                  <a:lnTo>
                    <a:pt x="18662" y="18102"/>
                  </a:lnTo>
                  <a:lnTo>
                    <a:pt x="18713" y="17440"/>
                  </a:lnTo>
                  <a:lnTo>
                    <a:pt x="18611" y="14971"/>
                  </a:lnTo>
                  <a:lnTo>
                    <a:pt x="18739" y="15098"/>
                  </a:lnTo>
                  <a:lnTo>
                    <a:pt x="20393" y="16346"/>
                  </a:lnTo>
                  <a:lnTo>
                    <a:pt x="22736" y="17720"/>
                  </a:lnTo>
                  <a:lnTo>
                    <a:pt x="24772" y="18662"/>
                  </a:lnTo>
                  <a:lnTo>
                    <a:pt x="27216" y="19579"/>
                  </a:lnTo>
                  <a:lnTo>
                    <a:pt x="30068" y="20368"/>
                  </a:lnTo>
                  <a:lnTo>
                    <a:pt x="31646" y="20674"/>
                  </a:lnTo>
                  <a:lnTo>
                    <a:pt x="31646" y="15836"/>
                  </a:lnTo>
                  <a:lnTo>
                    <a:pt x="31646" y="15022"/>
                  </a:lnTo>
                  <a:lnTo>
                    <a:pt x="31468" y="13418"/>
                  </a:lnTo>
                  <a:lnTo>
                    <a:pt x="31163" y="11890"/>
                  </a:lnTo>
                  <a:lnTo>
                    <a:pt x="30704" y="10388"/>
                  </a:lnTo>
                  <a:lnTo>
                    <a:pt x="30093" y="8988"/>
                  </a:lnTo>
                  <a:lnTo>
                    <a:pt x="29355" y="7639"/>
                  </a:lnTo>
                  <a:lnTo>
                    <a:pt x="28515" y="6366"/>
                  </a:lnTo>
                  <a:lnTo>
                    <a:pt x="27547" y="5195"/>
                  </a:lnTo>
                  <a:lnTo>
                    <a:pt x="26478" y="4125"/>
                  </a:lnTo>
                  <a:lnTo>
                    <a:pt x="25282" y="3158"/>
                  </a:lnTo>
                  <a:lnTo>
                    <a:pt x="24034" y="2292"/>
                  </a:lnTo>
                  <a:lnTo>
                    <a:pt x="22685" y="1554"/>
                  </a:lnTo>
                  <a:lnTo>
                    <a:pt x="21259" y="968"/>
                  </a:lnTo>
                  <a:lnTo>
                    <a:pt x="19782" y="510"/>
                  </a:lnTo>
                  <a:lnTo>
                    <a:pt x="18229" y="179"/>
                  </a:lnTo>
                  <a:lnTo>
                    <a:pt x="16651" y="26"/>
                  </a:lnTo>
                  <a:lnTo>
                    <a:pt x="15836" y="1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098;p37">
              <a:extLst>
                <a:ext uri="{FF2B5EF4-FFF2-40B4-BE49-F238E27FC236}">
                  <a16:creationId xmlns:a16="http://schemas.microsoft.com/office/drawing/2014/main" id="{B7C8AB3C-635E-40CA-84CC-27A79C0B8343}"/>
                </a:ext>
              </a:extLst>
            </p:cNvPr>
            <p:cNvSpPr/>
            <p:nvPr/>
          </p:nvSpPr>
          <p:spPr>
            <a:xfrm>
              <a:off x="2348025" y="857050"/>
              <a:ext cx="110750" cy="21675"/>
            </a:xfrm>
            <a:custGeom>
              <a:avLst/>
              <a:gdLst/>
              <a:ahLst/>
              <a:cxnLst/>
              <a:rect l="l" t="t" r="r" b="b"/>
              <a:pathLst>
                <a:path w="4430" h="867" fill="none" extrusionOk="0">
                  <a:moveTo>
                    <a:pt x="4430" y="866"/>
                  </a:moveTo>
                  <a:lnTo>
                    <a:pt x="4201" y="662"/>
                  </a:lnTo>
                  <a:lnTo>
                    <a:pt x="3666" y="306"/>
                  </a:lnTo>
                  <a:lnTo>
                    <a:pt x="2826" y="1"/>
                  </a:lnTo>
                  <a:lnTo>
                    <a:pt x="1629" y="1"/>
                  </a:lnTo>
                  <a:lnTo>
                    <a:pt x="764" y="306"/>
                  </a:lnTo>
                  <a:lnTo>
                    <a:pt x="255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099;p37">
              <a:extLst>
                <a:ext uri="{FF2B5EF4-FFF2-40B4-BE49-F238E27FC236}">
                  <a16:creationId xmlns:a16="http://schemas.microsoft.com/office/drawing/2014/main" id="{D1FAFD36-13FC-44EC-B24D-007A2EED151B}"/>
                </a:ext>
              </a:extLst>
            </p:cNvPr>
            <p:cNvSpPr/>
            <p:nvPr/>
          </p:nvSpPr>
          <p:spPr>
            <a:xfrm>
              <a:off x="2708900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0" y="866"/>
                  </a:moveTo>
                  <a:lnTo>
                    <a:pt x="4175" y="662"/>
                  </a:lnTo>
                  <a:lnTo>
                    <a:pt x="3666" y="306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64" y="306"/>
                  </a:lnTo>
                  <a:lnTo>
                    <a:pt x="229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100;p37">
              <a:extLst>
                <a:ext uri="{FF2B5EF4-FFF2-40B4-BE49-F238E27FC236}">
                  <a16:creationId xmlns:a16="http://schemas.microsoft.com/office/drawing/2014/main" id="{B8DC5348-B3DF-4A16-B883-C45BF64DE4A2}"/>
                </a:ext>
              </a:extLst>
            </p:cNvPr>
            <p:cNvSpPr/>
            <p:nvPr/>
          </p:nvSpPr>
          <p:spPr>
            <a:xfrm>
              <a:off x="2521775" y="1172750"/>
              <a:ext cx="124125" cy="35650"/>
            </a:xfrm>
            <a:custGeom>
              <a:avLst/>
              <a:gdLst/>
              <a:ahLst/>
              <a:cxnLst/>
              <a:rect l="l" t="t" r="r" b="b"/>
              <a:pathLst>
                <a:path w="4965" h="1426" extrusionOk="0">
                  <a:moveTo>
                    <a:pt x="0" y="0"/>
                  </a:moveTo>
                  <a:lnTo>
                    <a:pt x="153" y="306"/>
                  </a:lnTo>
                  <a:lnTo>
                    <a:pt x="637" y="815"/>
                  </a:lnTo>
                  <a:lnTo>
                    <a:pt x="1273" y="1197"/>
                  </a:lnTo>
                  <a:lnTo>
                    <a:pt x="2062" y="1400"/>
                  </a:lnTo>
                  <a:lnTo>
                    <a:pt x="2495" y="1426"/>
                  </a:lnTo>
                  <a:lnTo>
                    <a:pt x="2903" y="1400"/>
                  </a:lnTo>
                  <a:lnTo>
                    <a:pt x="3692" y="1197"/>
                  </a:lnTo>
                  <a:lnTo>
                    <a:pt x="4328" y="815"/>
                  </a:lnTo>
                  <a:lnTo>
                    <a:pt x="4812" y="306"/>
                  </a:lnTo>
                  <a:lnTo>
                    <a:pt x="4965" y="0"/>
                  </a:lnTo>
                  <a:close/>
                </a:path>
              </a:pathLst>
            </a:custGeom>
            <a:solidFill>
              <a:srgbClr val="AE4C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101;p37">
              <a:extLst>
                <a:ext uri="{FF2B5EF4-FFF2-40B4-BE49-F238E27FC236}">
                  <a16:creationId xmlns:a16="http://schemas.microsoft.com/office/drawing/2014/main" id="{F38E6935-4EB5-44F3-8D36-F4FD6159ACB0}"/>
                </a:ext>
              </a:extLst>
            </p:cNvPr>
            <p:cNvSpPr/>
            <p:nvPr/>
          </p:nvSpPr>
          <p:spPr>
            <a:xfrm>
              <a:off x="3100950" y="970350"/>
              <a:ext cx="356450" cy="585575"/>
            </a:xfrm>
            <a:custGeom>
              <a:avLst/>
              <a:gdLst/>
              <a:ahLst/>
              <a:cxnLst/>
              <a:rect l="l" t="t" r="r" b="b"/>
              <a:pathLst>
                <a:path w="14258" h="23423" extrusionOk="0">
                  <a:moveTo>
                    <a:pt x="9192" y="0"/>
                  </a:moveTo>
                  <a:lnTo>
                    <a:pt x="8784" y="77"/>
                  </a:lnTo>
                  <a:lnTo>
                    <a:pt x="8402" y="357"/>
                  </a:lnTo>
                  <a:lnTo>
                    <a:pt x="8148" y="738"/>
                  </a:lnTo>
                  <a:lnTo>
                    <a:pt x="8071" y="993"/>
                  </a:lnTo>
                  <a:lnTo>
                    <a:pt x="6340" y="8529"/>
                  </a:lnTo>
                  <a:lnTo>
                    <a:pt x="6035" y="8453"/>
                  </a:lnTo>
                  <a:lnTo>
                    <a:pt x="7588" y="1757"/>
                  </a:lnTo>
                  <a:lnTo>
                    <a:pt x="7613" y="1502"/>
                  </a:lnTo>
                  <a:lnTo>
                    <a:pt x="7562" y="1019"/>
                  </a:lnTo>
                  <a:lnTo>
                    <a:pt x="7358" y="637"/>
                  </a:lnTo>
                  <a:lnTo>
                    <a:pt x="7027" y="357"/>
                  </a:lnTo>
                  <a:lnTo>
                    <a:pt x="6798" y="280"/>
                  </a:lnTo>
                  <a:lnTo>
                    <a:pt x="6595" y="255"/>
                  </a:lnTo>
                  <a:lnTo>
                    <a:pt x="6162" y="357"/>
                  </a:lnTo>
                  <a:lnTo>
                    <a:pt x="5805" y="611"/>
                  </a:lnTo>
                  <a:lnTo>
                    <a:pt x="5551" y="1019"/>
                  </a:lnTo>
                  <a:lnTo>
                    <a:pt x="5475" y="1273"/>
                  </a:lnTo>
                  <a:lnTo>
                    <a:pt x="3361" y="10413"/>
                  </a:lnTo>
                  <a:lnTo>
                    <a:pt x="3132" y="9547"/>
                  </a:lnTo>
                  <a:lnTo>
                    <a:pt x="2623" y="8172"/>
                  </a:lnTo>
                  <a:lnTo>
                    <a:pt x="2114" y="7205"/>
                  </a:lnTo>
                  <a:lnTo>
                    <a:pt x="1630" y="6594"/>
                  </a:lnTo>
                  <a:lnTo>
                    <a:pt x="943" y="6110"/>
                  </a:lnTo>
                  <a:lnTo>
                    <a:pt x="383" y="6034"/>
                  </a:lnTo>
                  <a:lnTo>
                    <a:pt x="332" y="6059"/>
                  </a:lnTo>
                  <a:lnTo>
                    <a:pt x="154" y="6136"/>
                  </a:lnTo>
                  <a:lnTo>
                    <a:pt x="1" y="6441"/>
                  </a:lnTo>
                  <a:lnTo>
                    <a:pt x="1" y="6950"/>
                  </a:lnTo>
                  <a:lnTo>
                    <a:pt x="26" y="7052"/>
                  </a:lnTo>
                  <a:lnTo>
                    <a:pt x="561" y="9980"/>
                  </a:lnTo>
                  <a:lnTo>
                    <a:pt x="1147" y="13493"/>
                  </a:lnTo>
                  <a:lnTo>
                    <a:pt x="1197" y="13875"/>
                  </a:lnTo>
                  <a:lnTo>
                    <a:pt x="1427" y="14537"/>
                  </a:lnTo>
                  <a:lnTo>
                    <a:pt x="1885" y="15301"/>
                  </a:lnTo>
                  <a:lnTo>
                    <a:pt x="2929" y="16116"/>
                  </a:lnTo>
                  <a:lnTo>
                    <a:pt x="3158" y="16192"/>
                  </a:lnTo>
                  <a:lnTo>
                    <a:pt x="1859" y="21844"/>
                  </a:lnTo>
                  <a:lnTo>
                    <a:pt x="8784" y="23422"/>
                  </a:lnTo>
                  <a:lnTo>
                    <a:pt x="10133" y="17669"/>
                  </a:lnTo>
                  <a:lnTo>
                    <a:pt x="10261" y="17694"/>
                  </a:lnTo>
                  <a:lnTo>
                    <a:pt x="10694" y="17592"/>
                  </a:lnTo>
                  <a:lnTo>
                    <a:pt x="11203" y="17312"/>
                  </a:lnTo>
                  <a:lnTo>
                    <a:pt x="11610" y="16778"/>
                  </a:lnTo>
                  <a:lnTo>
                    <a:pt x="11737" y="16396"/>
                  </a:lnTo>
                  <a:lnTo>
                    <a:pt x="12068" y="14944"/>
                  </a:lnTo>
                  <a:lnTo>
                    <a:pt x="12832" y="11737"/>
                  </a:lnTo>
                  <a:lnTo>
                    <a:pt x="13087" y="10617"/>
                  </a:lnTo>
                  <a:lnTo>
                    <a:pt x="13189" y="10107"/>
                  </a:lnTo>
                  <a:lnTo>
                    <a:pt x="14232" y="5627"/>
                  </a:lnTo>
                  <a:lnTo>
                    <a:pt x="14258" y="5397"/>
                  </a:lnTo>
                  <a:lnTo>
                    <a:pt x="14207" y="4965"/>
                  </a:lnTo>
                  <a:lnTo>
                    <a:pt x="14029" y="4608"/>
                  </a:lnTo>
                  <a:lnTo>
                    <a:pt x="13698" y="4354"/>
                  </a:lnTo>
                  <a:lnTo>
                    <a:pt x="13520" y="4277"/>
                  </a:lnTo>
                  <a:lnTo>
                    <a:pt x="13316" y="4252"/>
                  </a:lnTo>
                  <a:lnTo>
                    <a:pt x="12908" y="4354"/>
                  </a:lnTo>
                  <a:lnTo>
                    <a:pt x="12578" y="4583"/>
                  </a:lnTo>
                  <a:lnTo>
                    <a:pt x="12348" y="4965"/>
                  </a:lnTo>
                  <a:lnTo>
                    <a:pt x="12272" y="5194"/>
                  </a:lnTo>
                  <a:lnTo>
                    <a:pt x="11254" y="9649"/>
                  </a:lnTo>
                  <a:lnTo>
                    <a:pt x="10872" y="9573"/>
                  </a:lnTo>
                  <a:lnTo>
                    <a:pt x="12323" y="3284"/>
                  </a:lnTo>
                  <a:lnTo>
                    <a:pt x="12348" y="3030"/>
                  </a:lnTo>
                  <a:lnTo>
                    <a:pt x="12297" y="2546"/>
                  </a:lnTo>
                  <a:lnTo>
                    <a:pt x="12094" y="2164"/>
                  </a:lnTo>
                  <a:lnTo>
                    <a:pt x="11763" y="1884"/>
                  </a:lnTo>
                  <a:lnTo>
                    <a:pt x="11534" y="1808"/>
                  </a:lnTo>
                  <a:lnTo>
                    <a:pt x="11330" y="1782"/>
                  </a:lnTo>
                  <a:lnTo>
                    <a:pt x="10897" y="1884"/>
                  </a:lnTo>
                  <a:lnTo>
                    <a:pt x="10541" y="2139"/>
                  </a:lnTo>
                  <a:lnTo>
                    <a:pt x="10286" y="2546"/>
                  </a:lnTo>
                  <a:lnTo>
                    <a:pt x="10210" y="2801"/>
                  </a:lnTo>
                  <a:lnTo>
                    <a:pt x="8759" y="9089"/>
                  </a:lnTo>
                  <a:lnTo>
                    <a:pt x="8453" y="9013"/>
                  </a:lnTo>
                  <a:lnTo>
                    <a:pt x="10184" y="1477"/>
                  </a:lnTo>
                  <a:lnTo>
                    <a:pt x="10235" y="1222"/>
                  </a:lnTo>
                  <a:lnTo>
                    <a:pt x="10159" y="764"/>
                  </a:lnTo>
                  <a:lnTo>
                    <a:pt x="9955" y="357"/>
                  </a:lnTo>
                  <a:lnTo>
                    <a:pt x="9624" y="77"/>
                  </a:lnTo>
                  <a:lnTo>
                    <a:pt x="9421" y="26"/>
                  </a:lnTo>
                  <a:lnTo>
                    <a:pt x="9192" y="0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102;p37">
              <a:extLst>
                <a:ext uri="{FF2B5EF4-FFF2-40B4-BE49-F238E27FC236}">
                  <a16:creationId xmlns:a16="http://schemas.microsoft.com/office/drawing/2014/main" id="{29BF5CFC-DE13-4C0F-A7BB-DF8DFC2A1486}"/>
                </a:ext>
              </a:extLst>
            </p:cNvPr>
            <p:cNvSpPr/>
            <p:nvPr/>
          </p:nvSpPr>
          <p:spPr>
            <a:xfrm>
              <a:off x="3184975" y="123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103;p37">
              <a:extLst>
                <a:ext uri="{FF2B5EF4-FFF2-40B4-BE49-F238E27FC236}">
                  <a16:creationId xmlns:a16="http://schemas.microsoft.com/office/drawing/2014/main" id="{F25EA18C-C312-4DCF-AA0C-DE3AEA9A040D}"/>
                </a:ext>
              </a:extLst>
            </p:cNvPr>
            <p:cNvSpPr/>
            <p:nvPr/>
          </p:nvSpPr>
          <p:spPr>
            <a:xfrm>
              <a:off x="3218075" y="1174650"/>
              <a:ext cx="190950" cy="55400"/>
            </a:xfrm>
            <a:custGeom>
              <a:avLst/>
              <a:gdLst/>
              <a:ahLst/>
              <a:cxnLst/>
              <a:rect l="l" t="t" r="r" b="b"/>
              <a:pathLst>
                <a:path w="7638" h="2216" extrusionOk="0">
                  <a:moveTo>
                    <a:pt x="102" y="0"/>
                  </a:moveTo>
                  <a:lnTo>
                    <a:pt x="0" y="484"/>
                  </a:lnTo>
                  <a:lnTo>
                    <a:pt x="7536" y="2215"/>
                  </a:lnTo>
                  <a:lnTo>
                    <a:pt x="7638" y="1732"/>
                  </a:lnTo>
                  <a:lnTo>
                    <a:pt x="6569" y="1477"/>
                  </a:lnTo>
                  <a:lnTo>
                    <a:pt x="6187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104;p37">
              <a:extLst>
                <a:ext uri="{FF2B5EF4-FFF2-40B4-BE49-F238E27FC236}">
                  <a16:creationId xmlns:a16="http://schemas.microsoft.com/office/drawing/2014/main" id="{C66ADC06-41CB-44B6-AF07-59A937B3FB36}"/>
                </a:ext>
              </a:extLst>
            </p:cNvPr>
            <p:cNvSpPr/>
            <p:nvPr/>
          </p:nvSpPr>
          <p:spPr>
            <a:xfrm>
              <a:off x="3184975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77" y="1"/>
                  </a:moveTo>
                  <a:lnTo>
                    <a:pt x="51" y="26"/>
                  </a:lnTo>
                  <a:lnTo>
                    <a:pt x="0" y="255"/>
                  </a:lnTo>
                  <a:lnTo>
                    <a:pt x="230" y="306"/>
                  </a:lnTo>
                  <a:lnTo>
                    <a:pt x="1121" y="612"/>
                  </a:lnTo>
                  <a:lnTo>
                    <a:pt x="1859" y="1019"/>
                  </a:lnTo>
                  <a:lnTo>
                    <a:pt x="2597" y="1656"/>
                  </a:lnTo>
                  <a:lnTo>
                    <a:pt x="3259" y="2572"/>
                  </a:lnTo>
                  <a:lnTo>
                    <a:pt x="3717" y="3794"/>
                  </a:lnTo>
                  <a:lnTo>
                    <a:pt x="3896" y="5347"/>
                  </a:lnTo>
                  <a:lnTo>
                    <a:pt x="3819" y="6315"/>
                  </a:lnTo>
                  <a:lnTo>
                    <a:pt x="4125" y="6365"/>
                  </a:lnTo>
                  <a:lnTo>
                    <a:pt x="4150" y="6213"/>
                  </a:lnTo>
                  <a:lnTo>
                    <a:pt x="4227" y="5118"/>
                  </a:lnTo>
                  <a:lnTo>
                    <a:pt x="4176" y="4125"/>
                  </a:lnTo>
                  <a:lnTo>
                    <a:pt x="3896" y="3005"/>
                  </a:lnTo>
                  <a:lnTo>
                    <a:pt x="3361" y="1936"/>
                  </a:lnTo>
                  <a:lnTo>
                    <a:pt x="2419" y="968"/>
                  </a:lnTo>
                  <a:lnTo>
                    <a:pt x="1401" y="383"/>
                  </a:lnTo>
                  <a:lnTo>
                    <a:pt x="561" y="103"/>
                  </a:lnTo>
                  <a:lnTo>
                    <a:pt x="77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105;p37">
              <a:extLst>
                <a:ext uri="{FF2B5EF4-FFF2-40B4-BE49-F238E27FC236}">
                  <a16:creationId xmlns:a16="http://schemas.microsoft.com/office/drawing/2014/main" id="{65D6AB48-51C5-4F4B-9E07-A97D1D3D0042}"/>
                </a:ext>
              </a:extLst>
            </p:cNvPr>
            <p:cNvSpPr/>
            <p:nvPr/>
          </p:nvSpPr>
          <p:spPr>
            <a:xfrm>
              <a:off x="3162700" y="1403775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8" y="1"/>
                  </a:moveTo>
                  <a:lnTo>
                    <a:pt x="0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106;p37">
              <a:extLst>
                <a:ext uri="{FF2B5EF4-FFF2-40B4-BE49-F238E27FC236}">
                  <a16:creationId xmlns:a16="http://schemas.microsoft.com/office/drawing/2014/main" id="{04DEB096-E307-45BB-8029-F12C1B7DD790}"/>
                </a:ext>
              </a:extLst>
            </p:cNvPr>
            <p:cNvSpPr/>
            <p:nvPr/>
          </p:nvSpPr>
          <p:spPr>
            <a:xfrm>
              <a:off x="3123225" y="1425425"/>
              <a:ext cx="238075" cy="100575"/>
            </a:xfrm>
            <a:custGeom>
              <a:avLst/>
              <a:gdLst/>
              <a:ahLst/>
              <a:cxnLst/>
              <a:rect l="l" t="t" r="r" b="b"/>
              <a:pathLst>
                <a:path w="9523" h="4023" extrusionOk="0">
                  <a:moveTo>
                    <a:pt x="434" y="0"/>
                  </a:moveTo>
                  <a:lnTo>
                    <a:pt x="1" y="1935"/>
                  </a:lnTo>
                  <a:lnTo>
                    <a:pt x="9064" y="4023"/>
                  </a:lnTo>
                  <a:lnTo>
                    <a:pt x="9523" y="2113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rgbClr val="E5C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107;p37">
              <a:extLst>
                <a:ext uri="{FF2B5EF4-FFF2-40B4-BE49-F238E27FC236}">
                  <a16:creationId xmlns:a16="http://schemas.microsoft.com/office/drawing/2014/main" id="{90240BDA-0200-4CEF-B8BB-251F8033AD6C}"/>
                </a:ext>
              </a:extLst>
            </p:cNvPr>
            <p:cNvSpPr/>
            <p:nvPr/>
          </p:nvSpPr>
          <p:spPr>
            <a:xfrm>
              <a:off x="3100950" y="1463600"/>
              <a:ext cx="251450" cy="105675"/>
            </a:xfrm>
            <a:custGeom>
              <a:avLst/>
              <a:gdLst/>
              <a:ahLst/>
              <a:cxnLst/>
              <a:rect l="l" t="t" r="r" b="b"/>
              <a:pathLst>
                <a:path w="10058" h="4227" extrusionOk="0">
                  <a:moveTo>
                    <a:pt x="994" y="1"/>
                  </a:moveTo>
                  <a:lnTo>
                    <a:pt x="1" y="4227"/>
                  </a:lnTo>
                  <a:lnTo>
                    <a:pt x="9573" y="4227"/>
                  </a:lnTo>
                  <a:lnTo>
                    <a:pt x="10057" y="2088"/>
                  </a:lnTo>
                  <a:lnTo>
                    <a:pt x="994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115101015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9DEFC8C-45F2-4D93-B669-8663E625C0A7}"/>
              </a:ext>
            </a:extLst>
          </p:cNvPr>
          <p:cNvSpPr txBox="1"/>
          <p:nvPr/>
        </p:nvSpPr>
        <p:spPr>
          <a:xfrm>
            <a:off x="737755" y="1507479"/>
            <a:ext cx="63627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tình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huống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đều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quyết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trách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nhiệm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cần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quyết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rõ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trách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nhiệm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mình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phù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hoàn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cảnh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.</a:t>
            </a:r>
            <a:endParaRPr lang="uz-Latn-UZ" sz="2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427507-F0BA-4BE9-9C47-9156409397FA}"/>
              </a:ext>
            </a:extLst>
          </p:cNvPr>
          <p:cNvSpPr txBox="1"/>
          <p:nvPr/>
        </p:nvSpPr>
        <p:spPr>
          <a:xfrm>
            <a:off x="1996375" y="570531"/>
            <a:ext cx="3570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KẾT LUẬN</a:t>
            </a:r>
          </a:p>
        </p:txBody>
      </p:sp>
      <p:grpSp>
        <p:nvGrpSpPr>
          <p:cNvPr id="9" name="Google Shape;1053;p37">
            <a:extLst>
              <a:ext uri="{FF2B5EF4-FFF2-40B4-BE49-F238E27FC236}">
                <a16:creationId xmlns:a16="http://schemas.microsoft.com/office/drawing/2014/main" id="{44847E38-BEB6-4964-9C4E-9B5AE602F6D1}"/>
              </a:ext>
            </a:extLst>
          </p:cNvPr>
          <p:cNvGrpSpPr/>
          <p:nvPr/>
        </p:nvGrpSpPr>
        <p:grpSpPr>
          <a:xfrm flipH="1">
            <a:off x="7406848" y="3637855"/>
            <a:ext cx="1655476" cy="1505645"/>
            <a:chOff x="4163225" y="296325"/>
            <a:chExt cx="1399625" cy="1272950"/>
          </a:xfrm>
        </p:grpSpPr>
        <p:sp>
          <p:nvSpPr>
            <p:cNvPr id="10" name="Google Shape;1054;p37">
              <a:extLst>
                <a:ext uri="{FF2B5EF4-FFF2-40B4-BE49-F238E27FC236}">
                  <a16:creationId xmlns:a16="http://schemas.microsoft.com/office/drawing/2014/main" id="{C99C2E94-F93D-4EAE-A019-7A3A0B613D5E}"/>
                </a:ext>
              </a:extLst>
            </p:cNvPr>
            <p:cNvSpPr/>
            <p:nvPr/>
          </p:nvSpPr>
          <p:spPr>
            <a:xfrm>
              <a:off x="4209700" y="296325"/>
              <a:ext cx="949000" cy="996100"/>
            </a:xfrm>
            <a:custGeom>
              <a:avLst/>
              <a:gdLst/>
              <a:ahLst/>
              <a:cxnLst/>
              <a:rect l="l" t="t" r="r" b="b"/>
              <a:pathLst>
                <a:path w="37960" h="39844" extrusionOk="0">
                  <a:moveTo>
                    <a:pt x="16727" y="0"/>
                  </a:moveTo>
                  <a:lnTo>
                    <a:pt x="16345" y="26"/>
                  </a:lnTo>
                  <a:lnTo>
                    <a:pt x="15963" y="102"/>
                  </a:lnTo>
                  <a:lnTo>
                    <a:pt x="15275" y="382"/>
                  </a:lnTo>
                  <a:lnTo>
                    <a:pt x="14715" y="815"/>
                  </a:lnTo>
                  <a:lnTo>
                    <a:pt x="14308" y="1401"/>
                  </a:lnTo>
                  <a:lnTo>
                    <a:pt x="14155" y="1706"/>
                  </a:lnTo>
                  <a:lnTo>
                    <a:pt x="13850" y="1502"/>
                  </a:lnTo>
                  <a:lnTo>
                    <a:pt x="13188" y="1222"/>
                  </a:lnTo>
                  <a:lnTo>
                    <a:pt x="12450" y="1146"/>
                  </a:lnTo>
                  <a:lnTo>
                    <a:pt x="11711" y="1222"/>
                  </a:lnTo>
                  <a:lnTo>
                    <a:pt x="11355" y="1375"/>
                  </a:lnTo>
                  <a:lnTo>
                    <a:pt x="10998" y="1528"/>
                  </a:lnTo>
                  <a:lnTo>
                    <a:pt x="10413" y="1986"/>
                  </a:lnTo>
                  <a:lnTo>
                    <a:pt x="10005" y="2546"/>
                  </a:lnTo>
                  <a:lnTo>
                    <a:pt x="9776" y="3183"/>
                  </a:lnTo>
                  <a:lnTo>
                    <a:pt x="9725" y="3539"/>
                  </a:lnTo>
                  <a:lnTo>
                    <a:pt x="9394" y="3412"/>
                  </a:lnTo>
                  <a:lnTo>
                    <a:pt x="8656" y="3310"/>
                  </a:lnTo>
                  <a:lnTo>
                    <a:pt x="7943" y="3412"/>
                  </a:lnTo>
                  <a:lnTo>
                    <a:pt x="7256" y="3692"/>
                  </a:lnTo>
                  <a:lnTo>
                    <a:pt x="6925" y="3921"/>
                  </a:lnTo>
                  <a:lnTo>
                    <a:pt x="6645" y="4150"/>
                  </a:lnTo>
                  <a:lnTo>
                    <a:pt x="6212" y="4736"/>
                  </a:lnTo>
                  <a:lnTo>
                    <a:pt x="5983" y="5398"/>
                  </a:lnTo>
                  <a:lnTo>
                    <a:pt x="5932" y="6060"/>
                  </a:lnTo>
                  <a:lnTo>
                    <a:pt x="6008" y="6416"/>
                  </a:lnTo>
                  <a:lnTo>
                    <a:pt x="5627" y="6390"/>
                  </a:lnTo>
                  <a:lnTo>
                    <a:pt x="4914" y="6467"/>
                  </a:lnTo>
                  <a:lnTo>
                    <a:pt x="4226" y="6747"/>
                  </a:lnTo>
                  <a:lnTo>
                    <a:pt x="3641" y="7180"/>
                  </a:lnTo>
                  <a:lnTo>
                    <a:pt x="3412" y="7485"/>
                  </a:lnTo>
                  <a:lnTo>
                    <a:pt x="3208" y="7791"/>
                  </a:lnTo>
                  <a:lnTo>
                    <a:pt x="2953" y="8453"/>
                  </a:lnTo>
                  <a:lnTo>
                    <a:pt x="2928" y="9140"/>
                  </a:lnTo>
                  <a:lnTo>
                    <a:pt x="3081" y="9802"/>
                  </a:lnTo>
                  <a:lnTo>
                    <a:pt x="3233" y="10133"/>
                  </a:lnTo>
                  <a:lnTo>
                    <a:pt x="2877" y="10184"/>
                  </a:lnTo>
                  <a:lnTo>
                    <a:pt x="2215" y="10464"/>
                  </a:lnTo>
                  <a:lnTo>
                    <a:pt x="1630" y="10897"/>
                  </a:lnTo>
                  <a:lnTo>
                    <a:pt x="1197" y="11482"/>
                  </a:lnTo>
                  <a:lnTo>
                    <a:pt x="1044" y="11813"/>
                  </a:lnTo>
                  <a:lnTo>
                    <a:pt x="942" y="12170"/>
                  </a:lnTo>
                  <a:lnTo>
                    <a:pt x="891" y="12857"/>
                  </a:lnTo>
                  <a:lnTo>
                    <a:pt x="1069" y="13544"/>
                  </a:lnTo>
                  <a:lnTo>
                    <a:pt x="1400" y="14130"/>
                  </a:lnTo>
                  <a:lnTo>
                    <a:pt x="1655" y="14410"/>
                  </a:lnTo>
                  <a:lnTo>
                    <a:pt x="1324" y="14563"/>
                  </a:lnTo>
                  <a:lnTo>
                    <a:pt x="764" y="14996"/>
                  </a:lnTo>
                  <a:lnTo>
                    <a:pt x="331" y="15556"/>
                  </a:lnTo>
                  <a:lnTo>
                    <a:pt x="77" y="16218"/>
                  </a:lnTo>
                  <a:lnTo>
                    <a:pt x="51" y="16574"/>
                  </a:lnTo>
                  <a:lnTo>
                    <a:pt x="26" y="16930"/>
                  </a:lnTo>
                  <a:lnTo>
                    <a:pt x="178" y="17567"/>
                  </a:lnTo>
                  <a:lnTo>
                    <a:pt x="484" y="18127"/>
                  </a:lnTo>
                  <a:lnTo>
                    <a:pt x="917" y="18611"/>
                  </a:lnTo>
                  <a:lnTo>
                    <a:pt x="1197" y="18814"/>
                  </a:lnTo>
                  <a:lnTo>
                    <a:pt x="917" y="18993"/>
                  </a:lnTo>
                  <a:lnTo>
                    <a:pt x="484" y="19451"/>
                  </a:lnTo>
                  <a:lnTo>
                    <a:pt x="178" y="19985"/>
                  </a:lnTo>
                  <a:lnTo>
                    <a:pt x="26" y="20596"/>
                  </a:lnTo>
                  <a:lnTo>
                    <a:pt x="0" y="20902"/>
                  </a:lnTo>
                  <a:lnTo>
                    <a:pt x="26" y="21258"/>
                  </a:lnTo>
                  <a:lnTo>
                    <a:pt x="204" y="21895"/>
                  </a:lnTo>
                  <a:lnTo>
                    <a:pt x="560" y="22455"/>
                  </a:lnTo>
                  <a:lnTo>
                    <a:pt x="1044" y="22913"/>
                  </a:lnTo>
                  <a:lnTo>
                    <a:pt x="1324" y="23091"/>
                  </a:lnTo>
                  <a:lnTo>
                    <a:pt x="1044" y="23321"/>
                  </a:lnTo>
                  <a:lnTo>
                    <a:pt x="637" y="23881"/>
                  </a:lnTo>
                  <a:lnTo>
                    <a:pt x="382" y="24517"/>
                  </a:lnTo>
                  <a:lnTo>
                    <a:pt x="306" y="25205"/>
                  </a:lnTo>
                  <a:lnTo>
                    <a:pt x="382" y="25561"/>
                  </a:lnTo>
                  <a:lnTo>
                    <a:pt x="458" y="25917"/>
                  </a:lnTo>
                  <a:lnTo>
                    <a:pt x="815" y="26554"/>
                  </a:lnTo>
                  <a:lnTo>
                    <a:pt x="1324" y="27063"/>
                  </a:lnTo>
                  <a:lnTo>
                    <a:pt x="1960" y="27419"/>
                  </a:lnTo>
                  <a:lnTo>
                    <a:pt x="2291" y="27521"/>
                  </a:lnTo>
                  <a:lnTo>
                    <a:pt x="2088" y="27801"/>
                  </a:lnTo>
                  <a:lnTo>
                    <a:pt x="1859" y="28463"/>
                  </a:lnTo>
                  <a:lnTo>
                    <a:pt x="1782" y="29151"/>
                  </a:lnTo>
                  <a:lnTo>
                    <a:pt x="1935" y="29838"/>
                  </a:lnTo>
                  <a:lnTo>
                    <a:pt x="2088" y="30169"/>
                  </a:lnTo>
                  <a:lnTo>
                    <a:pt x="2291" y="30475"/>
                  </a:lnTo>
                  <a:lnTo>
                    <a:pt x="2801" y="30984"/>
                  </a:lnTo>
                  <a:lnTo>
                    <a:pt x="3437" y="31340"/>
                  </a:lnTo>
                  <a:lnTo>
                    <a:pt x="4150" y="31518"/>
                  </a:lnTo>
                  <a:lnTo>
                    <a:pt x="4506" y="31544"/>
                  </a:lnTo>
                  <a:lnTo>
                    <a:pt x="4405" y="31875"/>
                  </a:lnTo>
                  <a:lnTo>
                    <a:pt x="4354" y="32562"/>
                  </a:lnTo>
                  <a:lnTo>
                    <a:pt x="4481" y="33224"/>
                  </a:lnTo>
                  <a:lnTo>
                    <a:pt x="4812" y="33861"/>
                  </a:lnTo>
                  <a:lnTo>
                    <a:pt x="5066" y="34141"/>
                  </a:lnTo>
                  <a:lnTo>
                    <a:pt x="5347" y="34395"/>
                  </a:lnTo>
                  <a:lnTo>
                    <a:pt x="5983" y="34752"/>
                  </a:lnTo>
                  <a:lnTo>
                    <a:pt x="6696" y="34955"/>
                  </a:lnTo>
                  <a:lnTo>
                    <a:pt x="7434" y="34955"/>
                  </a:lnTo>
                  <a:lnTo>
                    <a:pt x="7791" y="34879"/>
                  </a:lnTo>
                  <a:lnTo>
                    <a:pt x="7791" y="35210"/>
                  </a:lnTo>
                  <a:lnTo>
                    <a:pt x="7918" y="35872"/>
                  </a:lnTo>
                  <a:lnTo>
                    <a:pt x="8249" y="36508"/>
                  </a:lnTo>
                  <a:lnTo>
                    <a:pt x="8758" y="37017"/>
                  </a:lnTo>
                  <a:lnTo>
                    <a:pt x="9089" y="37221"/>
                  </a:lnTo>
                  <a:lnTo>
                    <a:pt x="9420" y="37399"/>
                  </a:lnTo>
                  <a:lnTo>
                    <a:pt x="10158" y="37578"/>
                  </a:lnTo>
                  <a:lnTo>
                    <a:pt x="10871" y="37578"/>
                  </a:lnTo>
                  <a:lnTo>
                    <a:pt x="11584" y="37399"/>
                  </a:lnTo>
                  <a:lnTo>
                    <a:pt x="11915" y="37247"/>
                  </a:lnTo>
                  <a:lnTo>
                    <a:pt x="11991" y="37578"/>
                  </a:lnTo>
                  <a:lnTo>
                    <a:pt x="12322" y="38189"/>
                  </a:lnTo>
                  <a:lnTo>
                    <a:pt x="12831" y="38698"/>
                  </a:lnTo>
                  <a:lnTo>
                    <a:pt x="13468" y="39054"/>
                  </a:lnTo>
                  <a:lnTo>
                    <a:pt x="13824" y="39181"/>
                  </a:lnTo>
                  <a:lnTo>
                    <a:pt x="14206" y="39258"/>
                  </a:lnTo>
                  <a:lnTo>
                    <a:pt x="14970" y="39258"/>
                  </a:lnTo>
                  <a:lnTo>
                    <a:pt x="15683" y="39054"/>
                  </a:lnTo>
                  <a:lnTo>
                    <a:pt x="16294" y="38698"/>
                  </a:lnTo>
                  <a:lnTo>
                    <a:pt x="16574" y="38469"/>
                  </a:lnTo>
                  <a:lnTo>
                    <a:pt x="16752" y="38749"/>
                  </a:lnTo>
                  <a:lnTo>
                    <a:pt x="17236" y="39258"/>
                  </a:lnTo>
                  <a:lnTo>
                    <a:pt x="17872" y="39614"/>
                  </a:lnTo>
                  <a:lnTo>
                    <a:pt x="18585" y="39818"/>
                  </a:lnTo>
                  <a:lnTo>
                    <a:pt x="18992" y="39843"/>
                  </a:lnTo>
                  <a:lnTo>
                    <a:pt x="19069" y="39843"/>
                  </a:lnTo>
                  <a:lnTo>
                    <a:pt x="19451" y="39818"/>
                  </a:lnTo>
                  <a:lnTo>
                    <a:pt x="20164" y="39614"/>
                  </a:lnTo>
                  <a:lnTo>
                    <a:pt x="20800" y="39258"/>
                  </a:lnTo>
                  <a:lnTo>
                    <a:pt x="21284" y="38749"/>
                  </a:lnTo>
                  <a:lnTo>
                    <a:pt x="21462" y="38443"/>
                  </a:lnTo>
                  <a:lnTo>
                    <a:pt x="21742" y="38698"/>
                  </a:lnTo>
                  <a:lnTo>
                    <a:pt x="22353" y="39054"/>
                  </a:lnTo>
                  <a:lnTo>
                    <a:pt x="23066" y="39232"/>
                  </a:lnTo>
                  <a:lnTo>
                    <a:pt x="23804" y="39232"/>
                  </a:lnTo>
                  <a:lnTo>
                    <a:pt x="24186" y="39156"/>
                  </a:lnTo>
                  <a:lnTo>
                    <a:pt x="24568" y="39029"/>
                  </a:lnTo>
                  <a:lnTo>
                    <a:pt x="25204" y="38672"/>
                  </a:lnTo>
                  <a:lnTo>
                    <a:pt x="25688" y="38163"/>
                  </a:lnTo>
                  <a:lnTo>
                    <a:pt x="26019" y="37527"/>
                  </a:lnTo>
                  <a:lnTo>
                    <a:pt x="26121" y="37196"/>
                  </a:lnTo>
                  <a:lnTo>
                    <a:pt x="26452" y="37374"/>
                  </a:lnTo>
                  <a:lnTo>
                    <a:pt x="27139" y="37552"/>
                  </a:lnTo>
                  <a:lnTo>
                    <a:pt x="27878" y="37552"/>
                  </a:lnTo>
                  <a:lnTo>
                    <a:pt x="28616" y="37374"/>
                  </a:lnTo>
                  <a:lnTo>
                    <a:pt x="28947" y="37196"/>
                  </a:lnTo>
                  <a:lnTo>
                    <a:pt x="29278" y="36966"/>
                  </a:lnTo>
                  <a:lnTo>
                    <a:pt x="29762" y="36457"/>
                  </a:lnTo>
                  <a:lnTo>
                    <a:pt x="30093" y="35846"/>
                  </a:lnTo>
                  <a:lnTo>
                    <a:pt x="30245" y="35159"/>
                  </a:lnTo>
                  <a:lnTo>
                    <a:pt x="30220" y="34828"/>
                  </a:lnTo>
                  <a:lnTo>
                    <a:pt x="30576" y="34904"/>
                  </a:lnTo>
                  <a:lnTo>
                    <a:pt x="31315" y="34904"/>
                  </a:lnTo>
                  <a:lnTo>
                    <a:pt x="32027" y="34701"/>
                  </a:lnTo>
                  <a:lnTo>
                    <a:pt x="32664" y="34344"/>
                  </a:lnTo>
                  <a:lnTo>
                    <a:pt x="32944" y="34090"/>
                  </a:lnTo>
                  <a:lnTo>
                    <a:pt x="33198" y="33810"/>
                  </a:lnTo>
                  <a:lnTo>
                    <a:pt x="33529" y="33173"/>
                  </a:lnTo>
                  <a:lnTo>
                    <a:pt x="33657" y="32511"/>
                  </a:lnTo>
                  <a:lnTo>
                    <a:pt x="33606" y="31824"/>
                  </a:lnTo>
                  <a:lnTo>
                    <a:pt x="33504" y="31493"/>
                  </a:lnTo>
                  <a:lnTo>
                    <a:pt x="33860" y="31467"/>
                  </a:lnTo>
                  <a:lnTo>
                    <a:pt x="34573" y="31289"/>
                  </a:lnTo>
                  <a:lnTo>
                    <a:pt x="35184" y="30933"/>
                  </a:lnTo>
                  <a:lnTo>
                    <a:pt x="35719" y="30424"/>
                  </a:lnTo>
                  <a:lnTo>
                    <a:pt x="35897" y="30093"/>
                  </a:lnTo>
                  <a:lnTo>
                    <a:pt x="36075" y="29762"/>
                  </a:lnTo>
                  <a:lnTo>
                    <a:pt x="36203" y="29074"/>
                  </a:lnTo>
                  <a:lnTo>
                    <a:pt x="36152" y="28387"/>
                  </a:lnTo>
                  <a:lnTo>
                    <a:pt x="35897" y="27750"/>
                  </a:lnTo>
                  <a:lnTo>
                    <a:pt x="35693" y="27445"/>
                  </a:lnTo>
                  <a:lnTo>
                    <a:pt x="36024" y="27343"/>
                  </a:lnTo>
                  <a:lnTo>
                    <a:pt x="36661" y="26987"/>
                  </a:lnTo>
                  <a:lnTo>
                    <a:pt x="37170" y="26477"/>
                  </a:lnTo>
                  <a:lnTo>
                    <a:pt x="37501" y="25841"/>
                  </a:lnTo>
                  <a:lnTo>
                    <a:pt x="37603" y="25510"/>
                  </a:lnTo>
                  <a:lnTo>
                    <a:pt x="37654" y="25128"/>
                  </a:lnTo>
                  <a:lnTo>
                    <a:pt x="37603" y="24441"/>
                  </a:lnTo>
                  <a:lnTo>
                    <a:pt x="37348" y="23804"/>
                  </a:lnTo>
                  <a:lnTo>
                    <a:pt x="36915" y="23244"/>
                  </a:lnTo>
                  <a:lnTo>
                    <a:pt x="36635" y="23041"/>
                  </a:lnTo>
                  <a:lnTo>
                    <a:pt x="36941" y="22837"/>
                  </a:lnTo>
                  <a:lnTo>
                    <a:pt x="37399" y="22379"/>
                  </a:lnTo>
                  <a:lnTo>
                    <a:pt x="37756" y="21819"/>
                  </a:lnTo>
                  <a:lnTo>
                    <a:pt x="37934" y="21182"/>
                  </a:lnTo>
                  <a:lnTo>
                    <a:pt x="37959" y="20851"/>
                  </a:lnTo>
                  <a:lnTo>
                    <a:pt x="37934" y="20520"/>
                  </a:lnTo>
                  <a:lnTo>
                    <a:pt x="37781" y="19909"/>
                  </a:lnTo>
                  <a:lnTo>
                    <a:pt x="37476" y="19374"/>
                  </a:lnTo>
                  <a:lnTo>
                    <a:pt x="37043" y="18916"/>
                  </a:lnTo>
                  <a:lnTo>
                    <a:pt x="36788" y="18738"/>
                  </a:lnTo>
                  <a:lnTo>
                    <a:pt x="37043" y="18560"/>
                  </a:lnTo>
                  <a:lnTo>
                    <a:pt x="37476" y="18076"/>
                  </a:lnTo>
                  <a:lnTo>
                    <a:pt x="37781" y="17491"/>
                  </a:lnTo>
                  <a:lnTo>
                    <a:pt x="37934" y="16854"/>
                  </a:lnTo>
                  <a:lnTo>
                    <a:pt x="37908" y="16523"/>
                  </a:lnTo>
                  <a:lnTo>
                    <a:pt x="37883" y="16141"/>
                  </a:lnTo>
                  <a:lnTo>
                    <a:pt x="37628" y="15479"/>
                  </a:lnTo>
                  <a:lnTo>
                    <a:pt x="37196" y="14919"/>
                  </a:lnTo>
                  <a:lnTo>
                    <a:pt x="36635" y="14486"/>
                  </a:lnTo>
                  <a:lnTo>
                    <a:pt x="36304" y="14334"/>
                  </a:lnTo>
                  <a:lnTo>
                    <a:pt x="36534" y="14079"/>
                  </a:lnTo>
                  <a:lnTo>
                    <a:pt x="36890" y="13468"/>
                  </a:lnTo>
                  <a:lnTo>
                    <a:pt x="37043" y="12806"/>
                  </a:lnTo>
                  <a:lnTo>
                    <a:pt x="36992" y="12093"/>
                  </a:lnTo>
                  <a:lnTo>
                    <a:pt x="36890" y="11737"/>
                  </a:lnTo>
                  <a:lnTo>
                    <a:pt x="36737" y="11406"/>
                  </a:lnTo>
                  <a:lnTo>
                    <a:pt x="36304" y="10820"/>
                  </a:lnTo>
                  <a:lnTo>
                    <a:pt x="35719" y="10388"/>
                  </a:lnTo>
                  <a:lnTo>
                    <a:pt x="35057" y="10133"/>
                  </a:lnTo>
                  <a:lnTo>
                    <a:pt x="34701" y="10057"/>
                  </a:lnTo>
                  <a:lnTo>
                    <a:pt x="34853" y="9751"/>
                  </a:lnTo>
                  <a:lnTo>
                    <a:pt x="35006" y="9089"/>
                  </a:lnTo>
                  <a:lnTo>
                    <a:pt x="34955" y="8402"/>
                  </a:lnTo>
                  <a:lnTo>
                    <a:pt x="34701" y="7740"/>
                  </a:lnTo>
                  <a:lnTo>
                    <a:pt x="34497" y="7434"/>
                  </a:lnTo>
                  <a:lnTo>
                    <a:pt x="34268" y="7129"/>
                  </a:lnTo>
                  <a:lnTo>
                    <a:pt x="33682" y="6696"/>
                  </a:lnTo>
                  <a:lnTo>
                    <a:pt x="32995" y="6416"/>
                  </a:lnTo>
                  <a:lnTo>
                    <a:pt x="32282" y="6340"/>
                  </a:lnTo>
                  <a:lnTo>
                    <a:pt x="31900" y="6365"/>
                  </a:lnTo>
                  <a:lnTo>
                    <a:pt x="31976" y="6034"/>
                  </a:lnTo>
                  <a:lnTo>
                    <a:pt x="31926" y="5347"/>
                  </a:lnTo>
                  <a:lnTo>
                    <a:pt x="31696" y="4685"/>
                  </a:lnTo>
                  <a:lnTo>
                    <a:pt x="31264" y="4099"/>
                  </a:lnTo>
                  <a:lnTo>
                    <a:pt x="30958" y="3870"/>
                  </a:lnTo>
                  <a:lnTo>
                    <a:pt x="30653" y="3641"/>
                  </a:lnTo>
                  <a:lnTo>
                    <a:pt x="29965" y="3361"/>
                  </a:lnTo>
                  <a:lnTo>
                    <a:pt x="29227" y="3285"/>
                  </a:lnTo>
                  <a:lnTo>
                    <a:pt x="28514" y="3386"/>
                  </a:lnTo>
                  <a:lnTo>
                    <a:pt x="28158" y="3514"/>
                  </a:lnTo>
                  <a:lnTo>
                    <a:pt x="28132" y="3157"/>
                  </a:lnTo>
                  <a:lnTo>
                    <a:pt x="27878" y="2521"/>
                  </a:lnTo>
                  <a:lnTo>
                    <a:pt x="27470" y="1935"/>
                  </a:lnTo>
                  <a:lnTo>
                    <a:pt x="26885" y="1502"/>
                  </a:lnTo>
                  <a:lnTo>
                    <a:pt x="26528" y="1324"/>
                  </a:lnTo>
                  <a:lnTo>
                    <a:pt x="26172" y="1197"/>
                  </a:lnTo>
                  <a:lnTo>
                    <a:pt x="25434" y="1121"/>
                  </a:lnTo>
                  <a:lnTo>
                    <a:pt x="24695" y="1222"/>
                  </a:lnTo>
                  <a:lnTo>
                    <a:pt x="24033" y="1477"/>
                  </a:lnTo>
                  <a:lnTo>
                    <a:pt x="23728" y="1706"/>
                  </a:lnTo>
                  <a:lnTo>
                    <a:pt x="23601" y="1375"/>
                  </a:lnTo>
                  <a:lnTo>
                    <a:pt x="23168" y="815"/>
                  </a:lnTo>
                  <a:lnTo>
                    <a:pt x="22608" y="382"/>
                  </a:lnTo>
                  <a:lnTo>
                    <a:pt x="21920" y="77"/>
                  </a:lnTo>
                  <a:lnTo>
                    <a:pt x="21538" y="26"/>
                  </a:lnTo>
                  <a:lnTo>
                    <a:pt x="21156" y="0"/>
                  </a:lnTo>
                  <a:lnTo>
                    <a:pt x="20393" y="102"/>
                  </a:lnTo>
                  <a:lnTo>
                    <a:pt x="19731" y="382"/>
                  </a:lnTo>
                  <a:lnTo>
                    <a:pt x="19171" y="815"/>
                  </a:lnTo>
                  <a:lnTo>
                    <a:pt x="18942" y="1095"/>
                  </a:lnTo>
                  <a:lnTo>
                    <a:pt x="18712" y="815"/>
                  </a:lnTo>
                  <a:lnTo>
                    <a:pt x="18152" y="382"/>
                  </a:lnTo>
                  <a:lnTo>
                    <a:pt x="17490" y="102"/>
                  </a:lnTo>
                  <a:lnTo>
                    <a:pt x="16727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055;p37">
              <a:extLst>
                <a:ext uri="{FF2B5EF4-FFF2-40B4-BE49-F238E27FC236}">
                  <a16:creationId xmlns:a16="http://schemas.microsoft.com/office/drawing/2014/main" id="{3868927B-E72C-4CA7-B52E-1C6296BB3395}"/>
                </a:ext>
              </a:extLst>
            </p:cNvPr>
            <p:cNvSpPr/>
            <p:nvPr/>
          </p:nvSpPr>
          <p:spPr>
            <a:xfrm>
              <a:off x="427780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4" y="0"/>
                  </a:moveTo>
                  <a:lnTo>
                    <a:pt x="2164" y="51"/>
                  </a:lnTo>
                  <a:lnTo>
                    <a:pt x="1197" y="459"/>
                  </a:lnTo>
                  <a:lnTo>
                    <a:pt x="459" y="1197"/>
                  </a:lnTo>
                  <a:lnTo>
                    <a:pt x="26" y="2190"/>
                  </a:lnTo>
                  <a:lnTo>
                    <a:pt x="0" y="2750"/>
                  </a:lnTo>
                  <a:lnTo>
                    <a:pt x="0" y="4914"/>
                  </a:lnTo>
                  <a:lnTo>
                    <a:pt x="26" y="5474"/>
                  </a:lnTo>
                  <a:lnTo>
                    <a:pt x="459" y="6467"/>
                  </a:lnTo>
                  <a:lnTo>
                    <a:pt x="1197" y="7205"/>
                  </a:lnTo>
                  <a:lnTo>
                    <a:pt x="2164" y="7613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056;p37">
              <a:extLst>
                <a:ext uri="{FF2B5EF4-FFF2-40B4-BE49-F238E27FC236}">
                  <a16:creationId xmlns:a16="http://schemas.microsoft.com/office/drawing/2014/main" id="{02C705CD-3ED5-4F7A-81EB-9957B386A986}"/>
                </a:ext>
              </a:extLst>
            </p:cNvPr>
            <p:cNvSpPr/>
            <p:nvPr/>
          </p:nvSpPr>
          <p:spPr>
            <a:xfrm>
              <a:off x="5022475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0" y="0"/>
                  </a:moveTo>
                  <a:lnTo>
                    <a:pt x="0" y="7638"/>
                  </a:lnTo>
                  <a:lnTo>
                    <a:pt x="560" y="7613"/>
                  </a:lnTo>
                  <a:lnTo>
                    <a:pt x="1528" y="7205"/>
                  </a:lnTo>
                  <a:lnTo>
                    <a:pt x="2266" y="6467"/>
                  </a:lnTo>
                  <a:lnTo>
                    <a:pt x="2699" y="5474"/>
                  </a:lnTo>
                  <a:lnTo>
                    <a:pt x="2724" y="4914"/>
                  </a:lnTo>
                  <a:lnTo>
                    <a:pt x="2724" y="2750"/>
                  </a:lnTo>
                  <a:lnTo>
                    <a:pt x="2699" y="2190"/>
                  </a:lnTo>
                  <a:lnTo>
                    <a:pt x="2266" y="1197"/>
                  </a:lnTo>
                  <a:lnTo>
                    <a:pt x="1528" y="459"/>
                  </a:lnTo>
                  <a:lnTo>
                    <a:pt x="560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057;p37">
              <a:extLst>
                <a:ext uri="{FF2B5EF4-FFF2-40B4-BE49-F238E27FC236}">
                  <a16:creationId xmlns:a16="http://schemas.microsoft.com/office/drawing/2014/main" id="{B1D25222-8422-4A46-8E8D-5797B762A685}"/>
                </a:ext>
              </a:extLst>
            </p:cNvPr>
            <p:cNvSpPr/>
            <p:nvPr/>
          </p:nvSpPr>
          <p:spPr>
            <a:xfrm>
              <a:off x="4579475" y="1254850"/>
              <a:ext cx="210075" cy="264150"/>
            </a:xfrm>
            <a:custGeom>
              <a:avLst/>
              <a:gdLst/>
              <a:ahLst/>
              <a:cxnLst/>
              <a:rect l="l" t="t" r="r" b="b"/>
              <a:pathLst>
                <a:path w="8403" h="10566" extrusionOk="0">
                  <a:moveTo>
                    <a:pt x="1" y="0"/>
                  </a:moveTo>
                  <a:lnTo>
                    <a:pt x="1" y="10566"/>
                  </a:lnTo>
                  <a:lnTo>
                    <a:pt x="8402" y="10566"/>
                  </a:lnTo>
                  <a:lnTo>
                    <a:pt x="8402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058;p37">
              <a:extLst>
                <a:ext uri="{FF2B5EF4-FFF2-40B4-BE49-F238E27FC236}">
                  <a16:creationId xmlns:a16="http://schemas.microsoft.com/office/drawing/2014/main" id="{D7E1EE3E-A660-451C-9393-F6E191017607}"/>
                </a:ext>
              </a:extLst>
            </p:cNvPr>
            <p:cNvSpPr/>
            <p:nvPr/>
          </p:nvSpPr>
          <p:spPr>
            <a:xfrm>
              <a:off x="4333800" y="439525"/>
              <a:ext cx="700775" cy="875800"/>
            </a:xfrm>
            <a:custGeom>
              <a:avLst/>
              <a:gdLst/>
              <a:ahLst/>
              <a:cxnLst/>
              <a:rect l="l" t="t" r="r" b="b"/>
              <a:pathLst>
                <a:path w="28031" h="35032" extrusionOk="0">
                  <a:moveTo>
                    <a:pt x="14028" y="1"/>
                  </a:moveTo>
                  <a:lnTo>
                    <a:pt x="13290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191" y="841"/>
                  </a:lnTo>
                  <a:lnTo>
                    <a:pt x="7944" y="1375"/>
                  </a:lnTo>
                  <a:lnTo>
                    <a:pt x="6747" y="2037"/>
                  </a:lnTo>
                  <a:lnTo>
                    <a:pt x="5627" y="2776"/>
                  </a:lnTo>
                  <a:lnTo>
                    <a:pt x="4583" y="3641"/>
                  </a:lnTo>
                  <a:lnTo>
                    <a:pt x="3641" y="4583"/>
                  </a:lnTo>
                  <a:lnTo>
                    <a:pt x="2776" y="5627"/>
                  </a:lnTo>
                  <a:lnTo>
                    <a:pt x="2012" y="6747"/>
                  </a:lnTo>
                  <a:lnTo>
                    <a:pt x="1375" y="7944"/>
                  </a:lnTo>
                  <a:lnTo>
                    <a:pt x="841" y="9191"/>
                  </a:lnTo>
                  <a:lnTo>
                    <a:pt x="433" y="10515"/>
                  </a:lnTo>
                  <a:lnTo>
                    <a:pt x="153" y="11890"/>
                  </a:lnTo>
                  <a:lnTo>
                    <a:pt x="1" y="13316"/>
                  </a:lnTo>
                  <a:lnTo>
                    <a:pt x="1" y="14028"/>
                  </a:lnTo>
                  <a:lnTo>
                    <a:pt x="1" y="21004"/>
                  </a:lnTo>
                  <a:lnTo>
                    <a:pt x="1" y="21717"/>
                  </a:lnTo>
                  <a:lnTo>
                    <a:pt x="153" y="23143"/>
                  </a:lnTo>
                  <a:lnTo>
                    <a:pt x="433" y="24517"/>
                  </a:lnTo>
                  <a:lnTo>
                    <a:pt x="841" y="25841"/>
                  </a:lnTo>
                  <a:lnTo>
                    <a:pt x="1375" y="27089"/>
                  </a:lnTo>
                  <a:lnTo>
                    <a:pt x="2012" y="28285"/>
                  </a:lnTo>
                  <a:lnTo>
                    <a:pt x="2776" y="29405"/>
                  </a:lnTo>
                  <a:lnTo>
                    <a:pt x="3641" y="30449"/>
                  </a:lnTo>
                  <a:lnTo>
                    <a:pt x="4583" y="31391"/>
                  </a:lnTo>
                  <a:lnTo>
                    <a:pt x="5627" y="32257"/>
                  </a:lnTo>
                  <a:lnTo>
                    <a:pt x="6747" y="32995"/>
                  </a:lnTo>
                  <a:lnTo>
                    <a:pt x="7944" y="33657"/>
                  </a:lnTo>
                  <a:lnTo>
                    <a:pt x="9191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06"/>
                  </a:lnTo>
                  <a:lnTo>
                    <a:pt x="14028" y="35032"/>
                  </a:lnTo>
                  <a:lnTo>
                    <a:pt x="14741" y="35006"/>
                  </a:lnTo>
                  <a:lnTo>
                    <a:pt x="16167" y="34879"/>
                  </a:lnTo>
                  <a:lnTo>
                    <a:pt x="17516" y="34599"/>
                  </a:lnTo>
                  <a:lnTo>
                    <a:pt x="18840" y="34192"/>
                  </a:lnTo>
                  <a:lnTo>
                    <a:pt x="20088" y="33657"/>
                  </a:lnTo>
                  <a:lnTo>
                    <a:pt x="21284" y="32995"/>
                  </a:lnTo>
                  <a:lnTo>
                    <a:pt x="22404" y="32257"/>
                  </a:lnTo>
                  <a:lnTo>
                    <a:pt x="23448" y="31391"/>
                  </a:lnTo>
                  <a:lnTo>
                    <a:pt x="24390" y="30449"/>
                  </a:lnTo>
                  <a:lnTo>
                    <a:pt x="25256" y="29405"/>
                  </a:lnTo>
                  <a:lnTo>
                    <a:pt x="26020" y="28285"/>
                  </a:lnTo>
                  <a:lnTo>
                    <a:pt x="26656" y="27089"/>
                  </a:lnTo>
                  <a:lnTo>
                    <a:pt x="27191" y="25841"/>
                  </a:lnTo>
                  <a:lnTo>
                    <a:pt x="27598" y="24517"/>
                  </a:lnTo>
                  <a:lnTo>
                    <a:pt x="27878" y="23143"/>
                  </a:lnTo>
                  <a:lnTo>
                    <a:pt x="28031" y="21717"/>
                  </a:lnTo>
                  <a:lnTo>
                    <a:pt x="28031" y="21004"/>
                  </a:lnTo>
                  <a:lnTo>
                    <a:pt x="28031" y="14028"/>
                  </a:lnTo>
                  <a:lnTo>
                    <a:pt x="28031" y="13316"/>
                  </a:lnTo>
                  <a:lnTo>
                    <a:pt x="27878" y="11890"/>
                  </a:lnTo>
                  <a:lnTo>
                    <a:pt x="27598" y="10515"/>
                  </a:lnTo>
                  <a:lnTo>
                    <a:pt x="27191" y="9191"/>
                  </a:lnTo>
                  <a:lnTo>
                    <a:pt x="26656" y="7944"/>
                  </a:lnTo>
                  <a:lnTo>
                    <a:pt x="26020" y="6747"/>
                  </a:lnTo>
                  <a:lnTo>
                    <a:pt x="25256" y="5627"/>
                  </a:lnTo>
                  <a:lnTo>
                    <a:pt x="24390" y="4583"/>
                  </a:lnTo>
                  <a:lnTo>
                    <a:pt x="23448" y="3641"/>
                  </a:lnTo>
                  <a:lnTo>
                    <a:pt x="22404" y="2776"/>
                  </a:lnTo>
                  <a:lnTo>
                    <a:pt x="21284" y="2037"/>
                  </a:lnTo>
                  <a:lnTo>
                    <a:pt x="20088" y="1375"/>
                  </a:lnTo>
                  <a:lnTo>
                    <a:pt x="18840" y="841"/>
                  </a:lnTo>
                  <a:lnTo>
                    <a:pt x="17516" y="433"/>
                  </a:lnTo>
                  <a:lnTo>
                    <a:pt x="16167" y="153"/>
                  </a:lnTo>
                  <a:lnTo>
                    <a:pt x="14741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059;p37">
              <a:extLst>
                <a:ext uri="{FF2B5EF4-FFF2-40B4-BE49-F238E27FC236}">
                  <a16:creationId xmlns:a16="http://schemas.microsoft.com/office/drawing/2014/main" id="{16C666D0-A936-4910-9A62-D40BD86795DB}"/>
                </a:ext>
              </a:extLst>
            </p:cNvPr>
            <p:cNvSpPr/>
            <p:nvPr/>
          </p:nvSpPr>
          <p:spPr>
            <a:xfrm>
              <a:off x="4458550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08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08" y="3616"/>
                  </a:lnTo>
                  <a:lnTo>
                    <a:pt x="2190" y="3590"/>
                  </a:lnTo>
                  <a:lnTo>
                    <a:pt x="2826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26" y="281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060;p37">
              <a:extLst>
                <a:ext uri="{FF2B5EF4-FFF2-40B4-BE49-F238E27FC236}">
                  <a16:creationId xmlns:a16="http://schemas.microsoft.com/office/drawing/2014/main" id="{523BF5B5-4DD5-4611-BD31-C034DB78E0B1}"/>
                </a:ext>
              </a:extLst>
            </p:cNvPr>
            <p:cNvSpPr/>
            <p:nvPr/>
          </p:nvSpPr>
          <p:spPr>
            <a:xfrm>
              <a:off x="4818800" y="933425"/>
              <a:ext cx="91025" cy="90400"/>
            </a:xfrm>
            <a:custGeom>
              <a:avLst/>
              <a:gdLst/>
              <a:ahLst/>
              <a:cxnLst/>
              <a:rect l="l" t="t" r="r" b="b"/>
              <a:pathLst>
                <a:path w="3641" h="3616" extrusionOk="0">
                  <a:moveTo>
                    <a:pt x="1833" y="1"/>
                  </a:moveTo>
                  <a:lnTo>
                    <a:pt x="1451" y="26"/>
                  </a:lnTo>
                  <a:lnTo>
                    <a:pt x="815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815" y="3310"/>
                  </a:lnTo>
                  <a:lnTo>
                    <a:pt x="1451" y="3590"/>
                  </a:lnTo>
                  <a:lnTo>
                    <a:pt x="1833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5" y="2827"/>
                  </a:lnTo>
                  <a:lnTo>
                    <a:pt x="3615" y="2165"/>
                  </a:lnTo>
                  <a:lnTo>
                    <a:pt x="3641" y="1808"/>
                  </a:lnTo>
                  <a:lnTo>
                    <a:pt x="3615" y="1426"/>
                  </a:lnTo>
                  <a:lnTo>
                    <a:pt x="3335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61;p37">
              <a:extLst>
                <a:ext uri="{FF2B5EF4-FFF2-40B4-BE49-F238E27FC236}">
                  <a16:creationId xmlns:a16="http://schemas.microsoft.com/office/drawing/2014/main" id="{8034017A-91AF-413E-B9E6-7D7ED65A7264}"/>
                </a:ext>
              </a:extLst>
            </p:cNvPr>
            <p:cNvSpPr/>
            <p:nvPr/>
          </p:nvSpPr>
          <p:spPr>
            <a:xfrm>
              <a:off x="4163225" y="1359225"/>
              <a:ext cx="1041925" cy="210050"/>
            </a:xfrm>
            <a:custGeom>
              <a:avLst/>
              <a:gdLst/>
              <a:ahLst/>
              <a:cxnLst/>
              <a:rect l="l" t="t" r="r" b="b"/>
              <a:pathLst>
                <a:path w="41677" h="8402" extrusionOk="0">
                  <a:moveTo>
                    <a:pt x="16625" y="1"/>
                  </a:moveTo>
                  <a:lnTo>
                    <a:pt x="12297" y="153"/>
                  </a:lnTo>
                  <a:lnTo>
                    <a:pt x="11177" y="179"/>
                  </a:lnTo>
                  <a:lnTo>
                    <a:pt x="9115" y="484"/>
                  </a:lnTo>
                  <a:lnTo>
                    <a:pt x="7307" y="1070"/>
                  </a:lnTo>
                  <a:lnTo>
                    <a:pt x="5678" y="1910"/>
                  </a:lnTo>
                  <a:lnTo>
                    <a:pt x="4227" y="2979"/>
                  </a:lnTo>
                  <a:lnTo>
                    <a:pt x="2903" y="4303"/>
                  </a:lnTo>
                  <a:lnTo>
                    <a:pt x="1681" y="5805"/>
                  </a:lnTo>
                  <a:lnTo>
                    <a:pt x="535" y="7485"/>
                  </a:lnTo>
                  <a:lnTo>
                    <a:pt x="1" y="8402"/>
                  </a:lnTo>
                  <a:lnTo>
                    <a:pt x="41677" y="8402"/>
                  </a:lnTo>
                  <a:lnTo>
                    <a:pt x="41142" y="7485"/>
                  </a:lnTo>
                  <a:lnTo>
                    <a:pt x="39996" y="5805"/>
                  </a:lnTo>
                  <a:lnTo>
                    <a:pt x="38774" y="4303"/>
                  </a:lnTo>
                  <a:lnTo>
                    <a:pt x="37451" y="2979"/>
                  </a:lnTo>
                  <a:lnTo>
                    <a:pt x="35999" y="1910"/>
                  </a:lnTo>
                  <a:lnTo>
                    <a:pt x="34370" y="1070"/>
                  </a:lnTo>
                  <a:lnTo>
                    <a:pt x="32563" y="484"/>
                  </a:lnTo>
                  <a:lnTo>
                    <a:pt x="30500" y="179"/>
                  </a:lnTo>
                  <a:lnTo>
                    <a:pt x="29380" y="153"/>
                  </a:lnTo>
                  <a:lnTo>
                    <a:pt x="25052" y="1"/>
                  </a:lnTo>
                  <a:lnTo>
                    <a:pt x="25027" y="433"/>
                  </a:lnTo>
                  <a:lnTo>
                    <a:pt x="24874" y="1248"/>
                  </a:lnTo>
                  <a:lnTo>
                    <a:pt x="24543" y="2012"/>
                  </a:lnTo>
                  <a:lnTo>
                    <a:pt x="24085" y="2674"/>
                  </a:lnTo>
                  <a:lnTo>
                    <a:pt x="23525" y="3259"/>
                  </a:lnTo>
                  <a:lnTo>
                    <a:pt x="22863" y="3692"/>
                  </a:lnTo>
                  <a:lnTo>
                    <a:pt x="22099" y="4023"/>
                  </a:lnTo>
                  <a:lnTo>
                    <a:pt x="21284" y="4201"/>
                  </a:lnTo>
                  <a:lnTo>
                    <a:pt x="20419" y="4201"/>
                  </a:lnTo>
                  <a:lnTo>
                    <a:pt x="19579" y="4023"/>
                  </a:lnTo>
                  <a:lnTo>
                    <a:pt x="18840" y="3692"/>
                  </a:lnTo>
                  <a:lnTo>
                    <a:pt x="18153" y="3259"/>
                  </a:lnTo>
                  <a:lnTo>
                    <a:pt x="17593" y="2674"/>
                  </a:lnTo>
                  <a:lnTo>
                    <a:pt x="17134" y="2012"/>
                  </a:lnTo>
                  <a:lnTo>
                    <a:pt x="16803" y="1248"/>
                  </a:lnTo>
                  <a:lnTo>
                    <a:pt x="16651" y="433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4679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062;p37">
              <a:extLst>
                <a:ext uri="{FF2B5EF4-FFF2-40B4-BE49-F238E27FC236}">
                  <a16:creationId xmlns:a16="http://schemas.microsoft.com/office/drawing/2014/main" id="{4EC70381-3A9E-4AAB-B138-BC93819ECDAB}"/>
                </a:ext>
              </a:extLst>
            </p:cNvPr>
            <p:cNvSpPr/>
            <p:nvPr/>
          </p:nvSpPr>
          <p:spPr>
            <a:xfrm>
              <a:off x="4540025" y="1359225"/>
              <a:ext cx="288350" cy="148950"/>
            </a:xfrm>
            <a:custGeom>
              <a:avLst/>
              <a:gdLst/>
              <a:ahLst/>
              <a:cxnLst/>
              <a:rect l="l" t="t" r="r" b="b"/>
              <a:pathLst>
                <a:path w="11534" h="5958" extrusionOk="0">
                  <a:moveTo>
                    <a:pt x="1553" y="1"/>
                  </a:moveTo>
                  <a:lnTo>
                    <a:pt x="0" y="51"/>
                  </a:lnTo>
                  <a:lnTo>
                    <a:pt x="0" y="128"/>
                  </a:lnTo>
                  <a:lnTo>
                    <a:pt x="0" y="179"/>
                  </a:lnTo>
                  <a:lnTo>
                    <a:pt x="0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299" y="3870"/>
                  </a:lnTo>
                  <a:lnTo>
                    <a:pt x="2088" y="4659"/>
                  </a:lnTo>
                  <a:lnTo>
                    <a:pt x="3004" y="5270"/>
                  </a:lnTo>
                  <a:lnTo>
                    <a:pt x="4048" y="5703"/>
                  </a:lnTo>
                  <a:lnTo>
                    <a:pt x="5168" y="5958"/>
                  </a:lnTo>
                  <a:lnTo>
                    <a:pt x="6365" y="5958"/>
                  </a:lnTo>
                  <a:lnTo>
                    <a:pt x="7485" y="5703"/>
                  </a:lnTo>
                  <a:lnTo>
                    <a:pt x="8529" y="5270"/>
                  </a:lnTo>
                  <a:lnTo>
                    <a:pt x="9446" y="4659"/>
                  </a:lnTo>
                  <a:lnTo>
                    <a:pt x="10235" y="3870"/>
                  </a:lnTo>
                  <a:lnTo>
                    <a:pt x="10846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33" y="179"/>
                  </a:lnTo>
                  <a:lnTo>
                    <a:pt x="11533" y="128"/>
                  </a:lnTo>
                  <a:lnTo>
                    <a:pt x="11533" y="51"/>
                  </a:lnTo>
                  <a:lnTo>
                    <a:pt x="9980" y="1"/>
                  </a:lnTo>
                  <a:lnTo>
                    <a:pt x="9955" y="433"/>
                  </a:lnTo>
                  <a:lnTo>
                    <a:pt x="9802" y="1248"/>
                  </a:lnTo>
                  <a:lnTo>
                    <a:pt x="9471" y="2012"/>
                  </a:lnTo>
                  <a:lnTo>
                    <a:pt x="9013" y="2674"/>
                  </a:lnTo>
                  <a:lnTo>
                    <a:pt x="8453" y="3259"/>
                  </a:lnTo>
                  <a:lnTo>
                    <a:pt x="7791" y="3692"/>
                  </a:lnTo>
                  <a:lnTo>
                    <a:pt x="7027" y="4023"/>
                  </a:lnTo>
                  <a:lnTo>
                    <a:pt x="6212" y="4201"/>
                  </a:lnTo>
                  <a:lnTo>
                    <a:pt x="5347" y="4201"/>
                  </a:lnTo>
                  <a:lnTo>
                    <a:pt x="4507" y="4023"/>
                  </a:lnTo>
                  <a:lnTo>
                    <a:pt x="3768" y="3692"/>
                  </a:lnTo>
                  <a:lnTo>
                    <a:pt x="3081" y="3259"/>
                  </a:lnTo>
                  <a:lnTo>
                    <a:pt x="2521" y="2674"/>
                  </a:lnTo>
                  <a:lnTo>
                    <a:pt x="2062" y="2012"/>
                  </a:lnTo>
                  <a:lnTo>
                    <a:pt x="1731" y="1248"/>
                  </a:lnTo>
                  <a:lnTo>
                    <a:pt x="1579" y="433"/>
                  </a:lnTo>
                  <a:lnTo>
                    <a:pt x="1553" y="1"/>
                  </a:lnTo>
                  <a:close/>
                </a:path>
              </a:pathLst>
            </a:custGeom>
            <a:solidFill>
              <a:srgbClr val="6CA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063;p37">
              <a:extLst>
                <a:ext uri="{FF2B5EF4-FFF2-40B4-BE49-F238E27FC236}">
                  <a16:creationId xmlns:a16="http://schemas.microsoft.com/office/drawing/2014/main" id="{B94E9C00-4328-4F76-9AF6-2215F16447BB}"/>
                </a:ext>
              </a:extLst>
            </p:cNvPr>
            <p:cNvSpPr/>
            <p:nvPr/>
          </p:nvSpPr>
          <p:spPr>
            <a:xfrm>
              <a:off x="4632300" y="974800"/>
              <a:ext cx="99950" cy="119675"/>
            </a:xfrm>
            <a:custGeom>
              <a:avLst/>
              <a:gdLst/>
              <a:ahLst/>
              <a:cxnLst/>
              <a:rect l="l" t="t" r="r" b="b"/>
              <a:pathLst>
                <a:path w="3998" h="4787" extrusionOk="0">
                  <a:moveTo>
                    <a:pt x="1885" y="0"/>
                  </a:moveTo>
                  <a:lnTo>
                    <a:pt x="1656" y="306"/>
                  </a:lnTo>
                  <a:lnTo>
                    <a:pt x="157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85" y="4558"/>
                  </a:lnTo>
                  <a:lnTo>
                    <a:pt x="1503" y="4787"/>
                  </a:lnTo>
                  <a:lnTo>
                    <a:pt x="2521" y="4787"/>
                  </a:lnTo>
                  <a:lnTo>
                    <a:pt x="3514" y="4558"/>
                  </a:lnTo>
                  <a:lnTo>
                    <a:pt x="3998" y="4354"/>
                  </a:lnTo>
                  <a:lnTo>
                    <a:pt x="3998" y="4303"/>
                  </a:lnTo>
                  <a:lnTo>
                    <a:pt x="3998" y="4252"/>
                  </a:lnTo>
                  <a:lnTo>
                    <a:pt x="2445" y="586"/>
                  </a:lnTo>
                  <a:lnTo>
                    <a:pt x="2343" y="306"/>
                  </a:lnTo>
                  <a:lnTo>
                    <a:pt x="2114" y="0"/>
                  </a:lnTo>
                  <a:close/>
                </a:path>
              </a:pathLst>
            </a:custGeom>
            <a:solidFill>
              <a:srgbClr val="825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64;p37">
              <a:extLst>
                <a:ext uri="{FF2B5EF4-FFF2-40B4-BE49-F238E27FC236}">
                  <a16:creationId xmlns:a16="http://schemas.microsoft.com/office/drawing/2014/main" id="{081BD3B0-D6C7-4F07-8E69-B2D3E6A77D62}"/>
                </a:ext>
              </a:extLst>
            </p:cNvPr>
            <p:cNvSpPr/>
            <p:nvPr/>
          </p:nvSpPr>
          <p:spPr>
            <a:xfrm>
              <a:off x="4632300" y="1083625"/>
              <a:ext cx="99950" cy="37575"/>
            </a:xfrm>
            <a:custGeom>
              <a:avLst/>
              <a:gdLst/>
              <a:ahLst/>
              <a:cxnLst/>
              <a:rect l="l" t="t" r="r" b="b"/>
              <a:pathLst>
                <a:path w="3998" h="1503" extrusionOk="0">
                  <a:moveTo>
                    <a:pt x="1" y="1"/>
                  </a:moveTo>
                  <a:lnTo>
                    <a:pt x="1" y="306"/>
                  </a:lnTo>
                  <a:lnTo>
                    <a:pt x="357" y="841"/>
                  </a:lnTo>
                  <a:lnTo>
                    <a:pt x="917" y="1248"/>
                  </a:lnTo>
                  <a:lnTo>
                    <a:pt x="1579" y="1477"/>
                  </a:lnTo>
                  <a:lnTo>
                    <a:pt x="1834" y="1503"/>
                  </a:lnTo>
                  <a:lnTo>
                    <a:pt x="2165" y="1503"/>
                  </a:lnTo>
                  <a:lnTo>
                    <a:pt x="2445" y="1477"/>
                  </a:lnTo>
                  <a:lnTo>
                    <a:pt x="3081" y="1248"/>
                  </a:lnTo>
                  <a:lnTo>
                    <a:pt x="3667" y="841"/>
                  </a:lnTo>
                  <a:lnTo>
                    <a:pt x="3998" y="306"/>
                  </a:lnTo>
                  <a:lnTo>
                    <a:pt x="3998" y="1"/>
                  </a:lnTo>
                  <a:lnTo>
                    <a:pt x="3514" y="205"/>
                  </a:lnTo>
                  <a:lnTo>
                    <a:pt x="2521" y="434"/>
                  </a:lnTo>
                  <a:lnTo>
                    <a:pt x="1503" y="434"/>
                  </a:lnTo>
                  <a:lnTo>
                    <a:pt x="485" y="20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065;p37">
              <a:extLst>
                <a:ext uri="{FF2B5EF4-FFF2-40B4-BE49-F238E27FC236}">
                  <a16:creationId xmlns:a16="http://schemas.microsoft.com/office/drawing/2014/main" id="{ACA498FC-225C-4618-95CD-A6FB472BBD9A}"/>
                </a:ext>
              </a:extLst>
            </p:cNvPr>
            <p:cNvSpPr/>
            <p:nvPr/>
          </p:nvSpPr>
          <p:spPr>
            <a:xfrm>
              <a:off x="4477650" y="949350"/>
              <a:ext cx="26125" cy="26100"/>
            </a:xfrm>
            <a:custGeom>
              <a:avLst/>
              <a:gdLst/>
              <a:ahLst/>
              <a:cxnLst/>
              <a:rect l="l" t="t" r="r" b="b"/>
              <a:pathLst>
                <a:path w="1045" h="1044" extrusionOk="0">
                  <a:moveTo>
                    <a:pt x="510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10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44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066;p37">
              <a:extLst>
                <a:ext uri="{FF2B5EF4-FFF2-40B4-BE49-F238E27FC236}">
                  <a16:creationId xmlns:a16="http://schemas.microsoft.com/office/drawing/2014/main" id="{9ABAEC24-13A4-456A-8C28-CFDC8BDD89C9}"/>
                </a:ext>
              </a:extLst>
            </p:cNvPr>
            <p:cNvSpPr/>
            <p:nvPr/>
          </p:nvSpPr>
          <p:spPr>
            <a:xfrm>
              <a:off x="4837900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31" y="26"/>
                  </a:lnTo>
                  <a:lnTo>
                    <a:pt x="25" y="306"/>
                  </a:lnTo>
                  <a:lnTo>
                    <a:pt x="0" y="509"/>
                  </a:lnTo>
                  <a:lnTo>
                    <a:pt x="25" y="738"/>
                  </a:lnTo>
                  <a:lnTo>
                    <a:pt x="331" y="1018"/>
                  </a:lnTo>
                  <a:lnTo>
                    <a:pt x="535" y="1044"/>
                  </a:lnTo>
                  <a:lnTo>
                    <a:pt x="738" y="1018"/>
                  </a:lnTo>
                  <a:lnTo>
                    <a:pt x="1044" y="738"/>
                  </a:lnTo>
                  <a:lnTo>
                    <a:pt x="1069" y="509"/>
                  </a:lnTo>
                  <a:lnTo>
                    <a:pt x="1044" y="306"/>
                  </a:lnTo>
                  <a:lnTo>
                    <a:pt x="738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067;p37">
              <a:extLst>
                <a:ext uri="{FF2B5EF4-FFF2-40B4-BE49-F238E27FC236}">
                  <a16:creationId xmlns:a16="http://schemas.microsoft.com/office/drawing/2014/main" id="{3A760E2D-576A-4D2E-9D94-074FDC8CAE70}"/>
                </a:ext>
              </a:extLst>
            </p:cNvPr>
            <p:cNvSpPr/>
            <p:nvPr/>
          </p:nvSpPr>
          <p:spPr>
            <a:xfrm>
              <a:off x="4431175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50" y="0"/>
                  </a:moveTo>
                  <a:lnTo>
                    <a:pt x="1096" y="26"/>
                  </a:lnTo>
                  <a:lnTo>
                    <a:pt x="586" y="229"/>
                  </a:lnTo>
                  <a:lnTo>
                    <a:pt x="230" y="611"/>
                  </a:lnTo>
                  <a:lnTo>
                    <a:pt x="1" y="1095"/>
                  </a:lnTo>
                  <a:lnTo>
                    <a:pt x="1" y="1375"/>
                  </a:lnTo>
                  <a:lnTo>
                    <a:pt x="1" y="1655"/>
                  </a:lnTo>
                  <a:lnTo>
                    <a:pt x="230" y="2164"/>
                  </a:lnTo>
                  <a:lnTo>
                    <a:pt x="586" y="2521"/>
                  </a:lnTo>
                  <a:lnTo>
                    <a:pt x="1096" y="2750"/>
                  </a:lnTo>
                  <a:lnTo>
                    <a:pt x="4736" y="2750"/>
                  </a:lnTo>
                  <a:lnTo>
                    <a:pt x="5220" y="2521"/>
                  </a:lnTo>
                  <a:lnTo>
                    <a:pt x="5602" y="2164"/>
                  </a:lnTo>
                  <a:lnTo>
                    <a:pt x="5805" y="1655"/>
                  </a:lnTo>
                  <a:lnTo>
                    <a:pt x="5831" y="1375"/>
                  </a:lnTo>
                  <a:lnTo>
                    <a:pt x="5805" y="1095"/>
                  </a:lnTo>
                  <a:lnTo>
                    <a:pt x="5602" y="611"/>
                  </a:lnTo>
                  <a:lnTo>
                    <a:pt x="5220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68;p37">
              <a:extLst>
                <a:ext uri="{FF2B5EF4-FFF2-40B4-BE49-F238E27FC236}">
                  <a16:creationId xmlns:a16="http://schemas.microsoft.com/office/drawing/2014/main" id="{3CC056B1-C02A-43D4-B4F2-F1AA187155C9}"/>
                </a:ext>
              </a:extLst>
            </p:cNvPr>
            <p:cNvSpPr/>
            <p:nvPr/>
          </p:nvSpPr>
          <p:spPr>
            <a:xfrm>
              <a:off x="4791425" y="1037175"/>
              <a:ext cx="146425" cy="68750"/>
            </a:xfrm>
            <a:custGeom>
              <a:avLst/>
              <a:gdLst/>
              <a:ahLst/>
              <a:cxnLst/>
              <a:rect l="l" t="t" r="r" b="b"/>
              <a:pathLst>
                <a:path w="5857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612" y="229"/>
                  </a:lnTo>
                  <a:lnTo>
                    <a:pt x="230" y="611"/>
                  </a:lnTo>
                  <a:lnTo>
                    <a:pt x="26" y="1095"/>
                  </a:lnTo>
                  <a:lnTo>
                    <a:pt x="1" y="1375"/>
                  </a:lnTo>
                  <a:lnTo>
                    <a:pt x="26" y="1655"/>
                  </a:lnTo>
                  <a:lnTo>
                    <a:pt x="230" y="2164"/>
                  </a:lnTo>
                  <a:lnTo>
                    <a:pt x="612" y="2521"/>
                  </a:lnTo>
                  <a:lnTo>
                    <a:pt x="1095" y="2750"/>
                  </a:lnTo>
                  <a:lnTo>
                    <a:pt x="4761" y="2750"/>
                  </a:lnTo>
                  <a:lnTo>
                    <a:pt x="5245" y="2521"/>
                  </a:lnTo>
                  <a:lnTo>
                    <a:pt x="5627" y="2164"/>
                  </a:lnTo>
                  <a:lnTo>
                    <a:pt x="5831" y="1655"/>
                  </a:lnTo>
                  <a:lnTo>
                    <a:pt x="5856" y="1375"/>
                  </a:lnTo>
                  <a:lnTo>
                    <a:pt x="5831" y="1095"/>
                  </a:lnTo>
                  <a:lnTo>
                    <a:pt x="5627" y="611"/>
                  </a:lnTo>
                  <a:lnTo>
                    <a:pt x="5245" y="229"/>
                  </a:lnTo>
                  <a:lnTo>
                    <a:pt x="4761" y="26"/>
                  </a:lnTo>
                  <a:lnTo>
                    <a:pt x="4481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069;p37">
              <a:extLst>
                <a:ext uri="{FF2B5EF4-FFF2-40B4-BE49-F238E27FC236}">
                  <a16:creationId xmlns:a16="http://schemas.microsoft.com/office/drawing/2014/main" id="{31A62633-E9F1-4A30-A89F-97DE5347868E}"/>
                </a:ext>
              </a:extLst>
            </p:cNvPr>
            <p:cNvSpPr/>
            <p:nvPr/>
          </p:nvSpPr>
          <p:spPr>
            <a:xfrm>
              <a:off x="4448375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0" y="866"/>
                  </a:moveTo>
                  <a:lnTo>
                    <a:pt x="4201" y="662"/>
                  </a:lnTo>
                  <a:lnTo>
                    <a:pt x="3666" y="306"/>
                  </a:lnTo>
                  <a:lnTo>
                    <a:pt x="2826" y="1"/>
                  </a:lnTo>
                  <a:lnTo>
                    <a:pt x="1630" y="1"/>
                  </a:lnTo>
                  <a:lnTo>
                    <a:pt x="764" y="306"/>
                  </a:lnTo>
                  <a:lnTo>
                    <a:pt x="255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070;p37">
              <a:extLst>
                <a:ext uri="{FF2B5EF4-FFF2-40B4-BE49-F238E27FC236}">
                  <a16:creationId xmlns:a16="http://schemas.microsoft.com/office/drawing/2014/main" id="{31D4FC07-69C6-4B6F-8474-008727B080B7}"/>
                </a:ext>
              </a:extLst>
            </p:cNvPr>
            <p:cNvSpPr/>
            <p:nvPr/>
          </p:nvSpPr>
          <p:spPr>
            <a:xfrm>
              <a:off x="4809250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0" y="866"/>
                  </a:moveTo>
                  <a:lnTo>
                    <a:pt x="4176" y="662"/>
                  </a:lnTo>
                  <a:lnTo>
                    <a:pt x="3666" y="306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64" y="306"/>
                  </a:lnTo>
                  <a:lnTo>
                    <a:pt x="230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071;p37">
              <a:extLst>
                <a:ext uri="{FF2B5EF4-FFF2-40B4-BE49-F238E27FC236}">
                  <a16:creationId xmlns:a16="http://schemas.microsoft.com/office/drawing/2014/main" id="{516BFEE6-54B3-462A-A2CF-44C919DD084B}"/>
                </a:ext>
              </a:extLst>
            </p:cNvPr>
            <p:cNvSpPr/>
            <p:nvPr/>
          </p:nvSpPr>
          <p:spPr>
            <a:xfrm>
              <a:off x="4622125" y="1161925"/>
              <a:ext cx="124125" cy="35650"/>
            </a:xfrm>
            <a:custGeom>
              <a:avLst/>
              <a:gdLst/>
              <a:ahLst/>
              <a:cxnLst/>
              <a:rect l="l" t="t" r="r" b="b"/>
              <a:pathLst>
                <a:path w="4965" h="1426" fill="none" extrusionOk="0">
                  <a:moveTo>
                    <a:pt x="0" y="0"/>
                  </a:moveTo>
                  <a:lnTo>
                    <a:pt x="153" y="306"/>
                  </a:lnTo>
                  <a:lnTo>
                    <a:pt x="637" y="815"/>
                  </a:lnTo>
                  <a:lnTo>
                    <a:pt x="1273" y="1197"/>
                  </a:lnTo>
                  <a:lnTo>
                    <a:pt x="2063" y="1426"/>
                  </a:lnTo>
                  <a:lnTo>
                    <a:pt x="2495" y="1426"/>
                  </a:lnTo>
                  <a:lnTo>
                    <a:pt x="2903" y="1426"/>
                  </a:lnTo>
                  <a:lnTo>
                    <a:pt x="3692" y="1222"/>
                  </a:lnTo>
                  <a:lnTo>
                    <a:pt x="4328" y="840"/>
                  </a:lnTo>
                  <a:lnTo>
                    <a:pt x="4812" y="331"/>
                  </a:lnTo>
                  <a:lnTo>
                    <a:pt x="4965" y="26"/>
                  </a:lnTo>
                </a:path>
              </a:pathLst>
            </a:custGeom>
            <a:noFill/>
            <a:ln w="21000" cap="rnd" cmpd="sng">
              <a:solidFill>
                <a:srgbClr val="5A1016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072;p37">
              <a:extLst>
                <a:ext uri="{FF2B5EF4-FFF2-40B4-BE49-F238E27FC236}">
                  <a16:creationId xmlns:a16="http://schemas.microsoft.com/office/drawing/2014/main" id="{55015635-9EB3-4A99-97DE-F82741F9FC78}"/>
                </a:ext>
              </a:extLst>
            </p:cNvPr>
            <p:cNvSpPr/>
            <p:nvPr/>
          </p:nvSpPr>
          <p:spPr>
            <a:xfrm>
              <a:off x="4258075" y="405800"/>
              <a:ext cx="852250" cy="528300"/>
            </a:xfrm>
            <a:custGeom>
              <a:avLst/>
              <a:gdLst/>
              <a:ahLst/>
              <a:cxnLst/>
              <a:rect l="l" t="t" r="r" b="b"/>
              <a:pathLst>
                <a:path w="34090" h="21132" extrusionOk="0">
                  <a:moveTo>
                    <a:pt x="17185" y="0"/>
                  </a:moveTo>
                  <a:lnTo>
                    <a:pt x="16370" y="51"/>
                  </a:lnTo>
                  <a:lnTo>
                    <a:pt x="14741" y="153"/>
                  </a:lnTo>
                  <a:lnTo>
                    <a:pt x="11864" y="739"/>
                  </a:lnTo>
                  <a:lnTo>
                    <a:pt x="9369" y="1681"/>
                  </a:lnTo>
                  <a:lnTo>
                    <a:pt x="7256" y="2928"/>
                  </a:lnTo>
                  <a:lnTo>
                    <a:pt x="5499" y="4430"/>
                  </a:lnTo>
                  <a:lnTo>
                    <a:pt x="4023" y="6110"/>
                  </a:lnTo>
                  <a:lnTo>
                    <a:pt x="2851" y="7943"/>
                  </a:lnTo>
                  <a:lnTo>
                    <a:pt x="1935" y="9827"/>
                  </a:lnTo>
                  <a:lnTo>
                    <a:pt x="1222" y="11762"/>
                  </a:lnTo>
                  <a:lnTo>
                    <a:pt x="738" y="13621"/>
                  </a:lnTo>
                  <a:lnTo>
                    <a:pt x="255" y="16268"/>
                  </a:lnTo>
                  <a:lnTo>
                    <a:pt x="0" y="20291"/>
                  </a:lnTo>
                  <a:lnTo>
                    <a:pt x="51" y="20902"/>
                  </a:lnTo>
                  <a:lnTo>
                    <a:pt x="407" y="20978"/>
                  </a:lnTo>
                  <a:lnTo>
                    <a:pt x="1171" y="20978"/>
                  </a:lnTo>
                  <a:lnTo>
                    <a:pt x="1909" y="20826"/>
                  </a:lnTo>
                  <a:lnTo>
                    <a:pt x="2622" y="20520"/>
                  </a:lnTo>
                  <a:lnTo>
                    <a:pt x="3259" y="20087"/>
                  </a:lnTo>
                  <a:lnTo>
                    <a:pt x="3768" y="19502"/>
                  </a:lnTo>
                  <a:lnTo>
                    <a:pt x="4175" y="18814"/>
                  </a:lnTo>
                  <a:lnTo>
                    <a:pt x="4379" y="18000"/>
                  </a:lnTo>
                  <a:lnTo>
                    <a:pt x="4379" y="17541"/>
                  </a:lnTo>
                  <a:lnTo>
                    <a:pt x="4812" y="17363"/>
                  </a:lnTo>
                  <a:lnTo>
                    <a:pt x="5499" y="16727"/>
                  </a:lnTo>
                  <a:lnTo>
                    <a:pt x="5703" y="16294"/>
                  </a:lnTo>
                  <a:lnTo>
                    <a:pt x="5830" y="15810"/>
                  </a:lnTo>
                  <a:lnTo>
                    <a:pt x="5728" y="14868"/>
                  </a:lnTo>
                  <a:lnTo>
                    <a:pt x="5525" y="14461"/>
                  </a:lnTo>
                  <a:lnTo>
                    <a:pt x="5983" y="14435"/>
                  </a:lnTo>
                  <a:lnTo>
                    <a:pt x="6848" y="14028"/>
                  </a:lnTo>
                  <a:lnTo>
                    <a:pt x="7205" y="13672"/>
                  </a:lnTo>
                  <a:lnTo>
                    <a:pt x="7485" y="13264"/>
                  </a:lnTo>
                  <a:lnTo>
                    <a:pt x="7689" y="12297"/>
                  </a:lnTo>
                  <a:lnTo>
                    <a:pt x="7612" y="11839"/>
                  </a:lnTo>
                  <a:lnTo>
                    <a:pt x="8070" y="11940"/>
                  </a:lnTo>
                  <a:lnTo>
                    <a:pt x="9038" y="11813"/>
                  </a:lnTo>
                  <a:lnTo>
                    <a:pt x="9496" y="11559"/>
                  </a:lnTo>
                  <a:lnTo>
                    <a:pt x="9700" y="11406"/>
                  </a:lnTo>
                  <a:lnTo>
                    <a:pt x="10031" y="11024"/>
                  </a:lnTo>
                  <a:lnTo>
                    <a:pt x="10362" y="10362"/>
                  </a:lnTo>
                  <a:lnTo>
                    <a:pt x="10413" y="9878"/>
                  </a:lnTo>
                  <a:lnTo>
                    <a:pt x="10820" y="10133"/>
                  </a:lnTo>
                  <a:lnTo>
                    <a:pt x="11558" y="10235"/>
                  </a:lnTo>
                  <a:lnTo>
                    <a:pt x="12068" y="10184"/>
                  </a:lnTo>
                  <a:lnTo>
                    <a:pt x="12322" y="10107"/>
                  </a:lnTo>
                  <a:lnTo>
                    <a:pt x="12551" y="10006"/>
                  </a:lnTo>
                  <a:lnTo>
                    <a:pt x="12984" y="9725"/>
                  </a:lnTo>
                  <a:lnTo>
                    <a:pt x="13468" y="9165"/>
                  </a:lnTo>
                  <a:lnTo>
                    <a:pt x="13621" y="8707"/>
                  </a:lnTo>
                  <a:lnTo>
                    <a:pt x="13977" y="9038"/>
                  </a:lnTo>
                  <a:lnTo>
                    <a:pt x="14664" y="9318"/>
                  </a:lnTo>
                  <a:lnTo>
                    <a:pt x="15173" y="9395"/>
                  </a:lnTo>
                  <a:lnTo>
                    <a:pt x="15454" y="9369"/>
                  </a:lnTo>
                  <a:lnTo>
                    <a:pt x="15708" y="9344"/>
                  </a:lnTo>
                  <a:lnTo>
                    <a:pt x="16192" y="9165"/>
                  </a:lnTo>
                  <a:lnTo>
                    <a:pt x="16777" y="8707"/>
                  </a:lnTo>
                  <a:lnTo>
                    <a:pt x="17057" y="8300"/>
                  </a:lnTo>
                  <a:lnTo>
                    <a:pt x="17337" y="8707"/>
                  </a:lnTo>
                  <a:lnTo>
                    <a:pt x="17949" y="9165"/>
                  </a:lnTo>
                  <a:lnTo>
                    <a:pt x="18432" y="9344"/>
                  </a:lnTo>
                  <a:lnTo>
                    <a:pt x="18687" y="9369"/>
                  </a:lnTo>
                  <a:lnTo>
                    <a:pt x="18941" y="9395"/>
                  </a:lnTo>
                  <a:lnTo>
                    <a:pt x="19451" y="9318"/>
                  </a:lnTo>
                  <a:lnTo>
                    <a:pt x="20138" y="9038"/>
                  </a:lnTo>
                  <a:lnTo>
                    <a:pt x="20494" y="8682"/>
                  </a:lnTo>
                  <a:lnTo>
                    <a:pt x="20673" y="9165"/>
                  </a:lnTo>
                  <a:lnTo>
                    <a:pt x="21156" y="9725"/>
                  </a:lnTo>
                  <a:lnTo>
                    <a:pt x="21564" y="10006"/>
                  </a:lnTo>
                  <a:lnTo>
                    <a:pt x="21818" y="10107"/>
                  </a:lnTo>
                  <a:lnTo>
                    <a:pt x="22073" y="10184"/>
                  </a:lnTo>
                  <a:lnTo>
                    <a:pt x="22557" y="10235"/>
                  </a:lnTo>
                  <a:lnTo>
                    <a:pt x="23295" y="10107"/>
                  </a:lnTo>
                  <a:lnTo>
                    <a:pt x="23728" y="9878"/>
                  </a:lnTo>
                  <a:lnTo>
                    <a:pt x="23779" y="10362"/>
                  </a:lnTo>
                  <a:lnTo>
                    <a:pt x="24110" y="11024"/>
                  </a:lnTo>
                  <a:lnTo>
                    <a:pt x="24441" y="11406"/>
                  </a:lnTo>
                  <a:lnTo>
                    <a:pt x="24644" y="11559"/>
                  </a:lnTo>
                  <a:lnTo>
                    <a:pt x="25077" y="11813"/>
                  </a:lnTo>
                  <a:lnTo>
                    <a:pt x="26044" y="11940"/>
                  </a:lnTo>
                  <a:lnTo>
                    <a:pt x="26528" y="11813"/>
                  </a:lnTo>
                  <a:lnTo>
                    <a:pt x="26452" y="12297"/>
                  </a:lnTo>
                  <a:lnTo>
                    <a:pt x="26655" y="13239"/>
                  </a:lnTo>
                  <a:lnTo>
                    <a:pt x="26935" y="13672"/>
                  </a:lnTo>
                  <a:lnTo>
                    <a:pt x="27292" y="14028"/>
                  </a:lnTo>
                  <a:lnTo>
                    <a:pt x="28158" y="14410"/>
                  </a:lnTo>
                  <a:lnTo>
                    <a:pt x="28616" y="14435"/>
                  </a:lnTo>
                  <a:lnTo>
                    <a:pt x="28412" y="14868"/>
                  </a:lnTo>
                  <a:lnTo>
                    <a:pt x="28310" y="15785"/>
                  </a:lnTo>
                  <a:lnTo>
                    <a:pt x="28438" y="16268"/>
                  </a:lnTo>
                  <a:lnTo>
                    <a:pt x="28667" y="16727"/>
                  </a:lnTo>
                  <a:lnTo>
                    <a:pt x="29329" y="17363"/>
                  </a:lnTo>
                  <a:lnTo>
                    <a:pt x="29761" y="17541"/>
                  </a:lnTo>
                  <a:lnTo>
                    <a:pt x="29787" y="18000"/>
                  </a:lnTo>
                  <a:lnTo>
                    <a:pt x="30016" y="18840"/>
                  </a:lnTo>
                  <a:lnTo>
                    <a:pt x="30398" y="19578"/>
                  </a:lnTo>
                  <a:lnTo>
                    <a:pt x="30933" y="20189"/>
                  </a:lnTo>
                  <a:lnTo>
                    <a:pt x="31569" y="20673"/>
                  </a:lnTo>
                  <a:lnTo>
                    <a:pt x="32282" y="20978"/>
                  </a:lnTo>
                  <a:lnTo>
                    <a:pt x="33020" y="21131"/>
                  </a:lnTo>
                  <a:lnTo>
                    <a:pt x="33733" y="21055"/>
                  </a:lnTo>
                  <a:lnTo>
                    <a:pt x="34089" y="20902"/>
                  </a:lnTo>
                  <a:lnTo>
                    <a:pt x="34089" y="20240"/>
                  </a:lnTo>
                  <a:lnTo>
                    <a:pt x="33580" y="15937"/>
                  </a:lnTo>
                  <a:lnTo>
                    <a:pt x="32918" y="13137"/>
                  </a:lnTo>
                  <a:lnTo>
                    <a:pt x="32282" y="11151"/>
                  </a:lnTo>
                  <a:lnTo>
                    <a:pt x="31442" y="9165"/>
                  </a:lnTo>
                  <a:lnTo>
                    <a:pt x="30398" y="7205"/>
                  </a:lnTo>
                  <a:lnTo>
                    <a:pt x="29099" y="5372"/>
                  </a:lnTo>
                  <a:lnTo>
                    <a:pt x="27521" y="3692"/>
                  </a:lnTo>
                  <a:lnTo>
                    <a:pt x="25663" y="2241"/>
                  </a:lnTo>
                  <a:lnTo>
                    <a:pt x="23448" y="1120"/>
                  </a:lnTo>
                  <a:lnTo>
                    <a:pt x="21564" y="509"/>
                  </a:lnTo>
                  <a:lnTo>
                    <a:pt x="20214" y="229"/>
                  </a:lnTo>
                  <a:lnTo>
                    <a:pt x="18738" y="51"/>
                  </a:lnTo>
                  <a:lnTo>
                    <a:pt x="17185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073;p37">
              <a:extLst>
                <a:ext uri="{FF2B5EF4-FFF2-40B4-BE49-F238E27FC236}">
                  <a16:creationId xmlns:a16="http://schemas.microsoft.com/office/drawing/2014/main" id="{29BAA21A-C6E1-423D-9FD5-27F17D60AFA8}"/>
                </a:ext>
              </a:extLst>
            </p:cNvPr>
            <p:cNvSpPr/>
            <p:nvPr/>
          </p:nvSpPr>
          <p:spPr>
            <a:xfrm>
              <a:off x="5205775" y="970350"/>
              <a:ext cx="357075" cy="585575"/>
            </a:xfrm>
            <a:custGeom>
              <a:avLst/>
              <a:gdLst/>
              <a:ahLst/>
              <a:cxnLst/>
              <a:rect l="l" t="t" r="r" b="b"/>
              <a:pathLst>
                <a:path w="14283" h="23423" extrusionOk="0">
                  <a:moveTo>
                    <a:pt x="9216" y="0"/>
                  </a:moveTo>
                  <a:lnTo>
                    <a:pt x="8784" y="77"/>
                  </a:lnTo>
                  <a:lnTo>
                    <a:pt x="8427" y="357"/>
                  </a:lnTo>
                  <a:lnTo>
                    <a:pt x="8173" y="738"/>
                  </a:lnTo>
                  <a:lnTo>
                    <a:pt x="8096" y="993"/>
                  </a:lnTo>
                  <a:lnTo>
                    <a:pt x="6339" y="8529"/>
                  </a:lnTo>
                  <a:lnTo>
                    <a:pt x="6034" y="8453"/>
                  </a:lnTo>
                  <a:lnTo>
                    <a:pt x="7587" y="1757"/>
                  </a:lnTo>
                  <a:lnTo>
                    <a:pt x="7638" y="1502"/>
                  </a:lnTo>
                  <a:lnTo>
                    <a:pt x="7587" y="1019"/>
                  </a:lnTo>
                  <a:lnTo>
                    <a:pt x="7358" y="637"/>
                  </a:lnTo>
                  <a:lnTo>
                    <a:pt x="7027" y="357"/>
                  </a:lnTo>
                  <a:lnTo>
                    <a:pt x="6823" y="280"/>
                  </a:lnTo>
                  <a:lnTo>
                    <a:pt x="6594" y="255"/>
                  </a:lnTo>
                  <a:lnTo>
                    <a:pt x="6187" y="357"/>
                  </a:lnTo>
                  <a:lnTo>
                    <a:pt x="5830" y="611"/>
                  </a:lnTo>
                  <a:lnTo>
                    <a:pt x="5550" y="1019"/>
                  </a:lnTo>
                  <a:lnTo>
                    <a:pt x="5474" y="1273"/>
                  </a:lnTo>
                  <a:lnTo>
                    <a:pt x="3386" y="10413"/>
                  </a:lnTo>
                  <a:lnTo>
                    <a:pt x="3132" y="9547"/>
                  </a:lnTo>
                  <a:lnTo>
                    <a:pt x="2648" y="8172"/>
                  </a:lnTo>
                  <a:lnTo>
                    <a:pt x="2139" y="7205"/>
                  </a:lnTo>
                  <a:lnTo>
                    <a:pt x="1630" y="6594"/>
                  </a:lnTo>
                  <a:lnTo>
                    <a:pt x="968" y="6110"/>
                  </a:lnTo>
                  <a:lnTo>
                    <a:pt x="382" y="6034"/>
                  </a:lnTo>
                  <a:lnTo>
                    <a:pt x="331" y="6059"/>
                  </a:lnTo>
                  <a:lnTo>
                    <a:pt x="153" y="6136"/>
                  </a:lnTo>
                  <a:lnTo>
                    <a:pt x="0" y="6441"/>
                  </a:lnTo>
                  <a:lnTo>
                    <a:pt x="0" y="6950"/>
                  </a:lnTo>
                  <a:lnTo>
                    <a:pt x="26" y="7052"/>
                  </a:lnTo>
                  <a:lnTo>
                    <a:pt x="560" y="9980"/>
                  </a:lnTo>
                  <a:lnTo>
                    <a:pt x="1146" y="13493"/>
                  </a:lnTo>
                  <a:lnTo>
                    <a:pt x="1222" y="13875"/>
                  </a:lnTo>
                  <a:lnTo>
                    <a:pt x="1426" y="14537"/>
                  </a:lnTo>
                  <a:lnTo>
                    <a:pt x="1910" y="15301"/>
                  </a:lnTo>
                  <a:lnTo>
                    <a:pt x="2953" y="16116"/>
                  </a:lnTo>
                  <a:lnTo>
                    <a:pt x="3157" y="16192"/>
                  </a:lnTo>
                  <a:lnTo>
                    <a:pt x="1859" y="21844"/>
                  </a:lnTo>
                  <a:lnTo>
                    <a:pt x="8784" y="23422"/>
                  </a:lnTo>
                  <a:lnTo>
                    <a:pt x="10158" y="17669"/>
                  </a:lnTo>
                  <a:lnTo>
                    <a:pt x="10286" y="17694"/>
                  </a:lnTo>
                  <a:lnTo>
                    <a:pt x="10693" y="17592"/>
                  </a:lnTo>
                  <a:lnTo>
                    <a:pt x="11202" y="17312"/>
                  </a:lnTo>
                  <a:lnTo>
                    <a:pt x="11635" y="16778"/>
                  </a:lnTo>
                  <a:lnTo>
                    <a:pt x="11762" y="16396"/>
                  </a:lnTo>
                  <a:lnTo>
                    <a:pt x="12093" y="14944"/>
                  </a:lnTo>
                  <a:lnTo>
                    <a:pt x="12831" y="11737"/>
                  </a:lnTo>
                  <a:lnTo>
                    <a:pt x="13086" y="10617"/>
                  </a:lnTo>
                  <a:lnTo>
                    <a:pt x="13213" y="10107"/>
                  </a:lnTo>
                  <a:lnTo>
                    <a:pt x="14232" y="5627"/>
                  </a:lnTo>
                  <a:lnTo>
                    <a:pt x="14283" y="5397"/>
                  </a:lnTo>
                  <a:lnTo>
                    <a:pt x="14232" y="4965"/>
                  </a:lnTo>
                  <a:lnTo>
                    <a:pt x="14028" y="4608"/>
                  </a:lnTo>
                  <a:lnTo>
                    <a:pt x="13723" y="4354"/>
                  </a:lnTo>
                  <a:lnTo>
                    <a:pt x="13519" y="4277"/>
                  </a:lnTo>
                  <a:lnTo>
                    <a:pt x="13315" y="4252"/>
                  </a:lnTo>
                  <a:lnTo>
                    <a:pt x="12933" y="4354"/>
                  </a:lnTo>
                  <a:lnTo>
                    <a:pt x="12602" y="4583"/>
                  </a:lnTo>
                  <a:lnTo>
                    <a:pt x="12348" y="4965"/>
                  </a:lnTo>
                  <a:lnTo>
                    <a:pt x="12297" y="5194"/>
                  </a:lnTo>
                  <a:lnTo>
                    <a:pt x="11253" y="9649"/>
                  </a:lnTo>
                  <a:lnTo>
                    <a:pt x="10871" y="9573"/>
                  </a:lnTo>
                  <a:lnTo>
                    <a:pt x="12322" y="3284"/>
                  </a:lnTo>
                  <a:lnTo>
                    <a:pt x="12373" y="3030"/>
                  </a:lnTo>
                  <a:lnTo>
                    <a:pt x="12297" y="2546"/>
                  </a:lnTo>
                  <a:lnTo>
                    <a:pt x="12093" y="2164"/>
                  </a:lnTo>
                  <a:lnTo>
                    <a:pt x="11762" y="1884"/>
                  </a:lnTo>
                  <a:lnTo>
                    <a:pt x="11559" y="1808"/>
                  </a:lnTo>
                  <a:lnTo>
                    <a:pt x="11329" y="1782"/>
                  </a:lnTo>
                  <a:lnTo>
                    <a:pt x="10922" y="1884"/>
                  </a:lnTo>
                  <a:lnTo>
                    <a:pt x="10540" y="2139"/>
                  </a:lnTo>
                  <a:lnTo>
                    <a:pt x="10286" y="2546"/>
                  </a:lnTo>
                  <a:lnTo>
                    <a:pt x="10209" y="2801"/>
                  </a:lnTo>
                  <a:lnTo>
                    <a:pt x="8758" y="9089"/>
                  </a:lnTo>
                  <a:lnTo>
                    <a:pt x="8453" y="9013"/>
                  </a:lnTo>
                  <a:lnTo>
                    <a:pt x="10184" y="1477"/>
                  </a:lnTo>
                  <a:lnTo>
                    <a:pt x="10235" y="1222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24" y="77"/>
                  </a:lnTo>
                  <a:lnTo>
                    <a:pt x="9420" y="26"/>
                  </a:lnTo>
                  <a:lnTo>
                    <a:pt x="9216" y="0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074;p37">
              <a:extLst>
                <a:ext uri="{FF2B5EF4-FFF2-40B4-BE49-F238E27FC236}">
                  <a16:creationId xmlns:a16="http://schemas.microsoft.com/office/drawing/2014/main" id="{E140F891-11B9-4C13-8DF0-0C908028AB71}"/>
                </a:ext>
              </a:extLst>
            </p:cNvPr>
            <p:cNvSpPr/>
            <p:nvPr/>
          </p:nvSpPr>
          <p:spPr>
            <a:xfrm>
              <a:off x="5289775" y="123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75;p37">
              <a:extLst>
                <a:ext uri="{FF2B5EF4-FFF2-40B4-BE49-F238E27FC236}">
                  <a16:creationId xmlns:a16="http://schemas.microsoft.com/office/drawing/2014/main" id="{977A0882-E129-4D6D-8B8E-9E18BEE24329}"/>
                </a:ext>
              </a:extLst>
            </p:cNvPr>
            <p:cNvSpPr/>
            <p:nvPr/>
          </p:nvSpPr>
          <p:spPr>
            <a:xfrm>
              <a:off x="5322875" y="1174650"/>
              <a:ext cx="191600" cy="55400"/>
            </a:xfrm>
            <a:custGeom>
              <a:avLst/>
              <a:gdLst/>
              <a:ahLst/>
              <a:cxnLst/>
              <a:rect l="l" t="t" r="r" b="b"/>
              <a:pathLst>
                <a:path w="7664" h="2216" extrusionOk="0">
                  <a:moveTo>
                    <a:pt x="128" y="0"/>
                  </a:moveTo>
                  <a:lnTo>
                    <a:pt x="1" y="484"/>
                  </a:lnTo>
                  <a:lnTo>
                    <a:pt x="7536" y="2215"/>
                  </a:lnTo>
                  <a:lnTo>
                    <a:pt x="7664" y="1732"/>
                  </a:lnTo>
                  <a:lnTo>
                    <a:pt x="6569" y="1477"/>
                  </a:lnTo>
                  <a:lnTo>
                    <a:pt x="6187" y="1401"/>
                  </a:lnTo>
                  <a:lnTo>
                    <a:pt x="4074" y="917"/>
                  </a:lnTo>
                  <a:lnTo>
                    <a:pt x="3769" y="841"/>
                  </a:lnTo>
                  <a:lnTo>
                    <a:pt x="1681" y="357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76;p37">
              <a:extLst>
                <a:ext uri="{FF2B5EF4-FFF2-40B4-BE49-F238E27FC236}">
                  <a16:creationId xmlns:a16="http://schemas.microsoft.com/office/drawing/2014/main" id="{BA5C9693-97EA-46CC-8B0E-4F085CE1953F}"/>
                </a:ext>
              </a:extLst>
            </p:cNvPr>
            <p:cNvSpPr/>
            <p:nvPr/>
          </p:nvSpPr>
          <p:spPr>
            <a:xfrm>
              <a:off x="5290425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51" y="1"/>
                  </a:moveTo>
                  <a:lnTo>
                    <a:pt x="51" y="26"/>
                  </a:lnTo>
                  <a:lnTo>
                    <a:pt x="0" y="255"/>
                  </a:lnTo>
                  <a:lnTo>
                    <a:pt x="204" y="306"/>
                  </a:lnTo>
                  <a:lnTo>
                    <a:pt x="1120" y="612"/>
                  </a:lnTo>
                  <a:lnTo>
                    <a:pt x="1833" y="1019"/>
                  </a:lnTo>
                  <a:lnTo>
                    <a:pt x="2597" y="1656"/>
                  </a:lnTo>
                  <a:lnTo>
                    <a:pt x="3234" y="2572"/>
                  </a:lnTo>
                  <a:lnTo>
                    <a:pt x="3717" y="3794"/>
                  </a:lnTo>
                  <a:lnTo>
                    <a:pt x="3870" y="5347"/>
                  </a:lnTo>
                  <a:lnTo>
                    <a:pt x="3794" y="6315"/>
                  </a:lnTo>
                  <a:lnTo>
                    <a:pt x="4099" y="6365"/>
                  </a:lnTo>
                  <a:lnTo>
                    <a:pt x="4125" y="6213"/>
                  </a:lnTo>
                  <a:lnTo>
                    <a:pt x="4226" y="5118"/>
                  </a:lnTo>
                  <a:lnTo>
                    <a:pt x="4150" y="4125"/>
                  </a:lnTo>
                  <a:lnTo>
                    <a:pt x="3895" y="3005"/>
                  </a:lnTo>
                  <a:lnTo>
                    <a:pt x="3335" y="1936"/>
                  </a:lnTo>
                  <a:lnTo>
                    <a:pt x="2393" y="968"/>
                  </a:lnTo>
                  <a:lnTo>
                    <a:pt x="1375" y="383"/>
                  </a:lnTo>
                  <a:lnTo>
                    <a:pt x="535" y="103"/>
                  </a:lnTo>
                  <a:lnTo>
                    <a:pt x="51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077;p37">
              <a:extLst>
                <a:ext uri="{FF2B5EF4-FFF2-40B4-BE49-F238E27FC236}">
                  <a16:creationId xmlns:a16="http://schemas.microsoft.com/office/drawing/2014/main" id="{B736CFED-86D2-4EF2-970D-4BA80D7EA25B}"/>
                </a:ext>
              </a:extLst>
            </p:cNvPr>
            <p:cNvSpPr/>
            <p:nvPr/>
          </p:nvSpPr>
          <p:spPr>
            <a:xfrm>
              <a:off x="5268150" y="1403775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8" y="1"/>
                  </a:moveTo>
                  <a:lnTo>
                    <a:pt x="0" y="1783"/>
                  </a:lnTo>
                  <a:lnTo>
                    <a:pt x="6950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078;p37">
              <a:extLst>
                <a:ext uri="{FF2B5EF4-FFF2-40B4-BE49-F238E27FC236}">
                  <a16:creationId xmlns:a16="http://schemas.microsoft.com/office/drawing/2014/main" id="{4CE8500B-9C59-4389-987E-F5690F6C74A1}"/>
                </a:ext>
              </a:extLst>
            </p:cNvPr>
            <p:cNvSpPr/>
            <p:nvPr/>
          </p:nvSpPr>
          <p:spPr>
            <a:xfrm>
              <a:off x="5228050" y="1425425"/>
              <a:ext cx="238050" cy="100575"/>
            </a:xfrm>
            <a:custGeom>
              <a:avLst/>
              <a:gdLst/>
              <a:ahLst/>
              <a:cxnLst/>
              <a:rect l="l" t="t" r="r" b="b"/>
              <a:pathLst>
                <a:path w="9522" h="4023" extrusionOk="0">
                  <a:moveTo>
                    <a:pt x="459" y="0"/>
                  </a:moveTo>
                  <a:lnTo>
                    <a:pt x="0" y="1935"/>
                  </a:lnTo>
                  <a:lnTo>
                    <a:pt x="9089" y="4023"/>
                  </a:lnTo>
                  <a:lnTo>
                    <a:pt x="9522" y="2113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rgbClr val="6CA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79;p37">
              <a:extLst>
                <a:ext uri="{FF2B5EF4-FFF2-40B4-BE49-F238E27FC236}">
                  <a16:creationId xmlns:a16="http://schemas.microsoft.com/office/drawing/2014/main" id="{FA035E24-FE11-49E4-AF11-C24B92A96A81}"/>
                </a:ext>
              </a:extLst>
            </p:cNvPr>
            <p:cNvSpPr/>
            <p:nvPr/>
          </p:nvSpPr>
          <p:spPr>
            <a:xfrm>
              <a:off x="5206400" y="1463600"/>
              <a:ext cx="250800" cy="105675"/>
            </a:xfrm>
            <a:custGeom>
              <a:avLst/>
              <a:gdLst/>
              <a:ahLst/>
              <a:cxnLst/>
              <a:rect l="l" t="t" r="r" b="b"/>
              <a:pathLst>
                <a:path w="10032" h="4227" extrusionOk="0">
                  <a:moveTo>
                    <a:pt x="968" y="1"/>
                  </a:moveTo>
                  <a:lnTo>
                    <a:pt x="1" y="4227"/>
                  </a:lnTo>
                  <a:lnTo>
                    <a:pt x="9548" y="4227"/>
                  </a:lnTo>
                  <a:lnTo>
                    <a:pt x="10031" y="2088"/>
                  </a:lnTo>
                  <a:lnTo>
                    <a:pt x="968" y="1"/>
                  </a:lnTo>
                  <a:close/>
                </a:path>
              </a:pathLst>
            </a:custGeom>
            <a:solidFill>
              <a:srgbClr val="4679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00193120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455728F-BF6D-4993-9AA2-6D87E098D68A}"/>
              </a:ext>
            </a:extLst>
          </p:cNvPr>
          <p:cNvSpPr txBox="1"/>
          <p:nvPr/>
        </p:nvSpPr>
        <p:spPr>
          <a:xfrm>
            <a:off x="994064" y="1448365"/>
            <a:ext cx="6054435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trách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thiếu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trách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rút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26F86D-8096-4FAC-A50F-EBB2A4FF4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4064" y="472245"/>
            <a:ext cx="6054436" cy="52322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Hoạt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động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3: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Liên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hệ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bản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thân</a:t>
            </a:r>
            <a:endParaRPr lang="uz-Latn-UZ" altLang="en-US" sz="2800" b="1" dirty="0">
              <a:ln/>
              <a:solidFill>
                <a:schemeClr val="accent3"/>
              </a:solidFill>
              <a:latin typeface="+mj-lt"/>
              <a:cs typeface="Times New Roman" panose="02020603050405020304" pitchFamily="18" charset="0"/>
            </a:endParaRPr>
          </a:p>
        </p:txBody>
      </p:sp>
      <p:grpSp>
        <p:nvGrpSpPr>
          <p:cNvPr id="9" name="Google Shape;1080;p37">
            <a:extLst>
              <a:ext uri="{FF2B5EF4-FFF2-40B4-BE49-F238E27FC236}">
                <a16:creationId xmlns:a16="http://schemas.microsoft.com/office/drawing/2014/main" id="{30536B36-DCD2-411B-AAE4-5459523B32E0}"/>
              </a:ext>
            </a:extLst>
          </p:cNvPr>
          <p:cNvGrpSpPr/>
          <p:nvPr/>
        </p:nvGrpSpPr>
        <p:grpSpPr>
          <a:xfrm flipH="1">
            <a:off x="7367722" y="3753769"/>
            <a:ext cx="1649444" cy="1389731"/>
            <a:chOff x="2062875" y="394325"/>
            <a:chExt cx="1394525" cy="1174950"/>
          </a:xfrm>
        </p:grpSpPr>
        <p:sp>
          <p:nvSpPr>
            <p:cNvPr id="10" name="Google Shape;1081;p37">
              <a:extLst>
                <a:ext uri="{FF2B5EF4-FFF2-40B4-BE49-F238E27FC236}">
                  <a16:creationId xmlns:a16="http://schemas.microsoft.com/office/drawing/2014/main" id="{83F151FA-BE02-4EA7-A684-E8C2BC62F777}"/>
                </a:ext>
              </a:extLst>
            </p:cNvPr>
            <p:cNvSpPr/>
            <p:nvPr/>
          </p:nvSpPr>
          <p:spPr>
            <a:xfrm>
              <a:off x="2154525" y="1037175"/>
              <a:ext cx="357725" cy="437275"/>
            </a:xfrm>
            <a:custGeom>
              <a:avLst/>
              <a:gdLst/>
              <a:ahLst/>
              <a:cxnLst/>
              <a:rect l="l" t="t" r="r" b="b"/>
              <a:pathLst>
                <a:path w="14309" h="17491" extrusionOk="0">
                  <a:moveTo>
                    <a:pt x="1706" y="0"/>
                  </a:moveTo>
                  <a:lnTo>
                    <a:pt x="1" y="17491"/>
                  </a:lnTo>
                  <a:lnTo>
                    <a:pt x="14308" y="17491"/>
                  </a:lnTo>
                  <a:lnTo>
                    <a:pt x="14308" y="0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082;p37">
              <a:extLst>
                <a:ext uri="{FF2B5EF4-FFF2-40B4-BE49-F238E27FC236}">
                  <a16:creationId xmlns:a16="http://schemas.microsoft.com/office/drawing/2014/main" id="{AE72A015-C9E4-4684-8F65-E4873B4B6682}"/>
                </a:ext>
              </a:extLst>
            </p:cNvPr>
            <p:cNvSpPr/>
            <p:nvPr/>
          </p:nvSpPr>
          <p:spPr>
            <a:xfrm>
              <a:off x="2652250" y="1037175"/>
              <a:ext cx="357075" cy="437275"/>
            </a:xfrm>
            <a:custGeom>
              <a:avLst/>
              <a:gdLst/>
              <a:ahLst/>
              <a:cxnLst/>
              <a:rect l="l" t="t" r="r" b="b"/>
              <a:pathLst>
                <a:path w="14283" h="17491" extrusionOk="0">
                  <a:moveTo>
                    <a:pt x="0" y="0"/>
                  </a:moveTo>
                  <a:lnTo>
                    <a:pt x="0" y="17491"/>
                  </a:lnTo>
                  <a:lnTo>
                    <a:pt x="14283" y="17491"/>
                  </a:lnTo>
                  <a:lnTo>
                    <a:pt x="12603" y="0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083;p37">
              <a:extLst>
                <a:ext uri="{FF2B5EF4-FFF2-40B4-BE49-F238E27FC236}">
                  <a16:creationId xmlns:a16="http://schemas.microsoft.com/office/drawing/2014/main" id="{D0145CB8-5B02-4324-810B-24FF7D5EA034}"/>
                </a:ext>
              </a:extLst>
            </p:cNvPr>
            <p:cNvSpPr/>
            <p:nvPr/>
          </p:nvSpPr>
          <p:spPr>
            <a:xfrm>
              <a:off x="217745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4" y="0"/>
                  </a:moveTo>
                  <a:lnTo>
                    <a:pt x="2164" y="51"/>
                  </a:lnTo>
                  <a:lnTo>
                    <a:pt x="1197" y="459"/>
                  </a:lnTo>
                  <a:lnTo>
                    <a:pt x="458" y="1197"/>
                  </a:lnTo>
                  <a:lnTo>
                    <a:pt x="26" y="2190"/>
                  </a:lnTo>
                  <a:lnTo>
                    <a:pt x="0" y="2750"/>
                  </a:lnTo>
                  <a:lnTo>
                    <a:pt x="0" y="4914"/>
                  </a:lnTo>
                  <a:lnTo>
                    <a:pt x="26" y="5474"/>
                  </a:lnTo>
                  <a:lnTo>
                    <a:pt x="458" y="6467"/>
                  </a:lnTo>
                  <a:lnTo>
                    <a:pt x="1197" y="7205"/>
                  </a:lnTo>
                  <a:lnTo>
                    <a:pt x="2164" y="7613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084;p37">
              <a:extLst>
                <a:ext uri="{FF2B5EF4-FFF2-40B4-BE49-F238E27FC236}">
                  <a16:creationId xmlns:a16="http://schemas.microsoft.com/office/drawing/2014/main" id="{CF275C91-84DB-4EC1-BD88-73D9117F1C9A}"/>
                </a:ext>
              </a:extLst>
            </p:cNvPr>
            <p:cNvSpPr/>
            <p:nvPr/>
          </p:nvSpPr>
          <p:spPr>
            <a:xfrm>
              <a:off x="2922100" y="866600"/>
              <a:ext cx="68150" cy="190975"/>
            </a:xfrm>
            <a:custGeom>
              <a:avLst/>
              <a:gdLst/>
              <a:ahLst/>
              <a:cxnLst/>
              <a:rect l="l" t="t" r="r" b="b"/>
              <a:pathLst>
                <a:path w="2726" h="7639" extrusionOk="0">
                  <a:moveTo>
                    <a:pt x="1" y="0"/>
                  </a:moveTo>
                  <a:lnTo>
                    <a:pt x="1" y="7638"/>
                  </a:lnTo>
                  <a:lnTo>
                    <a:pt x="561" y="7613"/>
                  </a:lnTo>
                  <a:lnTo>
                    <a:pt x="1528" y="7205"/>
                  </a:lnTo>
                  <a:lnTo>
                    <a:pt x="2267" y="6467"/>
                  </a:lnTo>
                  <a:lnTo>
                    <a:pt x="2700" y="5474"/>
                  </a:lnTo>
                  <a:lnTo>
                    <a:pt x="2725" y="4914"/>
                  </a:lnTo>
                  <a:lnTo>
                    <a:pt x="2725" y="2750"/>
                  </a:lnTo>
                  <a:lnTo>
                    <a:pt x="2700" y="2190"/>
                  </a:lnTo>
                  <a:lnTo>
                    <a:pt x="2267" y="1197"/>
                  </a:lnTo>
                  <a:lnTo>
                    <a:pt x="1528" y="459"/>
                  </a:lnTo>
                  <a:lnTo>
                    <a:pt x="561" y="5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085;p37">
              <a:extLst>
                <a:ext uri="{FF2B5EF4-FFF2-40B4-BE49-F238E27FC236}">
                  <a16:creationId xmlns:a16="http://schemas.microsoft.com/office/drawing/2014/main" id="{FBE131C2-A3CE-49A9-810A-3F4B0729FC59}"/>
                </a:ext>
              </a:extLst>
            </p:cNvPr>
            <p:cNvSpPr/>
            <p:nvPr/>
          </p:nvSpPr>
          <p:spPr>
            <a:xfrm>
              <a:off x="2479125" y="1254850"/>
              <a:ext cx="210050" cy="264150"/>
            </a:xfrm>
            <a:custGeom>
              <a:avLst/>
              <a:gdLst/>
              <a:ahLst/>
              <a:cxnLst/>
              <a:rect l="l" t="t" r="r" b="b"/>
              <a:pathLst>
                <a:path w="8402" h="10566" extrusionOk="0">
                  <a:moveTo>
                    <a:pt x="1" y="0"/>
                  </a:moveTo>
                  <a:lnTo>
                    <a:pt x="1" y="10566"/>
                  </a:lnTo>
                  <a:lnTo>
                    <a:pt x="8402" y="10566"/>
                  </a:lnTo>
                  <a:lnTo>
                    <a:pt x="8402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086;p37">
              <a:extLst>
                <a:ext uri="{FF2B5EF4-FFF2-40B4-BE49-F238E27FC236}">
                  <a16:creationId xmlns:a16="http://schemas.microsoft.com/office/drawing/2014/main" id="{FC0359D5-DF74-4BFB-8CD6-497CAF5C4A13}"/>
                </a:ext>
              </a:extLst>
            </p:cNvPr>
            <p:cNvSpPr/>
            <p:nvPr/>
          </p:nvSpPr>
          <p:spPr>
            <a:xfrm>
              <a:off x="2233450" y="439525"/>
              <a:ext cx="700775" cy="875800"/>
            </a:xfrm>
            <a:custGeom>
              <a:avLst/>
              <a:gdLst/>
              <a:ahLst/>
              <a:cxnLst/>
              <a:rect l="l" t="t" r="r" b="b"/>
              <a:pathLst>
                <a:path w="28031" h="35032" extrusionOk="0">
                  <a:moveTo>
                    <a:pt x="14028" y="1"/>
                  </a:moveTo>
                  <a:lnTo>
                    <a:pt x="13290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191" y="841"/>
                  </a:lnTo>
                  <a:lnTo>
                    <a:pt x="7944" y="1375"/>
                  </a:lnTo>
                  <a:lnTo>
                    <a:pt x="6747" y="2037"/>
                  </a:lnTo>
                  <a:lnTo>
                    <a:pt x="5627" y="2776"/>
                  </a:lnTo>
                  <a:lnTo>
                    <a:pt x="4583" y="3641"/>
                  </a:lnTo>
                  <a:lnTo>
                    <a:pt x="3641" y="4583"/>
                  </a:lnTo>
                  <a:lnTo>
                    <a:pt x="2775" y="5627"/>
                  </a:lnTo>
                  <a:lnTo>
                    <a:pt x="2012" y="6747"/>
                  </a:lnTo>
                  <a:lnTo>
                    <a:pt x="1375" y="7944"/>
                  </a:lnTo>
                  <a:lnTo>
                    <a:pt x="841" y="9191"/>
                  </a:lnTo>
                  <a:lnTo>
                    <a:pt x="433" y="10515"/>
                  </a:lnTo>
                  <a:lnTo>
                    <a:pt x="153" y="11890"/>
                  </a:lnTo>
                  <a:lnTo>
                    <a:pt x="0" y="13316"/>
                  </a:lnTo>
                  <a:lnTo>
                    <a:pt x="0" y="14028"/>
                  </a:lnTo>
                  <a:lnTo>
                    <a:pt x="0" y="21004"/>
                  </a:lnTo>
                  <a:lnTo>
                    <a:pt x="0" y="21717"/>
                  </a:lnTo>
                  <a:lnTo>
                    <a:pt x="153" y="23143"/>
                  </a:lnTo>
                  <a:lnTo>
                    <a:pt x="433" y="24517"/>
                  </a:lnTo>
                  <a:lnTo>
                    <a:pt x="841" y="25841"/>
                  </a:lnTo>
                  <a:lnTo>
                    <a:pt x="1375" y="27089"/>
                  </a:lnTo>
                  <a:lnTo>
                    <a:pt x="2012" y="28285"/>
                  </a:lnTo>
                  <a:lnTo>
                    <a:pt x="2775" y="29405"/>
                  </a:lnTo>
                  <a:lnTo>
                    <a:pt x="3641" y="30449"/>
                  </a:lnTo>
                  <a:lnTo>
                    <a:pt x="4583" y="31391"/>
                  </a:lnTo>
                  <a:lnTo>
                    <a:pt x="5627" y="32257"/>
                  </a:lnTo>
                  <a:lnTo>
                    <a:pt x="6747" y="32995"/>
                  </a:lnTo>
                  <a:lnTo>
                    <a:pt x="7944" y="33657"/>
                  </a:lnTo>
                  <a:lnTo>
                    <a:pt x="9191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06"/>
                  </a:lnTo>
                  <a:lnTo>
                    <a:pt x="14028" y="35032"/>
                  </a:lnTo>
                  <a:lnTo>
                    <a:pt x="14741" y="35006"/>
                  </a:lnTo>
                  <a:lnTo>
                    <a:pt x="16167" y="34879"/>
                  </a:lnTo>
                  <a:lnTo>
                    <a:pt x="17516" y="34599"/>
                  </a:lnTo>
                  <a:lnTo>
                    <a:pt x="18840" y="34192"/>
                  </a:lnTo>
                  <a:lnTo>
                    <a:pt x="20087" y="33657"/>
                  </a:lnTo>
                  <a:lnTo>
                    <a:pt x="21284" y="32995"/>
                  </a:lnTo>
                  <a:lnTo>
                    <a:pt x="22404" y="32257"/>
                  </a:lnTo>
                  <a:lnTo>
                    <a:pt x="23448" y="31391"/>
                  </a:lnTo>
                  <a:lnTo>
                    <a:pt x="24390" y="30449"/>
                  </a:lnTo>
                  <a:lnTo>
                    <a:pt x="25256" y="29405"/>
                  </a:lnTo>
                  <a:lnTo>
                    <a:pt x="26019" y="28285"/>
                  </a:lnTo>
                  <a:lnTo>
                    <a:pt x="26656" y="27089"/>
                  </a:lnTo>
                  <a:lnTo>
                    <a:pt x="27191" y="25841"/>
                  </a:lnTo>
                  <a:lnTo>
                    <a:pt x="27598" y="24517"/>
                  </a:lnTo>
                  <a:lnTo>
                    <a:pt x="27878" y="23143"/>
                  </a:lnTo>
                  <a:lnTo>
                    <a:pt x="28031" y="21717"/>
                  </a:lnTo>
                  <a:lnTo>
                    <a:pt x="28031" y="21004"/>
                  </a:lnTo>
                  <a:lnTo>
                    <a:pt x="28031" y="14028"/>
                  </a:lnTo>
                  <a:lnTo>
                    <a:pt x="28031" y="13316"/>
                  </a:lnTo>
                  <a:lnTo>
                    <a:pt x="27878" y="11890"/>
                  </a:lnTo>
                  <a:lnTo>
                    <a:pt x="27598" y="10515"/>
                  </a:lnTo>
                  <a:lnTo>
                    <a:pt x="27191" y="9191"/>
                  </a:lnTo>
                  <a:lnTo>
                    <a:pt x="26656" y="7944"/>
                  </a:lnTo>
                  <a:lnTo>
                    <a:pt x="26019" y="6747"/>
                  </a:lnTo>
                  <a:lnTo>
                    <a:pt x="25256" y="5627"/>
                  </a:lnTo>
                  <a:lnTo>
                    <a:pt x="24390" y="4583"/>
                  </a:lnTo>
                  <a:lnTo>
                    <a:pt x="23448" y="3641"/>
                  </a:lnTo>
                  <a:lnTo>
                    <a:pt x="22404" y="2776"/>
                  </a:lnTo>
                  <a:lnTo>
                    <a:pt x="21284" y="2037"/>
                  </a:lnTo>
                  <a:lnTo>
                    <a:pt x="20087" y="1375"/>
                  </a:lnTo>
                  <a:lnTo>
                    <a:pt x="18840" y="841"/>
                  </a:lnTo>
                  <a:lnTo>
                    <a:pt x="17516" y="433"/>
                  </a:lnTo>
                  <a:lnTo>
                    <a:pt x="16167" y="153"/>
                  </a:lnTo>
                  <a:lnTo>
                    <a:pt x="14741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087;p37">
              <a:extLst>
                <a:ext uri="{FF2B5EF4-FFF2-40B4-BE49-F238E27FC236}">
                  <a16:creationId xmlns:a16="http://schemas.microsoft.com/office/drawing/2014/main" id="{2E8CF44D-4573-429D-BF5D-7C98535D4CE0}"/>
                </a:ext>
              </a:extLst>
            </p:cNvPr>
            <p:cNvSpPr/>
            <p:nvPr/>
          </p:nvSpPr>
          <p:spPr>
            <a:xfrm>
              <a:off x="2358200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08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08" y="3616"/>
                  </a:lnTo>
                  <a:lnTo>
                    <a:pt x="2190" y="3590"/>
                  </a:lnTo>
                  <a:lnTo>
                    <a:pt x="2826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26" y="281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88;p37">
              <a:extLst>
                <a:ext uri="{FF2B5EF4-FFF2-40B4-BE49-F238E27FC236}">
                  <a16:creationId xmlns:a16="http://schemas.microsoft.com/office/drawing/2014/main" id="{BAEB60CF-A27C-42D4-8453-38093E19460D}"/>
                </a:ext>
              </a:extLst>
            </p:cNvPr>
            <p:cNvSpPr/>
            <p:nvPr/>
          </p:nvSpPr>
          <p:spPr>
            <a:xfrm>
              <a:off x="2718450" y="933425"/>
              <a:ext cx="91025" cy="90400"/>
            </a:xfrm>
            <a:custGeom>
              <a:avLst/>
              <a:gdLst/>
              <a:ahLst/>
              <a:cxnLst/>
              <a:rect l="l" t="t" r="r" b="b"/>
              <a:pathLst>
                <a:path w="3641" h="3616" extrusionOk="0">
                  <a:moveTo>
                    <a:pt x="1833" y="1"/>
                  </a:moveTo>
                  <a:lnTo>
                    <a:pt x="1451" y="26"/>
                  </a:lnTo>
                  <a:lnTo>
                    <a:pt x="815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815" y="3310"/>
                  </a:lnTo>
                  <a:lnTo>
                    <a:pt x="1451" y="3590"/>
                  </a:lnTo>
                  <a:lnTo>
                    <a:pt x="1833" y="3616"/>
                  </a:lnTo>
                  <a:lnTo>
                    <a:pt x="2190" y="3590"/>
                  </a:lnTo>
                  <a:lnTo>
                    <a:pt x="2851" y="3310"/>
                  </a:lnTo>
                  <a:lnTo>
                    <a:pt x="3335" y="2827"/>
                  </a:lnTo>
                  <a:lnTo>
                    <a:pt x="3615" y="2165"/>
                  </a:lnTo>
                  <a:lnTo>
                    <a:pt x="3641" y="1808"/>
                  </a:lnTo>
                  <a:lnTo>
                    <a:pt x="3615" y="1426"/>
                  </a:lnTo>
                  <a:lnTo>
                    <a:pt x="3335" y="790"/>
                  </a:lnTo>
                  <a:lnTo>
                    <a:pt x="2851" y="281"/>
                  </a:lnTo>
                  <a:lnTo>
                    <a:pt x="2190" y="2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089;p37">
              <a:extLst>
                <a:ext uri="{FF2B5EF4-FFF2-40B4-BE49-F238E27FC236}">
                  <a16:creationId xmlns:a16="http://schemas.microsoft.com/office/drawing/2014/main" id="{07CE7D0C-1F98-4A48-B7F3-19E0DFBEF496}"/>
                </a:ext>
              </a:extLst>
            </p:cNvPr>
            <p:cNvSpPr/>
            <p:nvPr/>
          </p:nvSpPr>
          <p:spPr>
            <a:xfrm>
              <a:off x="2062875" y="1359225"/>
              <a:ext cx="1041925" cy="210050"/>
            </a:xfrm>
            <a:custGeom>
              <a:avLst/>
              <a:gdLst/>
              <a:ahLst/>
              <a:cxnLst/>
              <a:rect l="l" t="t" r="r" b="b"/>
              <a:pathLst>
                <a:path w="41677" h="8402" extrusionOk="0">
                  <a:moveTo>
                    <a:pt x="16625" y="1"/>
                  </a:moveTo>
                  <a:lnTo>
                    <a:pt x="12297" y="153"/>
                  </a:lnTo>
                  <a:lnTo>
                    <a:pt x="11177" y="179"/>
                  </a:lnTo>
                  <a:lnTo>
                    <a:pt x="9115" y="484"/>
                  </a:lnTo>
                  <a:lnTo>
                    <a:pt x="7307" y="1070"/>
                  </a:lnTo>
                  <a:lnTo>
                    <a:pt x="5678" y="1910"/>
                  </a:lnTo>
                  <a:lnTo>
                    <a:pt x="4227" y="2979"/>
                  </a:lnTo>
                  <a:lnTo>
                    <a:pt x="2903" y="4303"/>
                  </a:lnTo>
                  <a:lnTo>
                    <a:pt x="1681" y="5805"/>
                  </a:lnTo>
                  <a:lnTo>
                    <a:pt x="535" y="7485"/>
                  </a:lnTo>
                  <a:lnTo>
                    <a:pt x="0" y="8402"/>
                  </a:lnTo>
                  <a:lnTo>
                    <a:pt x="41677" y="8402"/>
                  </a:lnTo>
                  <a:lnTo>
                    <a:pt x="41142" y="7485"/>
                  </a:lnTo>
                  <a:lnTo>
                    <a:pt x="39996" y="5805"/>
                  </a:lnTo>
                  <a:lnTo>
                    <a:pt x="38774" y="4303"/>
                  </a:lnTo>
                  <a:lnTo>
                    <a:pt x="37450" y="2979"/>
                  </a:lnTo>
                  <a:lnTo>
                    <a:pt x="35999" y="1910"/>
                  </a:lnTo>
                  <a:lnTo>
                    <a:pt x="34370" y="1070"/>
                  </a:lnTo>
                  <a:lnTo>
                    <a:pt x="32562" y="484"/>
                  </a:lnTo>
                  <a:lnTo>
                    <a:pt x="30500" y="179"/>
                  </a:lnTo>
                  <a:lnTo>
                    <a:pt x="29380" y="153"/>
                  </a:lnTo>
                  <a:lnTo>
                    <a:pt x="25052" y="1"/>
                  </a:lnTo>
                  <a:lnTo>
                    <a:pt x="25027" y="433"/>
                  </a:lnTo>
                  <a:lnTo>
                    <a:pt x="24874" y="1248"/>
                  </a:lnTo>
                  <a:lnTo>
                    <a:pt x="24543" y="2012"/>
                  </a:lnTo>
                  <a:lnTo>
                    <a:pt x="24085" y="2674"/>
                  </a:lnTo>
                  <a:lnTo>
                    <a:pt x="23524" y="3259"/>
                  </a:lnTo>
                  <a:lnTo>
                    <a:pt x="22863" y="3692"/>
                  </a:lnTo>
                  <a:lnTo>
                    <a:pt x="22099" y="4023"/>
                  </a:lnTo>
                  <a:lnTo>
                    <a:pt x="21284" y="4201"/>
                  </a:lnTo>
                  <a:lnTo>
                    <a:pt x="20418" y="4201"/>
                  </a:lnTo>
                  <a:lnTo>
                    <a:pt x="19578" y="4023"/>
                  </a:lnTo>
                  <a:lnTo>
                    <a:pt x="18840" y="3692"/>
                  </a:lnTo>
                  <a:lnTo>
                    <a:pt x="18153" y="3259"/>
                  </a:lnTo>
                  <a:lnTo>
                    <a:pt x="17593" y="2674"/>
                  </a:lnTo>
                  <a:lnTo>
                    <a:pt x="17134" y="2012"/>
                  </a:lnTo>
                  <a:lnTo>
                    <a:pt x="16803" y="1248"/>
                  </a:lnTo>
                  <a:lnTo>
                    <a:pt x="16651" y="433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090;p37">
              <a:extLst>
                <a:ext uri="{FF2B5EF4-FFF2-40B4-BE49-F238E27FC236}">
                  <a16:creationId xmlns:a16="http://schemas.microsoft.com/office/drawing/2014/main" id="{650C858F-47CB-4686-A511-7EEA98B770D0}"/>
                </a:ext>
              </a:extLst>
            </p:cNvPr>
            <p:cNvSpPr/>
            <p:nvPr/>
          </p:nvSpPr>
          <p:spPr>
            <a:xfrm>
              <a:off x="2439675" y="1359225"/>
              <a:ext cx="288325" cy="148950"/>
            </a:xfrm>
            <a:custGeom>
              <a:avLst/>
              <a:gdLst/>
              <a:ahLst/>
              <a:cxnLst/>
              <a:rect l="l" t="t" r="r" b="b"/>
              <a:pathLst>
                <a:path w="11533" h="5958" extrusionOk="0">
                  <a:moveTo>
                    <a:pt x="1553" y="1"/>
                  </a:moveTo>
                  <a:lnTo>
                    <a:pt x="0" y="51"/>
                  </a:lnTo>
                  <a:lnTo>
                    <a:pt x="0" y="128"/>
                  </a:lnTo>
                  <a:lnTo>
                    <a:pt x="0" y="179"/>
                  </a:lnTo>
                  <a:lnTo>
                    <a:pt x="0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299" y="3870"/>
                  </a:lnTo>
                  <a:lnTo>
                    <a:pt x="2088" y="4659"/>
                  </a:lnTo>
                  <a:lnTo>
                    <a:pt x="3004" y="5270"/>
                  </a:lnTo>
                  <a:lnTo>
                    <a:pt x="4048" y="5703"/>
                  </a:lnTo>
                  <a:lnTo>
                    <a:pt x="5168" y="5958"/>
                  </a:lnTo>
                  <a:lnTo>
                    <a:pt x="6365" y="5958"/>
                  </a:lnTo>
                  <a:lnTo>
                    <a:pt x="7485" y="5703"/>
                  </a:lnTo>
                  <a:lnTo>
                    <a:pt x="8529" y="5270"/>
                  </a:lnTo>
                  <a:lnTo>
                    <a:pt x="9445" y="4659"/>
                  </a:lnTo>
                  <a:lnTo>
                    <a:pt x="10235" y="3870"/>
                  </a:lnTo>
                  <a:lnTo>
                    <a:pt x="10846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33" y="179"/>
                  </a:lnTo>
                  <a:lnTo>
                    <a:pt x="11533" y="128"/>
                  </a:lnTo>
                  <a:lnTo>
                    <a:pt x="11533" y="51"/>
                  </a:lnTo>
                  <a:lnTo>
                    <a:pt x="9980" y="1"/>
                  </a:lnTo>
                  <a:lnTo>
                    <a:pt x="9955" y="433"/>
                  </a:lnTo>
                  <a:lnTo>
                    <a:pt x="9802" y="1248"/>
                  </a:lnTo>
                  <a:lnTo>
                    <a:pt x="9471" y="2012"/>
                  </a:lnTo>
                  <a:lnTo>
                    <a:pt x="9013" y="2674"/>
                  </a:lnTo>
                  <a:lnTo>
                    <a:pt x="8452" y="3259"/>
                  </a:lnTo>
                  <a:lnTo>
                    <a:pt x="7791" y="3692"/>
                  </a:lnTo>
                  <a:lnTo>
                    <a:pt x="7027" y="4023"/>
                  </a:lnTo>
                  <a:lnTo>
                    <a:pt x="6212" y="4201"/>
                  </a:lnTo>
                  <a:lnTo>
                    <a:pt x="5346" y="4201"/>
                  </a:lnTo>
                  <a:lnTo>
                    <a:pt x="4506" y="4023"/>
                  </a:lnTo>
                  <a:lnTo>
                    <a:pt x="3768" y="3692"/>
                  </a:lnTo>
                  <a:lnTo>
                    <a:pt x="3081" y="3259"/>
                  </a:lnTo>
                  <a:lnTo>
                    <a:pt x="2521" y="2674"/>
                  </a:lnTo>
                  <a:lnTo>
                    <a:pt x="2062" y="2012"/>
                  </a:lnTo>
                  <a:lnTo>
                    <a:pt x="1731" y="1248"/>
                  </a:lnTo>
                  <a:lnTo>
                    <a:pt x="1579" y="433"/>
                  </a:lnTo>
                  <a:lnTo>
                    <a:pt x="1553" y="1"/>
                  </a:lnTo>
                  <a:close/>
                </a:path>
              </a:pathLst>
            </a:custGeom>
            <a:solidFill>
              <a:srgbClr val="E5C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91;p37">
              <a:extLst>
                <a:ext uri="{FF2B5EF4-FFF2-40B4-BE49-F238E27FC236}">
                  <a16:creationId xmlns:a16="http://schemas.microsoft.com/office/drawing/2014/main" id="{CCD5EB63-E09D-45ED-8BBE-BA9676D9537C}"/>
                </a:ext>
              </a:extLst>
            </p:cNvPr>
            <p:cNvSpPr/>
            <p:nvPr/>
          </p:nvSpPr>
          <p:spPr>
            <a:xfrm>
              <a:off x="2540875" y="974800"/>
              <a:ext cx="82125" cy="119675"/>
            </a:xfrm>
            <a:custGeom>
              <a:avLst/>
              <a:gdLst/>
              <a:ahLst/>
              <a:cxnLst/>
              <a:rect l="l" t="t" r="r" b="b"/>
              <a:pathLst>
                <a:path w="3285" h="4787" extrusionOk="0">
                  <a:moveTo>
                    <a:pt x="1553" y="0"/>
                  </a:moveTo>
                  <a:lnTo>
                    <a:pt x="1375" y="306"/>
                  </a:lnTo>
                  <a:lnTo>
                    <a:pt x="1298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07" y="4558"/>
                  </a:lnTo>
                  <a:lnTo>
                    <a:pt x="1222" y="4787"/>
                  </a:lnTo>
                  <a:lnTo>
                    <a:pt x="2062" y="4787"/>
                  </a:lnTo>
                  <a:lnTo>
                    <a:pt x="2902" y="4558"/>
                  </a:lnTo>
                  <a:lnTo>
                    <a:pt x="3284" y="4354"/>
                  </a:lnTo>
                  <a:lnTo>
                    <a:pt x="3284" y="4303"/>
                  </a:lnTo>
                  <a:lnTo>
                    <a:pt x="3284" y="4252"/>
                  </a:lnTo>
                  <a:lnTo>
                    <a:pt x="2011" y="586"/>
                  </a:lnTo>
                  <a:lnTo>
                    <a:pt x="1935" y="306"/>
                  </a:lnTo>
                  <a:lnTo>
                    <a:pt x="1731" y="0"/>
                  </a:lnTo>
                  <a:close/>
                </a:path>
              </a:pathLst>
            </a:custGeom>
            <a:solidFill>
              <a:srgbClr val="D3A6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092;p37">
              <a:extLst>
                <a:ext uri="{FF2B5EF4-FFF2-40B4-BE49-F238E27FC236}">
                  <a16:creationId xmlns:a16="http://schemas.microsoft.com/office/drawing/2014/main" id="{F9E2E50A-6951-4AE0-8744-10435B48DBF7}"/>
                </a:ext>
              </a:extLst>
            </p:cNvPr>
            <p:cNvSpPr/>
            <p:nvPr/>
          </p:nvSpPr>
          <p:spPr>
            <a:xfrm>
              <a:off x="2540875" y="1083625"/>
              <a:ext cx="82125" cy="37575"/>
            </a:xfrm>
            <a:custGeom>
              <a:avLst/>
              <a:gdLst/>
              <a:ahLst/>
              <a:cxnLst/>
              <a:rect l="l" t="t" r="r" b="b"/>
              <a:pathLst>
                <a:path w="3285" h="1503" extrusionOk="0">
                  <a:moveTo>
                    <a:pt x="0" y="1"/>
                  </a:moveTo>
                  <a:lnTo>
                    <a:pt x="0" y="306"/>
                  </a:lnTo>
                  <a:lnTo>
                    <a:pt x="280" y="841"/>
                  </a:lnTo>
                  <a:lnTo>
                    <a:pt x="764" y="1248"/>
                  </a:lnTo>
                  <a:lnTo>
                    <a:pt x="1298" y="1477"/>
                  </a:lnTo>
                  <a:lnTo>
                    <a:pt x="1528" y="1503"/>
                  </a:lnTo>
                  <a:lnTo>
                    <a:pt x="1782" y="1503"/>
                  </a:lnTo>
                  <a:lnTo>
                    <a:pt x="2011" y="1477"/>
                  </a:lnTo>
                  <a:lnTo>
                    <a:pt x="2521" y="1248"/>
                  </a:lnTo>
                  <a:lnTo>
                    <a:pt x="3004" y="841"/>
                  </a:lnTo>
                  <a:lnTo>
                    <a:pt x="3284" y="306"/>
                  </a:lnTo>
                  <a:lnTo>
                    <a:pt x="3284" y="1"/>
                  </a:lnTo>
                  <a:lnTo>
                    <a:pt x="2902" y="205"/>
                  </a:lnTo>
                  <a:lnTo>
                    <a:pt x="2062" y="434"/>
                  </a:lnTo>
                  <a:lnTo>
                    <a:pt x="1222" y="434"/>
                  </a:lnTo>
                  <a:lnTo>
                    <a:pt x="407" y="2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093;p37">
              <a:extLst>
                <a:ext uri="{FF2B5EF4-FFF2-40B4-BE49-F238E27FC236}">
                  <a16:creationId xmlns:a16="http://schemas.microsoft.com/office/drawing/2014/main" id="{882B126D-EA0E-4F54-BA68-058F46A3CC2D}"/>
                </a:ext>
              </a:extLst>
            </p:cNvPr>
            <p:cNvSpPr/>
            <p:nvPr/>
          </p:nvSpPr>
          <p:spPr>
            <a:xfrm>
              <a:off x="2377300" y="949350"/>
              <a:ext cx="26100" cy="26100"/>
            </a:xfrm>
            <a:custGeom>
              <a:avLst/>
              <a:gdLst/>
              <a:ahLst/>
              <a:cxnLst/>
              <a:rect l="l" t="t" r="r" b="b"/>
              <a:pathLst>
                <a:path w="1044" h="1044" extrusionOk="0">
                  <a:moveTo>
                    <a:pt x="509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09" y="1044"/>
                  </a:lnTo>
                  <a:lnTo>
                    <a:pt x="738" y="1018"/>
                  </a:lnTo>
                  <a:lnTo>
                    <a:pt x="1019" y="738"/>
                  </a:lnTo>
                  <a:lnTo>
                    <a:pt x="1044" y="509"/>
                  </a:lnTo>
                  <a:lnTo>
                    <a:pt x="1019" y="306"/>
                  </a:lnTo>
                  <a:lnTo>
                    <a:pt x="738" y="26"/>
                  </a:lnTo>
                  <a:lnTo>
                    <a:pt x="5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094;p37">
              <a:extLst>
                <a:ext uri="{FF2B5EF4-FFF2-40B4-BE49-F238E27FC236}">
                  <a16:creationId xmlns:a16="http://schemas.microsoft.com/office/drawing/2014/main" id="{86EDF89C-F82A-4315-B2B3-0C337CD937DC}"/>
                </a:ext>
              </a:extLst>
            </p:cNvPr>
            <p:cNvSpPr/>
            <p:nvPr/>
          </p:nvSpPr>
          <p:spPr>
            <a:xfrm>
              <a:off x="2737525" y="949350"/>
              <a:ext cx="26775" cy="26100"/>
            </a:xfrm>
            <a:custGeom>
              <a:avLst/>
              <a:gdLst/>
              <a:ahLst/>
              <a:cxnLst/>
              <a:rect l="l" t="t" r="r" b="b"/>
              <a:pathLst>
                <a:path w="1071" h="1044" extrusionOk="0">
                  <a:moveTo>
                    <a:pt x="535" y="0"/>
                  </a:moveTo>
                  <a:lnTo>
                    <a:pt x="332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32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45" y="738"/>
                  </a:lnTo>
                  <a:lnTo>
                    <a:pt x="1070" y="509"/>
                  </a:lnTo>
                  <a:lnTo>
                    <a:pt x="1045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95;p37">
              <a:extLst>
                <a:ext uri="{FF2B5EF4-FFF2-40B4-BE49-F238E27FC236}">
                  <a16:creationId xmlns:a16="http://schemas.microsoft.com/office/drawing/2014/main" id="{8D30D3F8-626A-4226-9CD0-F557A6C0CD44}"/>
                </a:ext>
              </a:extLst>
            </p:cNvPr>
            <p:cNvSpPr/>
            <p:nvPr/>
          </p:nvSpPr>
          <p:spPr>
            <a:xfrm>
              <a:off x="2330825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50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30" y="611"/>
                  </a:lnTo>
                  <a:lnTo>
                    <a:pt x="1" y="1095"/>
                  </a:lnTo>
                  <a:lnTo>
                    <a:pt x="1" y="1375"/>
                  </a:lnTo>
                  <a:lnTo>
                    <a:pt x="1" y="1655"/>
                  </a:lnTo>
                  <a:lnTo>
                    <a:pt x="230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6" y="2750"/>
                  </a:lnTo>
                  <a:lnTo>
                    <a:pt x="5220" y="2521"/>
                  </a:lnTo>
                  <a:lnTo>
                    <a:pt x="5602" y="2164"/>
                  </a:lnTo>
                  <a:lnTo>
                    <a:pt x="5805" y="1655"/>
                  </a:lnTo>
                  <a:lnTo>
                    <a:pt x="5831" y="1375"/>
                  </a:lnTo>
                  <a:lnTo>
                    <a:pt x="5805" y="1095"/>
                  </a:lnTo>
                  <a:lnTo>
                    <a:pt x="5602" y="611"/>
                  </a:lnTo>
                  <a:lnTo>
                    <a:pt x="5220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096;p37">
              <a:extLst>
                <a:ext uri="{FF2B5EF4-FFF2-40B4-BE49-F238E27FC236}">
                  <a16:creationId xmlns:a16="http://schemas.microsoft.com/office/drawing/2014/main" id="{1753C6DE-96D6-434B-91E2-724EF6194320}"/>
                </a:ext>
              </a:extLst>
            </p:cNvPr>
            <p:cNvSpPr/>
            <p:nvPr/>
          </p:nvSpPr>
          <p:spPr>
            <a:xfrm>
              <a:off x="2691075" y="1037175"/>
              <a:ext cx="146400" cy="68750"/>
            </a:xfrm>
            <a:custGeom>
              <a:avLst/>
              <a:gdLst/>
              <a:ahLst/>
              <a:cxnLst/>
              <a:rect l="l" t="t" r="r" b="b"/>
              <a:pathLst>
                <a:path w="5856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611" y="229"/>
                  </a:lnTo>
                  <a:lnTo>
                    <a:pt x="229" y="611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64"/>
                  </a:lnTo>
                  <a:lnTo>
                    <a:pt x="611" y="2521"/>
                  </a:lnTo>
                  <a:lnTo>
                    <a:pt x="1095" y="2750"/>
                  </a:lnTo>
                  <a:lnTo>
                    <a:pt x="4761" y="2750"/>
                  </a:lnTo>
                  <a:lnTo>
                    <a:pt x="5245" y="2521"/>
                  </a:lnTo>
                  <a:lnTo>
                    <a:pt x="5627" y="2164"/>
                  </a:lnTo>
                  <a:lnTo>
                    <a:pt x="5830" y="1655"/>
                  </a:lnTo>
                  <a:lnTo>
                    <a:pt x="5856" y="1375"/>
                  </a:lnTo>
                  <a:lnTo>
                    <a:pt x="5830" y="1095"/>
                  </a:lnTo>
                  <a:lnTo>
                    <a:pt x="5627" y="611"/>
                  </a:lnTo>
                  <a:lnTo>
                    <a:pt x="5245" y="229"/>
                  </a:lnTo>
                  <a:lnTo>
                    <a:pt x="4761" y="26"/>
                  </a:lnTo>
                  <a:lnTo>
                    <a:pt x="4481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097;p37">
              <a:extLst>
                <a:ext uri="{FF2B5EF4-FFF2-40B4-BE49-F238E27FC236}">
                  <a16:creationId xmlns:a16="http://schemas.microsoft.com/office/drawing/2014/main" id="{71735B79-E376-4248-887E-DF625E581988}"/>
                </a:ext>
              </a:extLst>
            </p:cNvPr>
            <p:cNvSpPr/>
            <p:nvPr/>
          </p:nvSpPr>
          <p:spPr>
            <a:xfrm>
              <a:off x="2188250" y="394325"/>
              <a:ext cx="791175" cy="526400"/>
            </a:xfrm>
            <a:custGeom>
              <a:avLst/>
              <a:gdLst/>
              <a:ahLst/>
              <a:cxnLst/>
              <a:rect l="l" t="t" r="r" b="b"/>
              <a:pathLst>
                <a:path w="31647" h="21056" extrusionOk="0">
                  <a:moveTo>
                    <a:pt x="15836" y="1"/>
                  </a:moveTo>
                  <a:lnTo>
                    <a:pt x="15022" y="26"/>
                  </a:lnTo>
                  <a:lnTo>
                    <a:pt x="13418" y="179"/>
                  </a:lnTo>
                  <a:lnTo>
                    <a:pt x="11865" y="510"/>
                  </a:lnTo>
                  <a:lnTo>
                    <a:pt x="10388" y="968"/>
                  </a:lnTo>
                  <a:lnTo>
                    <a:pt x="8962" y="1554"/>
                  </a:lnTo>
                  <a:lnTo>
                    <a:pt x="7613" y="2292"/>
                  </a:lnTo>
                  <a:lnTo>
                    <a:pt x="6366" y="3158"/>
                  </a:lnTo>
                  <a:lnTo>
                    <a:pt x="5194" y="4125"/>
                  </a:lnTo>
                  <a:lnTo>
                    <a:pt x="4100" y="5195"/>
                  </a:lnTo>
                  <a:lnTo>
                    <a:pt x="3132" y="6366"/>
                  </a:lnTo>
                  <a:lnTo>
                    <a:pt x="2292" y="7639"/>
                  </a:lnTo>
                  <a:lnTo>
                    <a:pt x="1554" y="8988"/>
                  </a:lnTo>
                  <a:lnTo>
                    <a:pt x="943" y="10388"/>
                  </a:lnTo>
                  <a:lnTo>
                    <a:pt x="485" y="11890"/>
                  </a:lnTo>
                  <a:lnTo>
                    <a:pt x="179" y="13418"/>
                  </a:lnTo>
                  <a:lnTo>
                    <a:pt x="1" y="15022"/>
                  </a:lnTo>
                  <a:lnTo>
                    <a:pt x="1" y="15836"/>
                  </a:lnTo>
                  <a:lnTo>
                    <a:pt x="1" y="21055"/>
                  </a:lnTo>
                  <a:lnTo>
                    <a:pt x="739" y="20597"/>
                  </a:lnTo>
                  <a:lnTo>
                    <a:pt x="2954" y="19044"/>
                  </a:lnTo>
                  <a:lnTo>
                    <a:pt x="5704" y="16702"/>
                  </a:lnTo>
                  <a:lnTo>
                    <a:pt x="7893" y="14411"/>
                  </a:lnTo>
                  <a:lnTo>
                    <a:pt x="9293" y="12654"/>
                  </a:lnTo>
                  <a:lnTo>
                    <a:pt x="9955" y="11687"/>
                  </a:lnTo>
                  <a:lnTo>
                    <a:pt x="10006" y="11839"/>
                  </a:lnTo>
                  <a:lnTo>
                    <a:pt x="10592" y="12883"/>
                  </a:lnTo>
                  <a:lnTo>
                    <a:pt x="11279" y="13825"/>
                  </a:lnTo>
                  <a:lnTo>
                    <a:pt x="12247" y="14894"/>
                  </a:lnTo>
                  <a:lnTo>
                    <a:pt x="13570" y="15989"/>
                  </a:lnTo>
                  <a:lnTo>
                    <a:pt x="15276" y="17007"/>
                  </a:lnTo>
                  <a:lnTo>
                    <a:pt x="17415" y="17822"/>
                  </a:lnTo>
                  <a:lnTo>
                    <a:pt x="18662" y="18102"/>
                  </a:lnTo>
                  <a:lnTo>
                    <a:pt x="18713" y="17440"/>
                  </a:lnTo>
                  <a:lnTo>
                    <a:pt x="18611" y="14971"/>
                  </a:lnTo>
                  <a:lnTo>
                    <a:pt x="18739" y="15098"/>
                  </a:lnTo>
                  <a:lnTo>
                    <a:pt x="20393" y="16346"/>
                  </a:lnTo>
                  <a:lnTo>
                    <a:pt x="22736" y="17720"/>
                  </a:lnTo>
                  <a:lnTo>
                    <a:pt x="24772" y="18662"/>
                  </a:lnTo>
                  <a:lnTo>
                    <a:pt x="27216" y="19579"/>
                  </a:lnTo>
                  <a:lnTo>
                    <a:pt x="30068" y="20368"/>
                  </a:lnTo>
                  <a:lnTo>
                    <a:pt x="31646" y="20674"/>
                  </a:lnTo>
                  <a:lnTo>
                    <a:pt x="31646" y="15836"/>
                  </a:lnTo>
                  <a:lnTo>
                    <a:pt x="31646" y="15022"/>
                  </a:lnTo>
                  <a:lnTo>
                    <a:pt x="31468" y="13418"/>
                  </a:lnTo>
                  <a:lnTo>
                    <a:pt x="31163" y="11890"/>
                  </a:lnTo>
                  <a:lnTo>
                    <a:pt x="30704" y="10388"/>
                  </a:lnTo>
                  <a:lnTo>
                    <a:pt x="30093" y="8988"/>
                  </a:lnTo>
                  <a:lnTo>
                    <a:pt x="29355" y="7639"/>
                  </a:lnTo>
                  <a:lnTo>
                    <a:pt x="28515" y="6366"/>
                  </a:lnTo>
                  <a:lnTo>
                    <a:pt x="27547" y="5195"/>
                  </a:lnTo>
                  <a:lnTo>
                    <a:pt x="26478" y="4125"/>
                  </a:lnTo>
                  <a:lnTo>
                    <a:pt x="25282" y="3158"/>
                  </a:lnTo>
                  <a:lnTo>
                    <a:pt x="24034" y="2292"/>
                  </a:lnTo>
                  <a:lnTo>
                    <a:pt x="22685" y="1554"/>
                  </a:lnTo>
                  <a:lnTo>
                    <a:pt x="21259" y="968"/>
                  </a:lnTo>
                  <a:lnTo>
                    <a:pt x="19782" y="510"/>
                  </a:lnTo>
                  <a:lnTo>
                    <a:pt x="18229" y="179"/>
                  </a:lnTo>
                  <a:lnTo>
                    <a:pt x="16651" y="26"/>
                  </a:lnTo>
                  <a:lnTo>
                    <a:pt x="15836" y="1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098;p37">
              <a:extLst>
                <a:ext uri="{FF2B5EF4-FFF2-40B4-BE49-F238E27FC236}">
                  <a16:creationId xmlns:a16="http://schemas.microsoft.com/office/drawing/2014/main" id="{EF316149-799E-414B-AA82-4348EABF2839}"/>
                </a:ext>
              </a:extLst>
            </p:cNvPr>
            <p:cNvSpPr/>
            <p:nvPr/>
          </p:nvSpPr>
          <p:spPr>
            <a:xfrm>
              <a:off x="2348025" y="857050"/>
              <a:ext cx="110750" cy="21675"/>
            </a:xfrm>
            <a:custGeom>
              <a:avLst/>
              <a:gdLst/>
              <a:ahLst/>
              <a:cxnLst/>
              <a:rect l="l" t="t" r="r" b="b"/>
              <a:pathLst>
                <a:path w="4430" h="867" fill="none" extrusionOk="0">
                  <a:moveTo>
                    <a:pt x="4430" y="866"/>
                  </a:moveTo>
                  <a:lnTo>
                    <a:pt x="4201" y="662"/>
                  </a:lnTo>
                  <a:lnTo>
                    <a:pt x="3666" y="306"/>
                  </a:lnTo>
                  <a:lnTo>
                    <a:pt x="2826" y="1"/>
                  </a:lnTo>
                  <a:lnTo>
                    <a:pt x="1629" y="1"/>
                  </a:lnTo>
                  <a:lnTo>
                    <a:pt x="764" y="306"/>
                  </a:lnTo>
                  <a:lnTo>
                    <a:pt x="255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099;p37">
              <a:extLst>
                <a:ext uri="{FF2B5EF4-FFF2-40B4-BE49-F238E27FC236}">
                  <a16:creationId xmlns:a16="http://schemas.microsoft.com/office/drawing/2014/main" id="{328A1ABD-03C3-4FA9-A6D8-A24E07230C7F}"/>
                </a:ext>
              </a:extLst>
            </p:cNvPr>
            <p:cNvSpPr/>
            <p:nvPr/>
          </p:nvSpPr>
          <p:spPr>
            <a:xfrm>
              <a:off x="2708900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0" y="866"/>
                  </a:moveTo>
                  <a:lnTo>
                    <a:pt x="4175" y="662"/>
                  </a:lnTo>
                  <a:lnTo>
                    <a:pt x="3666" y="306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64" y="306"/>
                  </a:lnTo>
                  <a:lnTo>
                    <a:pt x="229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100;p37">
              <a:extLst>
                <a:ext uri="{FF2B5EF4-FFF2-40B4-BE49-F238E27FC236}">
                  <a16:creationId xmlns:a16="http://schemas.microsoft.com/office/drawing/2014/main" id="{7F95331C-A078-47C6-98D5-A482CBEAFCBD}"/>
                </a:ext>
              </a:extLst>
            </p:cNvPr>
            <p:cNvSpPr/>
            <p:nvPr/>
          </p:nvSpPr>
          <p:spPr>
            <a:xfrm>
              <a:off x="2521775" y="1172750"/>
              <a:ext cx="124125" cy="35650"/>
            </a:xfrm>
            <a:custGeom>
              <a:avLst/>
              <a:gdLst/>
              <a:ahLst/>
              <a:cxnLst/>
              <a:rect l="l" t="t" r="r" b="b"/>
              <a:pathLst>
                <a:path w="4965" h="1426" extrusionOk="0">
                  <a:moveTo>
                    <a:pt x="0" y="0"/>
                  </a:moveTo>
                  <a:lnTo>
                    <a:pt x="153" y="306"/>
                  </a:lnTo>
                  <a:lnTo>
                    <a:pt x="637" y="815"/>
                  </a:lnTo>
                  <a:lnTo>
                    <a:pt x="1273" y="1197"/>
                  </a:lnTo>
                  <a:lnTo>
                    <a:pt x="2062" y="1400"/>
                  </a:lnTo>
                  <a:lnTo>
                    <a:pt x="2495" y="1426"/>
                  </a:lnTo>
                  <a:lnTo>
                    <a:pt x="2903" y="1400"/>
                  </a:lnTo>
                  <a:lnTo>
                    <a:pt x="3692" y="1197"/>
                  </a:lnTo>
                  <a:lnTo>
                    <a:pt x="4328" y="815"/>
                  </a:lnTo>
                  <a:lnTo>
                    <a:pt x="4812" y="306"/>
                  </a:lnTo>
                  <a:lnTo>
                    <a:pt x="4965" y="0"/>
                  </a:lnTo>
                  <a:close/>
                </a:path>
              </a:pathLst>
            </a:custGeom>
            <a:solidFill>
              <a:srgbClr val="AE4C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101;p37">
              <a:extLst>
                <a:ext uri="{FF2B5EF4-FFF2-40B4-BE49-F238E27FC236}">
                  <a16:creationId xmlns:a16="http://schemas.microsoft.com/office/drawing/2014/main" id="{E9874C15-7885-4EA3-BAC5-3B0846E909AD}"/>
                </a:ext>
              </a:extLst>
            </p:cNvPr>
            <p:cNvSpPr/>
            <p:nvPr/>
          </p:nvSpPr>
          <p:spPr>
            <a:xfrm>
              <a:off x="3100950" y="970350"/>
              <a:ext cx="356450" cy="585575"/>
            </a:xfrm>
            <a:custGeom>
              <a:avLst/>
              <a:gdLst/>
              <a:ahLst/>
              <a:cxnLst/>
              <a:rect l="l" t="t" r="r" b="b"/>
              <a:pathLst>
                <a:path w="14258" h="23423" extrusionOk="0">
                  <a:moveTo>
                    <a:pt x="9192" y="0"/>
                  </a:moveTo>
                  <a:lnTo>
                    <a:pt x="8784" y="77"/>
                  </a:lnTo>
                  <a:lnTo>
                    <a:pt x="8402" y="357"/>
                  </a:lnTo>
                  <a:lnTo>
                    <a:pt x="8148" y="738"/>
                  </a:lnTo>
                  <a:lnTo>
                    <a:pt x="8071" y="993"/>
                  </a:lnTo>
                  <a:lnTo>
                    <a:pt x="6340" y="8529"/>
                  </a:lnTo>
                  <a:lnTo>
                    <a:pt x="6035" y="8453"/>
                  </a:lnTo>
                  <a:lnTo>
                    <a:pt x="7588" y="1757"/>
                  </a:lnTo>
                  <a:lnTo>
                    <a:pt x="7613" y="1502"/>
                  </a:lnTo>
                  <a:lnTo>
                    <a:pt x="7562" y="1019"/>
                  </a:lnTo>
                  <a:lnTo>
                    <a:pt x="7358" y="637"/>
                  </a:lnTo>
                  <a:lnTo>
                    <a:pt x="7027" y="357"/>
                  </a:lnTo>
                  <a:lnTo>
                    <a:pt x="6798" y="280"/>
                  </a:lnTo>
                  <a:lnTo>
                    <a:pt x="6595" y="255"/>
                  </a:lnTo>
                  <a:lnTo>
                    <a:pt x="6162" y="357"/>
                  </a:lnTo>
                  <a:lnTo>
                    <a:pt x="5805" y="611"/>
                  </a:lnTo>
                  <a:lnTo>
                    <a:pt x="5551" y="1019"/>
                  </a:lnTo>
                  <a:lnTo>
                    <a:pt x="5475" y="1273"/>
                  </a:lnTo>
                  <a:lnTo>
                    <a:pt x="3361" y="10413"/>
                  </a:lnTo>
                  <a:lnTo>
                    <a:pt x="3132" y="9547"/>
                  </a:lnTo>
                  <a:lnTo>
                    <a:pt x="2623" y="8172"/>
                  </a:lnTo>
                  <a:lnTo>
                    <a:pt x="2114" y="7205"/>
                  </a:lnTo>
                  <a:lnTo>
                    <a:pt x="1630" y="6594"/>
                  </a:lnTo>
                  <a:lnTo>
                    <a:pt x="943" y="6110"/>
                  </a:lnTo>
                  <a:lnTo>
                    <a:pt x="383" y="6034"/>
                  </a:lnTo>
                  <a:lnTo>
                    <a:pt x="332" y="6059"/>
                  </a:lnTo>
                  <a:lnTo>
                    <a:pt x="154" y="6136"/>
                  </a:lnTo>
                  <a:lnTo>
                    <a:pt x="1" y="6441"/>
                  </a:lnTo>
                  <a:lnTo>
                    <a:pt x="1" y="6950"/>
                  </a:lnTo>
                  <a:lnTo>
                    <a:pt x="26" y="7052"/>
                  </a:lnTo>
                  <a:lnTo>
                    <a:pt x="561" y="9980"/>
                  </a:lnTo>
                  <a:lnTo>
                    <a:pt x="1147" y="13493"/>
                  </a:lnTo>
                  <a:lnTo>
                    <a:pt x="1197" y="13875"/>
                  </a:lnTo>
                  <a:lnTo>
                    <a:pt x="1427" y="14537"/>
                  </a:lnTo>
                  <a:lnTo>
                    <a:pt x="1885" y="15301"/>
                  </a:lnTo>
                  <a:lnTo>
                    <a:pt x="2929" y="16116"/>
                  </a:lnTo>
                  <a:lnTo>
                    <a:pt x="3158" y="16192"/>
                  </a:lnTo>
                  <a:lnTo>
                    <a:pt x="1859" y="21844"/>
                  </a:lnTo>
                  <a:lnTo>
                    <a:pt x="8784" y="23422"/>
                  </a:lnTo>
                  <a:lnTo>
                    <a:pt x="10133" y="17669"/>
                  </a:lnTo>
                  <a:lnTo>
                    <a:pt x="10261" y="17694"/>
                  </a:lnTo>
                  <a:lnTo>
                    <a:pt x="10694" y="17592"/>
                  </a:lnTo>
                  <a:lnTo>
                    <a:pt x="11203" y="17312"/>
                  </a:lnTo>
                  <a:lnTo>
                    <a:pt x="11610" y="16778"/>
                  </a:lnTo>
                  <a:lnTo>
                    <a:pt x="11737" y="16396"/>
                  </a:lnTo>
                  <a:lnTo>
                    <a:pt x="12068" y="14944"/>
                  </a:lnTo>
                  <a:lnTo>
                    <a:pt x="12832" y="11737"/>
                  </a:lnTo>
                  <a:lnTo>
                    <a:pt x="13087" y="10617"/>
                  </a:lnTo>
                  <a:lnTo>
                    <a:pt x="13189" y="10107"/>
                  </a:lnTo>
                  <a:lnTo>
                    <a:pt x="14232" y="5627"/>
                  </a:lnTo>
                  <a:lnTo>
                    <a:pt x="14258" y="5397"/>
                  </a:lnTo>
                  <a:lnTo>
                    <a:pt x="14207" y="4965"/>
                  </a:lnTo>
                  <a:lnTo>
                    <a:pt x="14029" y="4608"/>
                  </a:lnTo>
                  <a:lnTo>
                    <a:pt x="13698" y="4354"/>
                  </a:lnTo>
                  <a:lnTo>
                    <a:pt x="13520" y="4277"/>
                  </a:lnTo>
                  <a:lnTo>
                    <a:pt x="13316" y="4252"/>
                  </a:lnTo>
                  <a:lnTo>
                    <a:pt x="12908" y="4354"/>
                  </a:lnTo>
                  <a:lnTo>
                    <a:pt x="12578" y="4583"/>
                  </a:lnTo>
                  <a:lnTo>
                    <a:pt x="12348" y="4965"/>
                  </a:lnTo>
                  <a:lnTo>
                    <a:pt x="12272" y="5194"/>
                  </a:lnTo>
                  <a:lnTo>
                    <a:pt x="11254" y="9649"/>
                  </a:lnTo>
                  <a:lnTo>
                    <a:pt x="10872" y="9573"/>
                  </a:lnTo>
                  <a:lnTo>
                    <a:pt x="12323" y="3284"/>
                  </a:lnTo>
                  <a:lnTo>
                    <a:pt x="12348" y="3030"/>
                  </a:lnTo>
                  <a:lnTo>
                    <a:pt x="12297" y="2546"/>
                  </a:lnTo>
                  <a:lnTo>
                    <a:pt x="12094" y="2164"/>
                  </a:lnTo>
                  <a:lnTo>
                    <a:pt x="11763" y="1884"/>
                  </a:lnTo>
                  <a:lnTo>
                    <a:pt x="11534" y="1808"/>
                  </a:lnTo>
                  <a:lnTo>
                    <a:pt x="11330" y="1782"/>
                  </a:lnTo>
                  <a:lnTo>
                    <a:pt x="10897" y="1884"/>
                  </a:lnTo>
                  <a:lnTo>
                    <a:pt x="10541" y="2139"/>
                  </a:lnTo>
                  <a:lnTo>
                    <a:pt x="10286" y="2546"/>
                  </a:lnTo>
                  <a:lnTo>
                    <a:pt x="10210" y="2801"/>
                  </a:lnTo>
                  <a:lnTo>
                    <a:pt x="8759" y="9089"/>
                  </a:lnTo>
                  <a:lnTo>
                    <a:pt x="8453" y="9013"/>
                  </a:lnTo>
                  <a:lnTo>
                    <a:pt x="10184" y="1477"/>
                  </a:lnTo>
                  <a:lnTo>
                    <a:pt x="10235" y="1222"/>
                  </a:lnTo>
                  <a:lnTo>
                    <a:pt x="10159" y="764"/>
                  </a:lnTo>
                  <a:lnTo>
                    <a:pt x="9955" y="357"/>
                  </a:lnTo>
                  <a:lnTo>
                    <a:pt x="9624" y="77"/>
                  </a:lnTo>
                  <a:lnTo>
                    <a:pt x="9421" y="26"/>
                  </a:lnTo>
                  <a:lnTo>
                    <a:pt x="9192" y="0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102;p37">
              <a:extLst>
                <a:ext uri="{FF2B5EF4-FFF2-40B4-BE49-F238E27FC236}">
                  <a16:creationId xmlns:a16="http://schemas.microsoft.com/office/drawing/2014/main" id="{791BE7D6-A372-4E82-9168-82D85ABD47CF}"/>
                </a:ext>
              </a:extLst>
            </p:cNvPr>
            <p:cNvSpPr/>
            <p:nvPr/>
          </p:nvSpPr>
          <p:spPr>
            <a:xfrm>
              <a:off x="3184975" y="123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103;p37">
              <a:extLst>
                <a:ext uri="{FF2B5EF4-FFF2-40B4-BE49-F238E27FC236}">
                  <a16:creationId xmlns:a16="http://schemas.microsoft.com/office/drawing/2014/main" id="{CBC4CEBA-B6E1-4E96-A5B4-60F9E64E43BF}"/>
                </a:ext>
              </a:extLst>
            </p:cNvPr>
            <p:cNvSpPr/>
            <p:nvPr/>
          </p:nvSpPr>
          <p:spPr>
            <a:xfrm>
              <a:off x="3218075" y="1174650"/>
              <a:ext cx="190950" cy="55400"/>
            </a:xfrm>
            <a:custGeom>
              <a:avLst/>
              <a:gdLst/>
              <a:ahLst/>
              <a:cxnLst/>
              <a:rect l="l" t="t" r="r" b="b"/>
              <a:pathLst>
                <a:path w="7638" h="2216" extrusionOk="0">
                  <a:moveTo>
                    <a:pt x="102" y="0"/>
                  </a:moveTo>
                  <a:lnTo>
                    <a:pt x="0" y="484"/>
                  </a:lnTo>
                  <a:lnTo>
                    <a:pt x="7536" y="2215"/>
                  </a:lnTo>
                  <a:lnTo>
                    <a:pt x="7638" y="1732"/>
                  </a:lnTo>
                  <a:lnTo>
                    <a:pt x="6569" y="1477"/>
                  </a:lnTo>
                  <a:lnTo>
                    <a:pt x="6187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104;p37">
              <a:extLst>
                <a:ext uri="{FF2B5EF4-FFF2-40B4-BE49-F238E27FC236}">
                  <a16:creationId xmlns:a16="http://schemas.microsoft.com/office/drawing/2014/main" id="{723D1CEC-D8D6-4057-8D95-FB657E491ED4}"/>
                </a:ext>
              </a:extLst>
            </p:cNvPr>
            <p:cNvSpPr/>
            <p:nvPr/>
          </p:nvSpPr>
          <p:spPr>
            <a:xfrm>
              <a:off x="3184975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77" y="1"/>
                  </a:moveTo>
                  <a:lnTo>
                    <a:pt x="51" y="26"/>
                  </a:lnTo>
                  <a:lnTo>
                    <a:pt x="0" y="255"/>
                  </a:lnTo>
                  <a:lnTo>
                    <a:pt x="230" y="306"/>
                  </a:lnTo>
                  <a:lnTo>
                    <a:pt x="1121" y="612"/>
                  </a:lnTo>
                  <a:lnTo>
                    <a:pt x="1859" y="1019"/>
                  </a:lnTo>
                  <a:lnTo>
                    <a:pt x="2597" y="1656"/>
                  </a:lnTo>
                  <a:lnTo>
                    <a:pt x="3259" y="2572"/>
                  </a:lnTo>
                  <a:lnTo>
                    <a:pt x="3717" y="3794"/>
                  </a:lnTo>
                  <a:lnTo>
                    <a:pt x="3896" y="5347"/>
                  </a:lnTo>
                  <a:lnTo>
                    <a:pt x="3819" y="6315"/>
                  </a:lnTo>
                  <a:lnTo>
                    <a:pt x="4125" y="6365"/>
                  </a:lnTo>
                  <a:lnTo>
                    <a:pt x="4150" y="6213"/>
                  </a:lnTo>
                  <a:lnTo>
                    <a:pt x="4227" y="5118"/>
                  </a:lnTo>
                  <a:lnTo>
                    <a:pt x="4176" y="4125"/>
                  </a:lnTo>
                  <a:lnTo>
                    <a:pt x="3896" y="3005"/>
                  </a:lnTo>
                  <a:lnTo>
                    <a:pt x="3361" y="1936"/>
                  </a:lnTo>
                  <a:lnTo>
                    <a:pt x="2419" y="968"/>
                  </a:lnTo>
                  <a:lnTo>
                    <a:pt x="1401" y="383"/>
                  </a:lnTo>
                  <a:lnTo>
                    <a:pt x="561" y="103"/>
                  </a:lnTo>
                  <a:lnTo>
                    <a:pt x="77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105;p37">
              <a:extLst>
                <a:ext uri="{FF2B5EF4-FFF2-40B4-BE49-F238E27FC236}">
                  <a16:creationId xmlns:a16="http://schemas.microsoft.com/office/drawing/2014/main" id="{DF6BD9E3-AA12-4FE6-B4A1-B6B85798D5F7}"/>
                </a:ext>
              </a:extLst>
            </p:cNvPr>
            <p:cNvSpPr/>
            <p:nvPr/>
          </p:nvSpPr>
          <p:spPr>
            <a:xfrm>
              <a:off x="3162700" y="1403775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8" y="1"/>
                  </a:moveTo>
                  <a:lnTo>
                    <a:pt x="0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106;p37">
              <a:extLst>
                <a:ext uri="{FF2B5EF4-FFF2-40B4-BE49-F238E27FC236}">
                  <a16:creationId xmlns:a16="http://schemas.microsoft.com/office/drawing/2014/main" id="{78877113-E93D-4B74-9130-CAACBE771B9B}"/>
                </a:ext>
              </a:extLst>
            </p:cNvPr>
            <p:cNvSpPr/>
            <p:nvPr/>
          </p:nvSpPr>
          <p:spPr>
            <a:xfrm>
              <a:off x="3123225" y="1425425"/>
              <a:ext cx="238075" cy="100575"/>
            </a:xfrm>
            <a:custGeom>
              <a:avLst/>
              <a:gdLst/>
              <a:ahLst/>
              <a:cxnLst/>
              <a:rect l="l" t="t" r="r" b="b"/>
              <a:pathLst>
                <a:path w="9523" h="4023" extrusionOk="0">
                  <a:moveTo>
                    <a:pt x="434" y="0"/>
                  </a:moveTo>
                  <a:lnTo>
                    <a:pt x="1" y="1935"/>
                  </a:lnTo>
                  <a:lnTo>
                    <a:pt x="9064" y="4023"/>
                  </a:lnTo>
                  <a:lnTo>
                    <a:pt x="9523" y="2113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rgbClr val="E5C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107;p37">
              <a:extLst>
                <a:ext uri="{FF2B5EF4-FFF2-40B4-BE49-F238E27FC236}">
                  <a16:creationId xmlns:a16="http://schemas.microsoft.com/office/drawing/2014/main" id="{7B025AA3-FDC9-47EB-9CA9-AFF16CC1E139}"/>
                </a:ext>
              </a:extLst>
            </p:cNvPr>
            <p:cNvSpPr/>
            <p:nvPr/>
          </p:nvSpPr>
          <p:spPr>
            <a:xfrm>
              <a:off x="3100950" y="1463600"/>
              <a:ext cx="251450" cy="105675"/>
            </a:xfrm>
            <a:custGeom>
              <a:avLst/>
              <a:gdLst/>
              <a:ahLst/>
              <a:cxnLst/>
              <a:rect l="l" t="t" r="r" b="b"/>
              <a:pathLst>
                <a:path w="10058" h="4227" extrusionOk="0">
                  <a:moveTo>
                    <a:pt x="994" y="1"/>
                  </a:moveTo>
                  <a:lnTo>
                    <a:pt x="1" y="4227"/>
                  </a:lnTo>
                  <a:lnTo>
                    <a:pt x="9573" y="4227"/>
                  </a:lnTo>
                  <a:lnTo>
                    <a:pt x="10057" y="2088"/>
                  </a:lnTo>
                  <a:lnTo>
                    <a:pt x="994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439245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8097FF2-874F-4303-BDCB-E49212896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17" y="580454"/>
            <a:ext cx="6909956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    Khi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giải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quyết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công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việc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hay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xử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lí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tình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huống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một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cách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có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trách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nhiệm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chúng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ta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thấy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vui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thanh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thản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Ngược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lại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khi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làm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một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việc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thiếu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trách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nhiệm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dù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không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ai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biết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tự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chúng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ta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cũng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thấy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áy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náy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trong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lòng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.</a:t>
            </a:r>
            <a:endParaRPr lang="vi-VN" altLang="en-US" sz="24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vi-VN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    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Người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có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trách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nhiệm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là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người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trước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khi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làm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việc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gì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cũng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suy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nghĩ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cẩn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thận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nhằm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mục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đích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tốt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đẹp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với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cách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thức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phù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hợp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. Khi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làm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hỏng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việc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hoặc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có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lỗi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dám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nhận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trách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nhiệm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sẵn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sàng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làm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lại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cho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tốt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.</a:t>
            </a:r>
            <a:endParaRPr lang="vi-VN" altLang="en-US" sz="24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7" name="Google Shape;920;p37">
            <a:extLst>
              <a:ext uri="{FF2B5EF4-FFF2-40B4-BE49-F238E27FC236}">
                <a16:creationId xmlns:a16="http://schemas.microsoft.com/office/drawing/2014/main" id="{DA866C1B-E86D-47AD-9E1F-16AB6618E0E6}"/>
              </a:ext>
            </a:extLst>
          </p:cNvPr>
          <p:cNvGrpSpPr/>
          <p:nvPr/>
        </p:nvGrpSpPr>
        <p:grpSpPr>
          <a:xfrm flipH="1">
            <a:off x="7261724" y="3754508"/>
            <a:ext cx="1650213" cy="1388992"/>
            <a:chOff x="5987350" y="1879850"/>
            <a:chExt cx="1395175" cy="1174325"/>
          </a:xfrm>
        </p:grpSpPr>
        <p:sp>
          <p:nvSpPr>
            <p:cNvPr id="8" name="Google Shape;921;p37">
              <a:extLst>
                <a:ext uri="{FF2B5EF4-FFF2-40B4-BE49-F238E27FC236}">
                  <a16:creationId xmlns:a16="http://schemas.microsoft.com/office/drawing/2014/main" id="{EB800BBD-F167-4FA0-809D-8BD524C28832}"/>
                </a:ext>
              </a:extLst>
            </p:cNvPr>
            <p:cNvSpPr/>
            <p:nvPr/>
          </p:nvSpPr>
          <p:spPr>
            <a:xfrm>
              <a:off x="6143300" y="2465400"/>
              <a:ext cx="315075" cy="493925"/>
            </a:xfrm>
            <a:custGeom>
              <a:avLst/>
              <a:gdLst/>
              <a:ahLst/>
              <a:cxnLst/>
              <a:rect l="l" t="t" r="r" b="b"/>
              <a:pathLst>
                <a:path w="12603" h="19757" extrusionOk="0">
                  <a:moveTo>
                    <a:pt x="0" y="1"/>
                  </a:moveTo>
                  <a:lnTo>
                    <a:pt x="0" y="19757"/>
                  </a:lnTo>
                  <a:lnTo>
                    <a:pt x="12602" y="19757"/>
                  </a:lnTo>
                  <a:lnTo>
                    <a:pt x="12602" y="1"/>
                  </a:lnTo>
                  <a:close/>
                </a:path>
              </a:pathLst>
            </a:custGeom>
            <a:solidFill>
              <a:srgbClr val="111D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22;p37">
              <a:extLst>
                <a:ext uri="{FF2B5EF4-FFF2-40B4-BE49-F238E27FC236}">
                  <a16:creationId xmlns:a16="http://schemas.microsoft.com/office/drawing/2014/main" id="{9CCF50D3-9D13-44FB-B53F-5691B2720FF5}"/>
                </a:ext>
              </a:extLst>
            </p:cNvPr>
            <p:cNvSpPr/>
            <p:nvPr/>
          </p:nvSpPr>
          <p:spPr>
            <a:xfrm>
              <a:off x="6555725" y="2465400"/>
              <a:ext cx="315075" cy="493925"/>
            </a:xfrm>
            <a:custGeom>
              <a:avLst/>
              <a:gdLst/>
              <a:ahLst/>
              <a:cxnLst/>
              <a:rect l="l" t="t" r="r" b="b"/>
              <a:pathLst>
                <a:path w="12603" h="19757" extrusionOk="0">
                  <a:moveTo>
                    <a:pt x="0" y="1"/>
                  </a:moveTo>
                  <a:lnTo>
                    <a:pt x="0" y="19757"/>
                  </a:lnTo>
                  <a:lnTo>
                    <a:pt x="12603" y="19757"/>
                  </a:lnTo>
                  <a:lnTo>
                    <a:pt x="12603" y="1"/>
                  </a:lnTo>
                  <a:close/>
                </a:path>
              </a:pathLst>
            </a:custGeom>
            <a:solidFill>
              <a:srgbClr val="111D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23;p37">
              <a:extLst>
                <a:ext uri="{FF2B5EF4-FFF2-40B4-BE49-F238E27FC236}">
                  <a16:creationId xmlns:a16="http://schemas.microsoft.com/office/drawing/2014/main" id="{36AAD554-672A-46DD-B71A-C77580A59FB7}"/>
                </a:ext>
              </a:extLst>
            </p:cNvPr>
            <p:cNvSpPr/>
            <p:nvPr/>
          </p:nvSpPr>
          <p:spPr>
            <a:xfrm>
              <a:off x="611275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2724" y="0"/>
                  </a:moveTo>
                  <a:lnTo>
                    <a:pt x="2190" y="26"/>
                  </a:lnTo>
                  <a:lnTo>
                    <a:pt x="1197" y="433"/>
                  </a:lnTo>
                  <a:lnTo>
                    <a:pt x="458" y="1197"/>
                  </a:lnTo>
                  <a:lnTo>
                    <a:pt x="51" y="2164"/>
                  </a:lnTo>
                  <a:lnTo>
                    <a:pt x="0" y="2724"/>
                  </a:lnTo>
                  <a:lnTo>
                    <a:pt x="0" y="4914"/>
                  </a:lnTo>
                  <a:lnTo>
                    <a:pt x="51" y="5448"/>
                  </a:lnTo>
                  <a:lnTo>
                    <a:pt x="458" y="6441"/>
                  </a:lnTo>
                  <a:lnTo>
                    <a:pt x="1197" y="7180"/>
                  </a:lnTo>
                  <a:lnTo>
                    <a:pt x="2190" y="7587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24;p37">
              <a:extLst>
                <a:ext uri="{FF2B5EF4-FFF2-40B4-BE49-F238E27FC236}">
                  <a16:creationId xmlns:a16="http://schemas.microsoft.com/office/drawing/2014/main" id="{4F3CCA59-54C1-4605-9448-D079F0B7EF0E}"/>
                </a:ext>
              </a:extLst>
            </p:cNvPr>
            <p:cNvSpPr/>
            <p:nvPr/>
          </p:nvSpPr>
          <p:spPr>
            <a:xfrm>
              <a:off x="683640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1" y="0"/>
                  </a:moveTo>
                  <a:lnTo>
                    <a:pt x="1" y="7638"/>
                  </a:lnTo>
                  <a:lnTo>
                    <a:pt x="561" y="7587"/>
                  </a:lnTo>
                  <a:lnTo>
                    <a:pt x="1528" y="7180"/>
                  </a:lnTo>
                  <a:lnTo>
                    <a:pt x="2267" y="6441"/>
                  </a:lnTo>
                  <a:lnTo>
                    <a:pt x="2699" y="5448"/>
                  </a:lnTo>
                  <a:lnTo>
                    <a:pt x="2725" y="4914"/>
                  </a:lnTo>
                  <a:lnTo>
                    <a:pt x="2725" y="2724"/>
                  </a:lnTo>
                  <a:lnTo>
                    <a:pt x="2699" y="2164"/>
                  </a:lnTo>
                  <a:lnTo>
                    <a:pt x="2267" y="1197"/>
                  </a:lnTo>
                  <a:lnTo>
                    <a:pt x="1528" y="433"/>
                  </a:lnTo>
                  <a:lnTo>
                    <a:pt x="561" y="2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925;p37">
              <a:extLst>
                <a:ext uri="{FF2B5EF4-FFF2-40B4-BE49-F238E27FC236}">
                  <a16:creationId xmlns:a16="http://schemas.microsoft.com/office/drawing/2014/main" id="{0EC23482-E4E1-47B2-9B3B-3270D66A0D78}"/>
                </a:ext>
              </a:extLst>
            </p:cNvPr>
            <p:cNvSpPr/>
            <p:nvPr/>
          </p:nvSpPr>
          <p:spPr>
            <a:xfrm>
              <a:off x="6403600" y="2740375"/>
              <a:ext cx="210700" cy="263525"/>
            </a:xfrm>
            <a:custGeom>
              <a:avLst/>
              <a:gdLst/>
              <a:ahLst/>
              <a:cxnLst/>
              <a:rect l="l" t="t" r="r" b="b"/>
              <a:pathLst>
                <a:path w="8428" h="10541" extrusionOk="0">
                  <a:moveTo>
                    <a:pt x="1" y="0"/>
                  </a:moveTo>
                  <a:lnTo>
                    <a:pt x="1" y="10540"/>
                  </a:lnTo>
                  <a:lnTo>
                    <a:pt x="8428" y="10540"/>
                  </a:lnTo>
                  <a:lnTo>
                    <a:pt x="8428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26;p37">
              <a:extLst>
                <a:ext uri="{FF2B5EF4-FFF2-40B4-BE49-F238E27FC236}">
                  <a16:creationId xmlns:a16="http://schemas.microsoft.com/office/drawing/2014/main" id="{FEE281D4-A4C7-4C8A-A147-12229AC32100}"/>
                </a:ext>
              </a:extLst>
            </p:cNvPr>
            <p:cNvSpPr/>
            <p:nvPr/>
          </p:nvSpPr>
          <p:spPr>
            <a:xfrm>
              <a:off x="6157925" y="1924400"/>
              <a:ext cx="701425" cy="875825"/>
            </a:xfrm>
            <a:custGeom>
              <a:avLst/>
              <a:gdLst/>
              <a:ahLst/>
              <a:cxnLst/>
              <a:rect l="l" t="t" r="r" b="b"/>
              <a:pathLst>
                <a:path w="28057" h="35033" extrusionOk="0">
                  <a:moveTo>
                    <a:pt x="14028" y="1"/>
                  </a:moveTo>
                  <a:lnTo>
                    <a:pt x="13316" y="26"/>
                  </a:lnTo>
                  <a:lnTo>
                    <a:pt x="11890" y="179"/>
                  </a:lnTo>
                  <a:lnTo>
                    <a:pt x="10515" y="459"/>
                  </a:lnTo>
                  <a:lnTo>
                    <a:pt x="9217" y="867"/>
                  </a:lnTo>
                  <a:lnTo>
                    <a:pt x="7944" y="1401"/>
                  </a:lnTo>
                  <a:lnTo>
                    <a:pt x="6747" y="2038"/>
                  </a:lnTo>
                  <a:lnTo>
                    <a:pt x="5627" y="2801"/>
                  </a:lnTo>
                  <a:lnTo>
                    <a:pt x="4609" y="3642"/>
                  </a:lnTo>
                  <a:lnTo>
                    <a:pt x="3641" y="4609"/>
                  </a:lnTo>
                  <a:lnTo>
                    <a:pt x="2801" y="5653"/>
                  </a:lnTo>
                  <a:lnTo>
                    <a:pt x="2037" y="6773"/>
                  </a:lnTo>
                  <a:lnTo>
                    <a:pt x="1375" y="7944"/>
                  </a:lnTo>
                  <a:lnTo>
                    <a:pt x="866" y="9217"/>
                  </a:lnTo>
                  <a:lnTo>
                    <a:pt x="433" y="10541"/>
                  </a:lnTo>
                  <a:lnTo>
                    <a:pt x="153" y="11890"/>
                  </a:lnTo>
                  <a:lnTo>
                    <a:pt x="26" y="13316"/>
                  </a:lnTo>
                  <a:lnTo>
                    <a:pt x="1" y="14029"/>
                  </a:lnTo>
                  <a:lnTo>
                    <a:pt x="1" y="21004"/>
                  </a:lnTo>
                  <a:lnTo>
                    <a:pt x="26" y="21743"/>
                  </a:lnTo>
                  <a:lnTo>
                    <a:pt x="153" y="23143"/>
                  </a:lnTo>
                  <a:lnTo>
                    <a:pt x="433" y="24518"/>
                  </a:lnTo>
                  <a:lnTo>
                    <a:pt x="866" y="25842"/>
                  </a:lnTo>
                  <a:lnTo>
                    <a:pt x="1375" y="27089"/>
                  </a:lnTo>
                  <a:lnTo>
                    <a:pt x="2037" y="28286"/>
                  </a:lnTo>
                  <a:lnTo>
                    <a:pt x="2801" y="29406"/>
                  </a:lnTo>
                  <a:lnTo>
                    <a:pt x="3641" y="30450"/>
                  </a:lnTo>
                  <a:lnTo>
                    <a:pt x="4609" y="31392"/>
                  </a:lnTo>
                  <a:lnTo>
                    <a:pt x="5627" y="32257"/>
                  </a:lnTo>
                  <a:lnTo>
                    <a:pt x="6747" y="33021"/>
                  </a:lnTo>
                  <a:lnTo>
                    <a:pt x="7944" y="33657"/>
                  </a:lnTo>
                  <a:lnTo>
                    <a:pt x="9217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316" y="35032"/>
                  </a:lnTo>
                  <a:lnTo>
                    <a:pt x="14767" y="35032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66" y="34192"/>
                  </a:lnTo>
                  <a:lnTo>
                    <a:pt x="20113" y="33657"/>
                  </a:lnTo>
                  <a:lnTo>
                    <a:pt x="21310" y="33021"/>
                  </a:lnTo>
                  <a:lnTo>
                    <a:pt x="22430" y="32257"/>
                  </a:lnTo>
                  <a:lnTo>
                    <a:pt x="23474" y="31392"/>
                  </a:lnTo>
                  <a:lnTo>
                    <a:pt x="24416" y="30450"/>
                  </a:lnTo>
                  <a:lnTo>
                    <a:pt x="25281" y="29406"/>
                  </a:lnTo>
                  <a:lnTo>
                    <a:pt x="26045" y="28286"/>
                  </a:lnTo>
                  <a:lnTo>
                    <a:pt x="26682" y="27089"/>
                  </a:lnTo>
                  <a:lnTo>
                    <a:pt x="27216" y="25842"/>
                  </a:lnTo>
                  <a:lnTo>
                    <a:pt x="27624" y="24518"/>
                  </a:lnTo>
                  <a:lnTo>
                    <a:pt x="27904" y="23143"/>
                  </a:lnTo>
                  <a:lnTo>
                    <a:pt x="28056" y="21743"/>
                  </a:lnTo>
                  <a:lnTo>
                    <a:pt x="28056" y="21004"/>
                  </a:lnTo>
                  <a:lnTo>
                    <a:pt x="28056" y="14029"/>
                  </a:lnTo>
                  <a:lnTo>
                    <a:pt x="28056" y="13316"/>
                  </a:lnTo>
                  <a:lnTo>
                    <a:pt x="27904" y="11890"/>
                  </a:lnTo>
                  <a:lnTo>
                    <a:pt x="27624" y="10541"/>
                  </a:lnTo>
                  <a:lnTo>
                    <a:pt x="27216" y="9217"/>
                  </a:lnTo>
                  <a:lnTo>
                    <a:pt x="26682" y="7944"/>
                  </a:lnTo>
                  <a:lnTo>
                    <a:pt x="26045" y="6773"/>
                  </a:lnTo>
                  <a:lnTo>
                    <a:pt x="25281" y="5653"/>
                  </a:lnTo>
                  <a:lnTo>
                    <a:pt x="24416" y="4609"/>
                  </a:lnTo>
                  <a:lnTo>
                    <a:pt x="23474" y="3642"/>
                  </a:lnTo>
                  <a:lnTo>
                    <a:pt x="22430" y="2801"/>
                  </a:lnTo>
                  <a:lnTo>
                    <a:pt x="21310" y="2038"/>
                  </a:lnTo>
                  <a:lnTo>
                    <a:pt x="20113" y="1401"/>
                  </a:lnTo>
                  <a:lnTo>
                    <a:pt x="18866" y="867"/>
                  </a:lnTo>
                  <a:lnTo>
                    <a:pt x="17542" y="459"/>
                  </a:lnTo>
                  <a:lnTo>
                    <a:pt x="16167" y="179"/>
                  </a:lnTo>
                  <a:lnTo>
                    <a:pt x="14767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F2D1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927;p37">
              <a:extLst>
                <a:ext uri="{FF2B5EF4-FFF2-40B4-BE49-F238E27FC236}">
                  <a16:creationId xmlns:a16="http://schemas.microsoft.com/office/drawing/2014/main" id="{7DB703F0-F2B4-48EF-A447-A8BE14AFB32F}"/>
                </a:ext>
              </a:extLst>
            </p:cNvPr>
            <p:cNvSpPr/>
            <p:nvPr/>
          </p:nvSpPr>
          <p:spPr>
            <a:xfrm>
              <a:off x="5987350" y="2844100"/>
              <a:ext cx="1042575" cy="210075"/>
            </a:xfrm>
            <a:custGeom>
              <a:avLst/>
              <a:gdLst/>
              <a:ahLst/>
              <a:cxnLst/>
              <a:rect l="l" t="t" r="r" b="b"/>
              <a:pathLst>
                <a:path w="41703" h="8403" extrusionOk="0">
                  <a:moveTo>
                    <a:pt x="16651" y="1"/>
                  </a:moveTo>
                  <a:lnTo>
                    <a:pt x="12323" y="154"/>
                  </a:lnTo>
                  <a:lnTo>
                    <a:pt x="11177" y="179"/>
                  </a:lnTo>
                  <a:lnTo>
                    <a:pt x="9140" y="485"/>
                  </a:lnTo>
                  <a:lnTo>
                    <a:pt x="7307" y="1070"/>
                  </a:lnTo>
                  <a:lnTo>
                    <a:pt x="5703" y="1910"/>
                  </a:lnTo>
                  <a:lnTo>
                    <a:pt x="4227" y="3005"/>
                  </a:lnTo>
                  <a:lnTo>
                    <a:pt x="2903" y="4303"/>
                  </a:lnTo>
                  <a:lnTo>
                    <a:pt x="1706" y="5805"/>
                  </a:lnTo>
                  <a:lnTo>
                    <a:pt x="561" y="7486"/>
                  </a:lnTo>
                  <a:lnTo>
                    <a:pt x="1" y="8402"/>
                  </a:lnTo>
                  <a:lnTo>
                    <a:pt x="41702" y="8402"/>
                  </a:lnTo>
                  <a:lnTo>
                    <a:pt x="41168" y="7486"/>
                  </a:lnTo>
                  <a:lnTo>
                    <a:pt x="40022" y="5805"/>
                  </a:lnTo>
                  <a:lnTo>
                    <a:pt x="38800" y="4303"/>
                  </a:lnTo>
                  <a:lnTo>
                    <a:pt x="37476" y="3005"/>
                  </a:lnTo>
                  <a:lnTo>
                    <a:pt x="36025" y="1910"/>
                  </a:lnTo>
                  <a:lnTo>
                    <a:pt x="34396" y="1070"/>
                  </a:lnTo>
                  <a:lnTo>
                    <a:pt x="32588" y="485"/>
                  </a:lnTo>
                  <a:lnTo>
                    <a:pt x="30526" y="179"/>
                  </a:lnTo>
                  <a:lnTo>
                    <a:pt x="29406" y="154"/>
                  </a:lnTo>
                  <a:lnTo>
                    <a:pt x="25078" y="1"/>
                  </a:lnTo>
                  <a:lnTo>
                    <a:pt x="25052" y="434"/>
                  </a:lnTo>
                  <a:lnTo>
                    <a:pt x="24874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50" y="3260"/>
                  </a:lnTo>
                  <a:lnTo>
                    <a:pt x="22863" y="3718"/>
                  </a:lnTo>
                  <a:lnTo>
                    <a:pt x="22124" y="4023"/>
                  </a:lnTo>
                  <a:lnTo>
                    <a:pt x="21284" y="4202"/>
                  </a:lnTo>
                  <a:lnTo>
                    <a:pt x="20419" y="4202"/>
                  </a:lnTo>
                  <a:lnTo>
                    <a:pt x="19604" y="4023"/>
                  </a:lnTo>
                  <a:lnTo>
                    <a:pt x="18840" y="3718"/>
                  </a:lnTo>
                  <a:lnTo>
                    <a:pt x="18178" y="3260"/>
                  </a:lnTo>
                  <a:lnTo>
                    <a:pt x="17593" y="2674"/>
                  </a:lnTo>
                  <a:lnTo>
                    <a:pt x="17160" y="2012"/>
                  </a:lnTo>
                  <a:lnTo>
                    <a:pt x="16829" y="1248"/>
                  </a:lnTo>
                  <a:lnTo>
                    <a:pt x="16651" y="434"/>
                  </a:lnTo>
                  <a:lnTo>
                    <a:pt x="16651" y="1"/>
                  </a:lnTo>
                  <a:close/>
                </a:path>
              </a:pathLst>
            </a:custGeom>
            <a:solidFill>
              <a:srgbClr val="CD36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928;p37">
              <a:extLst>
                <a:ext uri="{FF2B5EF4-FFF2-40B4-BE49-F238E27FC236}">
                  <a16:creationId xmlns:a16="http://schemas.microsoft.com/office/drawing/2014/main" id="{1C14A9D6-C429-4F00-A9F1-AFD8BA9D31E0}"/>
                </a:ext>
              </a:extLst>
            </p:cNvPr>
            <p:cNvSpPr/>
            <p:nvPr/>
          </p:nvSpPr>
          <p:spPr>
            <a:xfrm>
              <a:off x="6364150" y="2844100"/>
              <a:ext cx="288975" cy="149600"/>
            </a:xfrm>
            <a:custGeom>
              <a:avLst/>
              <a:gdLst/>
              <a:ahLst/>
              <a:cxnLst/>
              <a:rect l="l" t="t" r="r" b="b"/>
              <a:pathLst>
                <a:path w="11559" h="5984" extrusionOk="0">
                  <a:moveTo>
                    <a:pt x="1579" y="1"/>
                  </a:moveTo>
                  <a:lnTo>
                    <a:pt x="26" y="52"/>
                  </a:lnTo>
                  <a:lnTo>
                    <a:pt x="0" y="128"/>
                  </a:lnTo>
                  <a:lnTo>
                    <a:pt x="0" y="205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1"/>
                  </a:lnTo>
                  <a:lnTo>
                    <a:pt x="2113" y="4660"/>
                  </a:lnTo>
                  <a:lnTo>
                    <a:pt x="3030" y="5296"/>
                  </a:lnTo>
                  <a:lnTo>
                    <a:pt x="4074" y="5729"/>
                  </a:lnTo>
                  <a:lnTo>
                    <a:pt x="5194" y="5958"/>
                  </a:lnTo>
                  <a:lnTo>
                    <a:pt x="5779" y="5984"/>
                  </a:lnTo>
                  <a:lnTo>
                    <a:pt x="6390" y="5958"/>
                  </a:lnTo>
                  <a:lnTo>
                    <a:pt x="7511" y="5729"/>
                  </a:lnTo>
                  <a:lnTo>
                    <a:pt x="8555" y="5296"/>
                  </a:lnTo>
                  <a:lnTo>
                    <a:pt x="9471" y="4660"/>
                  </a:lnTo>
                  <a:lnTo>
                    <a:pt x="10260" y="3871"/>
                  </a:lnTo>
                  <a:lnTo>
                    <a:pt x="10871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205"/>
                  </a:lnTo>
                  <a:lnTo>
                    <a:pt x="11559" y="128"/>
                  </a:lnTo>
                  <a:lnTo>
                    <a:pt x="11559" y="52"/>
                  </a:lnTo>
                  <a:lnTo>
                    <a:pt x="10006" y="1"/>
                  </a:lnTo>
                  <a:lnTo>
                    <a:pt x="9980" y="434"/>
                  </a:lnTo>
                  <a:lnTo>
                    <a:pt x="9802" y="1248"/>
                  </a:lnTo>
                  <a:lnTo>
                    <a:pt x="9496" y="2012"/>
                  </a:lnTo>
                  <a:lnTo>
                    <a:pt x="9038" y="2674"/>
                  </a:lnTo>
                  <a:lnTo>
                    <a:pt x="8478" y="3260"/>
                  </a:lnTo>
                  <a:lnTo>
                    <a:pt x="7791" y="3718"/>
                  </a:lnTo>
                  <a:lnTo>
                    <a:pt x="7052" y="4023"/>
                  </a:lnTo>
                  <a:lnTo>
                    <a:pt x="6212" y="4202"/>
                  </a:lnTo>
                  <a:lnTo>
                    <a:pt x="5347" y="4202"/>
                  </a:lnTo>
                  <a:lnTo>
                    <a:pt x="4532" y="4023"/>
                  </a:lnTo>
                  <a:lnTo>
                    <a:pt x="3768" y="3718"/>
                  </a:lnTo>
                  <a:lnTo>
                    <a:pt x="3106" y="3260"/>
                  </a:lnTo>
                  <a:lnTo>
                    <a:pt x="2521" y="2674"/>
                  </a:lnTo>
                  <a:lnTo>
                    <a:pt x="2088" y="2012"/>
                  </a:lnTo>
                  <a:lnTo>
                    <a:pt x="1757" y="1248"/>
                  </a:lnTo>
                  <a:lnTo>
                    <a:pt x="1579" y="434"/>
                  </a:lnTo>
                  <a:lnTo>
                    <a:pt x="1579" y="1"/>
                  </a:lnTo>
                  <a:close/>
                </a:path>
              </a:pathLst>
            </a:custGeom>
            <a:solidFill>
              <a:srgbClr val="F35E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929;p37">
              <a:extLst>
                <a:ext uri="{FF2B5EF4-FFF2-40B4-BE49-F238E27FC236}">
                  <a16:creationId xmlns:a16="http://schemas.microsoft.com/office/drawing/2014/main" id="{28E60D42-0B52-4AB9-98E0-FE762BDF6BCE}"/>
                </a:ext>
              </a:extLst>
            </p:cNvPr>
            <p:cNvSpPr/>
            <p:nvPr/>
          </p:nvSpPr>
          <p:spPr>
            <a:xfrm>
              <a:off x="6457075" y="2459675"/>
              <a:ext cx="99950" cy="119700"/>
            </a:xfrm>
            <a:custGeom>
              <a:avLst/>
              <a:gdLst/>
              <a:ahLst/>
              <a:cxnLst/>
              <a:rect l="l" t="t" r="r" b="b"/>
              <a:pathLst>
                <a:path w="3998" h="4788" extrusionOk="0">
                  <a:moveTo>
                    <a:pt x="1884" y="1"/>
                  </a:moveTo>
                  <a:lnTo>
                    <a:pt x="1655" y="306"/>
                  </a:lnTo>
                  <a:lnTo>
                    <a:pt x="1553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84" y="4558"/>
                  </a:lnTo>
                  <a:lnTo>
                    <a:pt x="1477" y="4787"/>
                  </a:lnTo>
                  <a:lnTo>
                    <a:pt x="2495" y="4787"/>
                  </a:lnTo>
                  <a:lnTo>
                    <a:pt x="3514" y="4558"/>
                  </a:lnTo>
                  <a:lnTo>
                    <a:pt x="3997" y="4354"/>
                  </a:lnTo>
                  <a:lnTo>
                    <a:pt x="3997" y="4303"/>
                  </a:lnTo>
                  <a:lnTo>
                    <a:pt x="3972" y="4252"/>
                  </a:lnTo>
                  <a:lnTo>
                    <a:pt x="2419" y="586"/>
                  </a:lnTo>
                  <a:lnTo>
                    <a:pt x="2343" y="306"/>
                  </a:lnTo>
                  <a:lnTo>
                    <a:pt x="2113" y="1"/>
                  </a:lnTo>
                  <a:close/>
                </a:path>
              </a:pathLst>
            </a:custGeom>
            <a:solidFill>
              <a:srgbClr val="FEEB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930;p37">
              <a:extLst>
                <a:ext uri="{FF2B5EF4-FFF2-40B4-BE49-F238E27FC236}">
                  <a16:creationId xmlns:a16="http://schemas.microsoft.com/office/drawing/2014/main" id="{49950924-4F3E-4219-BDB8-18B69B079EB8}"/>
                </a:ext>
              </a:extLst>
            </p:cNvPr>
            <p:cNvSpPr/>
            <p:nvPr/>
          </p:nvSpPr>
          <p:spPr>
            <a:xfrm>
              <a:off x="6457075" y="2568525"/>
              <a:ext cx="99950" cy="38200"/>
            </a:xfrm>
            <a:custGeom>
              <a:avLst/>
              <a:gdLst/>
              <a:ahLst/>
              <a:cxnLst/>
              <a:rect l="l" t="t" r="r" b="b"/>
              <a:pathLst>
                <a:path w="3998" h="1528" extrusionOk="0">
                  <a:moveTo>
                    <a:pt x="0" y="0"/>
                  </a:moveTo>
                  <a:lnTo>
                    <a:pt x="0" y="306"/>
                  </a:lnTo>
                  <a:lnTo>
                    <a:pt x="331" y="840"/>
                  </a:lnTo>
                  <a:lnTo>
                    <a:pt x="917" y="1273"/>
                  </a:lnTo>
                  <a:lnTo>
                    <a:pt x="1553" y="1502"/>
                  </a:lnTo>
                  <a:lnTo>
                    <a:pt x="1833" y="1528"/>
                  </a:lnTo>
                  <a:lnTo>
                    <a:pt x="2139" y="1528"/>
                  </a:lnTo>
                  <a:lnTo>
                    <a:pt x="2419" y="1502"/>
                  </a:lnTo>
                  <a:lnTo>
                    <a:pt x="3081" y="1273"/>
                  </a:lnTo>
                  <a:lnTo>
                    <a:pt x="3641" y="840"/>
                  </a:lnTo>
                  <a:lnTo>
                    <a:pt x="3997" y="306"/>
                  </a:lnTo>
                  <a:lnTo>
                    <a:pt x="3997" y="0"/>
                  </a:lnTo>
                  <a:lnTo>
                    <a:pt x="3514" y="204"/>
                  </a:lnTo>
                  <a:lnTo>
                    <a:pt x="2495" y="433"/>
                  </a:lnTo>
                  <a:lnTo>
                    <a:pt x="1477" y="433"/>
                  </a:lnTo>
                  <a:lnTo>
                    <a:pt x="484" y="2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931;p37">
              <a:extLst>
                <a:ext uri="{FF2B5EF4-FFF2-40B4-BE49-F238E27FC236}">
                  <a16:creationId xmlns:a16="http://schemas.microsoft.com/office/drawing/2014/main" id="{803F9E41-B366-42DB-B36A-861B8A110139}"/>
                </a:ext>
              </a:extLst>
            </p:cNvPr>
            <p:cNvSpPr/>
            <p:nvPr/>
          </p:nvSpPr>
          <p:spPr>
            <a:xfrm>
              <a:off x="6255300" y="2522700"/>
              <a:ext cx="146425" cy="68750"/>
            </a:xfrm>
            <a:custGeom>
              <a:avLst/>
              <a:gdLst/>
              <a:ahLst/>
              <a:cxnLst/>
              <a:rect l="l" t="t" r="r" b="b"/>
              <a:pathLst>
                <a:path w="5857" h="2750" extrusionOk="0">
                  <a:moveTo>
                    <a:pt x="1376" y="0"/>
                  </a:moveTo>
                  <a:lnTo>
                    <a:pt x="1096" y="26"/>
                  </a:lnTo>
                  <a:lnTo>
                    <a:pt x="612" y="229"/>
                  </a:lnTo>
                  <a:lnTo>
                    <a:pt x="230" y="586"/>
                  </a:lnTo>
                  <a:lnTo>
                    <a:pt x="26" y="1095"/>
                  </a:lnTo>
                  <a:lnTo>
                    <a:pt x="1" y="1375"/>
                  </a:lnTo>
                  <a:lnTo>
                    <a:pt x="26" y="1655"/>
                  </a:lnTo>
                  <a:lnTo>
                    <a:pt x="230" y="2139"/>
                  </a:lnTo>
                  <a:lnTo>
                    <a:pt x="612" y="2521"/>
                  </a:lnTo>
                  <a:lnTo>
                    <a:pt x="1096" y="2724"/>
                  </a:lnTo>
                  <a:lnTo>
                    <a:pt x="1376" y="2750"/>
                  </a:lnTo>
                  <a:lnTo>
                    <a:pt x="4482" y="2750"/>
                  </a:lnTo>
                  <a:lnTo>
                    <a:pt x="4762" y="2724"/>
                  </a:lnTo>
                  <a:lnTo>
                    <a:pt x="5245" y="2521"/>
                  </a:lnTo>
                  <a:lnTo>
                    <a:pt x="5627" y="2139"/>
                  </a:lnTo>
                  <a:lnTo>
                    <a:pt x="5831" y="1655"/>
                  </a:lnTo>
                  <a:lnTo>
                    <a:pt x="5856" y="1375"/>
                  </a:lnTo>
                  <a:lnTo>
                    <a:pt x="5831" y="1095"/>
                  </a:lnTo>
                  <a:lnTo>
                    <a:pt x="5627" y="586"/>
                  </a:lnTo>
                  <a:lnTo>
                    <a:pt x="5245" y="229"/>
                  </a:lnTo>
                  <a:lnTo>
                    <a:pt x="4762" y="26"/>
                  </a:lnTo>
                  <a:lnTo>
                    <a:pt x="4482" y="0"/>
                  </a:lnTo>
                  <a:close/>
                </a:path>
              </a:pathLst>
            </a:custGeom>
            <a:solidFill>
              <a:srgbClr val="F1AA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932;p37">
              <a:extLst>
                <a:ext uri="{FF2B5EF4-FFF2-40B4-BE49-F238E27FC236}">
                  <a16:creationId xmlns:a16="http://schemas.microsoft.com/office/drawing/2014/main" id="{8CBFBA6E-E1CF-47B2-B483-627D9617BF34}"/>
                </a:ext>
              </a:extLst>
            </p:cNvPr>
            <p:cNvSpPr/>
            <p:nvPr/>
          </p:nvSpPr>
          <p:spPr>
            <a:xfrm>
              <a:off x="6616200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586"/>
                  </a:lnTo>
                  <a:lnTo>
                    <a:pt x="25" y="1095"/>
                  </a:lnTo>
                  <a:lnTo>
                    <a:pt x="0" y="1375"/>
                  </a:lnTo>
                  <a:lnTo>
                    <a:pt x="25" y="1655"/>
                  </a:lnTo>
                  <a:lnTo>
                    <a:pt x="229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55" y="2750"/>
                  </a:lnTo>
                  <a:lnTo>
                    <a:pt x="4735" y="2724"/>
                  </a:lnTo>
                  <a:lnTo>
                    <a:pt x="5245" y="2521"/>
                  </a:lnTo>
                  <a:lnTo>
                    <a:pt x="5601" y="2139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586"/>
                  </a:lnTo>
                  <a:lnTo>
                    <a:pt x="5245" y="229"/>
                  </a:lnTo>
                  <a:lnTo>
                    <a:pt x="4735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F1AA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933;p37">
              <a:extLst>
                <a:ext uri="{FF2B5EF4-FFF2-40B4-BE49-F238E27FC236}">
                  <a16:creationId xmlns:a16="http://schemas.microsoft.com/office/drawing/2014/main" id="{AB8C74C2-6AE4-408B-9351-EDAB26BA9915}"/>
                </a:ext>
              </a:extLst>
            </p:cNvPr>
            <p:cNvSpPr/>
            <p:nvPr/>
          </p:nvSpPr>
          <p:spPr>
            <a:xfrm>
              <a:off x="6112750" y="1879850"/>
              <a:ext cx="791775" cy="541675"/>
            </a:xfrm>
            <a:custGeom>
              <a:avLst/>
              <a:gdLst/>
              <a:ahLst/>
              <a:cxnLst/>
              <a:rect l="l" t="t" r="r" b="b"/>
              <a:pathLst>
                <a:path w="31671" h="21667" extrusionOk="0">
                  <a:moveTo>
                    <a:pt x="15021" y="1"/>
                  </a:moveTo>
                  <a:lnTo>
                    <a:pt x="13442" y="154"/>
                  </a:lnTo>
                  <a:lnTo>
                    <a:pt x="11889" y="485"/>
                  </a:lnTo>
                  <a:lnTo>
                    <a:pt x="10413" y="943"/>
                  </a:lnTo>
                  <a:lnTo>
                    <a:pt x="8987" y="1554"/>
                  </a:lnTo>
                  <a:lnTo>
                    <a:pt x="7638" y="2267"/>
                  </a:lnTo>
                  <a:lnTo>
                    <a:pt x="6365" y="3132"/>
                  </a:lnTo>
                  <a:lnTo>
                    <a:pt x="5194" y="4100"/>
                  </a:lnTo>
                  <a:lnTo>
                    <a:pt x="4124" y="5169"/>
                  </a:lnTo>
                  <a:lnTo>
                    <a:pt x="3157" y="6340"/>
                  </a:lnTo>
                  <a:lnTo>
                    <a:pt x="2291" y="7613"/>
                  </a:lnTo>
                  <a:lnTo>
                    <a:pt x="1579" y="8962"/>
                  </a:lnTo>
                  <a:lnTo>
                    <a:pt x="968" y="10388"/>
                  </a:lnTo>
                  <a:lnTo>
                    <a:pt x="509" y="11865"/>
                  </a:lnTo>
                  <a:lnTo>
                    <a:pt x="178" y="13418"/>
                  </a:lnTo>
                  <a:lnTo>
                    <a:pt x="26" y="14996"/>
                  </a:lnTo>
                  <a:lnTo>
                    <a:pt x="0" y="15811"/>
                  </a:lnTo>
                  <a:lnTo>
                    <a:pt x="0" y="21463"/>
                  </a:lnTo>
                  <a:lnTo>
                    <a:pt x="357" y="21513"/>
                  </a:lnTo>
                  <a:lnTo>
                    <a:pt x="1146" y="21437"/>
                  </a:lnTo>
                  <a:lnTo>
                    <a:pt x="2037" y="21132"/>
                  </a:lnTo>
                  <a:lnTo>
                    <a:pt x="2953" y="20673"/>
                  </a:lnTo>
                  <a:lnTo>
                    <a:pt x="4303" y="19757"/>
                  </a:lnTo>
                  <a:lnTo>
                    <a:pt x="5856" y="18306"/>
                  </a:lnTo>
                  <a:lnTo>
                    <a:pt x="6416" y="17593"/>
                  </a:lnTo>
                  <a:lnTo>
                    <a:pt x="6899" y="10515"/>
                  </a:lnTo>
                  <a:lnTo>
                    <a:pt x="10846" y="16727"/>
                  </a:lnTo>
                  <a:lnTo>
                    <a:pt x="11431" y="17160"/>
                  </a:lnTo>
                  <a:lnTo>
                    <a:pt x="13417" y="18077"/>
                  </a:lnTo>
                  <a:lnTo>
                    <a:pt x="16065" y="19019"/>
                  </a:lnTo>
                  <a:lnTo>
                    <a:pt x="19171" y="19910"/>
                  </a:lnTo>
                  <a:lnTo>
                    <a:pt x="22455" y="20699"/>
                  </a:lnTo>
                  <a:lnTo>
                    <a:pt x="25663" y="21284"/>
                  </a:lnTo>
                  <a:lnTo>
                    <a:pt x="28539" y="21641"/>
                  </a:lnTo>
                  <a:lnTo>
                    <a:pt x="30856" y="21666"/>
                  </a:lnTo>
                  <a:lnTo>
                    <a:pt x="31671" y="21513"/>
                  </a:lnTo>
                  <a:lnTo>
                    <a:pt x="31671" y="15811"/>
                  </a:lnTo>
                  <a:lnTo>
                    <a:pt x="31645" y="14996"/>
                  </a:lnTo>
                  <a:lnTo>
                    <a:pt x="31493" y="13418"/>
                  </a:lnTo>
                  <a:lnTo>
                    <a:pt x="31187" y="11865"/>
                  </a:lnTo>
                  <a:lnTo>
                    <a:pt x="30703" y="10388"/>
                  </a:lnTo>
                  <a:lnTo>
                    <a:pt x="30118" y="8962"/>
                  </a:lnTo>
                  <a:lnTo>
                    <a:pt x="29380" y="7613"/>
                  </a:lnTo>
                  <a:lnTo>
                    <a:pt x="28514" y="6340"/>
                  </a:lnTo>
                  <a:lnTo>
                    <a:pt x="27547" y="5169"/>
                  </a:lnTo>
                  <a:lnTo>
                    <a:pt x="26477" y="4100"/>
                  </a:lnTo>
                  <a:lnTo>
                    <a:pt x="25306" y="3132"/>
                  </a:lnTo>
                  <a:lnTo>
                    <a:pt x="24059" y="2267"/>
                  </a:lnTo>
                  <a:lnTo>
                    <a:pt x="22709" y="1554"/>
                  </a:lnTo>
                  <a:lnTo>
                    <a:pt x="21284" y="943"/>
                  </a:lnTo>
                  <a:lnTo>
                    <a:pt x="19807" y="485"/>
                  </a:lnTo>
                  <a:lnTo>
                    <a:pt x="18254" y="154"/>
                  </a:lnTo>
                  <a:lnTo>
                    <a:pt x="16650" y="1"/>
                  </a:lnTo>
                  <a:close/>
                </a:path>
              </a:pathLst>
            </a:custGeom>
            <a:solidFill>
              <a:srgbClr val="111D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934;p37">
              <a:extLst>
                <a:ext uri="{FF2B5EF4-FFF2-40B4-BE49-F238E27FC236}">
                  <a16:creationId xmlns:a16="http://schemas.microsoft.com/office/drawing/2014/main" id="{61CCCA0F-E6E4-4B87-A835-18E8D730290B}"/>
                </a:ext>
              </a:extLst>
            </p:cNvPr>
            <p:cNvSpPr/>
            <p:nvPr/>
          </p:nvSpPr>
          <p:spPr>
            <a:xfrm>
              <a:off x="6273125" y="2341925"/>
              <a:ext cx="110775" cy="22300"/>
            </a:xfrm>
            <a:custGeom>
              <a:avLst/>
              <a:gdLst/>
              <a:ahLst/>
              <a:cxnLst/>
              <a:rect l="l" t="t" r="r" b="b"/>
              <a:pathLst>
                <a:path w="4431" h="892" fill="none" extrusionOk="0">
                  <a:moveTo>
                    <a:pt x="4431" y="892"/>
                  </a:moveTo>
                  <a:lnTo>
                    <a:pt x="4176" y="663"/>
                  </a:lnTo>
                  <a:lnTo>
                    <a:pt x="3667" y="332"/>
                  </a:lnTo>
                  <a:lnTo>
                    <a:pt x="2801" y="1"/>
                  </a:lnTo>
                  <a:lnTo>
                    <a:pt x="1605" y="1"/>
                  </a:lnTo>
                  <a:lnTo>
                    <a:pt x="764" y="332"/>
                  </a:lnTo>
                  <a:lnTo>
                    <a:pt x="230" y="663"/>
                  </a:lnTo>
                  <a:lnTo>
                    <a:pt x="1" y="892"/>
                  </a:lnTo>
                </a:path>
              </a:pathLst>
            </a:custGeom>
            <a:noFill/>
            <a:ln w="21000" cap="rnd" cmpd="sng">
              <a:solidFill>
                <a:srgbClr val="1F2F45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935;p37">
              <a:extLst>
                <a:ext uri="{FF2B5EF4-FFF2-40B4-BE49-F238E27FC236}">
                  <a16:creationId xmlns:a16="http://schemas.microsoft.com/office/drawing/2014/main" id="{B35366EE-3274-432D-9DDC-C4AB4AFC3B7E}"/>
                </a:ext>
              </a:extLst>
            </p:cNvPr>
            <p:cNvSpPr/>
            <p:nvPr/>
          </p:nvSpPr>
          <p:spPr>
            <a:xfrm>
              <a:off x="6446875" y="2657625"/>
              <a:ext cx="123500" cy="35675"/>
            </a:xfrm>
            <a:custGeom>
              <a:avLst/>
              <a:gdLst/>
              <a:ahLst/>
              <a:cxnLst/>
              <a:rect l="l" t="t" r="r" b="b"/>
              <a:pathLst>
                <a:path w="4940" h="1427" extrusionOk="0">
                  <a:moveTo>
                    <a:pt x="1" y="0"/>
                  </a:moveTo>
                  <a:lnTo>
                    <a:pt x="154" y="306"/>
                  </a:lnTo>
                  <a:lnTo>
                    <a:pt x="612" y="815"/>
                  </a:lnTo>
                  <a:lnTo>
                    <a:pt x="1274" y="1197"/>
                  </a:lnTo>
                  <a:lnTo>
                    <a:pt x="2038" y="1426"/>
                  </a:lnTo>
                  <a:lnTo>
                    <a:pt x="2903" y="1426"/>
                  </a:lnTo>
                  <a:lnTo>
                    <a:pt x="3667" y="1222"/>
                  </a:lnTo>
                  <a:lnTo>
                    <a:pt x="4329" y="841"/>
                  </a:lnTo>
                  <a:lnTo>
                    <a:pt x="4787" y="331"/>
                  </a:lnTo>
                  <a:lnTo>
                    <a:pt x="4940" y="2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157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936;p37">
              <a:extLst>
                <a:ext uri="{FF2B5EF4-FFF2-40B4-BE49-F238E27FC236}">
                  <a16:creationId xmlns:a16="http://schemas.microsoft.com/office/drawing/2014/main" id="{0B132ADD-8D3F-4EB7-B9D5-A53E9EA90B7B}"/>
                </a:ext>
              </a:extLst>
            </p:cNvPr>
            <p:cNvSpPr/>
            <p:nvPr/>
          </p:nvSpPr>
          <p:spPr>
            <a:xfrm>
              <a:off x="6621925" y="2429125"/>
              <a:ext cx="130500" cy="66850"/>
            </a:xfrm>
            <a:custGeom>
              <a:avLst/>
              <a:gdLst/>
              <a:ahLst/>
              <a:cxnLst/>
              <a:rect l="l" t="t" r="r" b="b"/>
              <a:pathLst>
                <a:path w="5220" h="2674" extrusionOk="0">
                  <a:moveTo>
                    <a:pt x="2852" y="1"/>
                  </a:moveTo>
                  <a:lnTo>
                    <a:pt x="2291" y="103"/>
                  </a:lnTo>
                  <a:lnTo>
                    <a:pt x="1782" y="281"/>
                  </a:lnTo>
                  <a:lnTo>
                    <a:pt x="942" y="866"/>
                  </a:lnTo>
                  <a:lnTo>
                    <a:pt x="102" y="1808"/>
                  </a:lnTo>
                  <a:lnTo>
                    <a:pt x="0" y="1987"/>
                  </a:lnTo>
                  <a:lnTo>
                    <a:pt x="204" y="2114"/>
                  </a:lnTo>
                  <a:lnTo>
                    <a:pt x="1375" y="2547"/>
                  </a:lnTo>
                  <a:lnTo>
                    <a:pt x="2393" y="2674"/>
                  </a:lnTo>
                  <a:lnTo>
                    <a:pt x="2928" y="2572"/>
                  </a:lnTo>
                  <a:lnTo>
                    <a:pt x="3437" y="2394"/>
                  </a:lnTo>
                  <a:lnTo>
                    <a:pt x="4303" y="1808"/>
                  </a:lnTo>
                  <a:lnTo>
                    <a:pt x="5117" y="866"/>
                  </a:lnTo>
                  <a:lnTo>
                    <a:pt x="5219" y="663"/>
                  </a:lnTo>
                  <a:lnTo>
                    <a:pt x="5041" y="561"/>
                  </a:lnTo>
                  <a:lnTo>
                    <a:pt x="3870" y="103"/>
                  </a:lnTo>
                  <a:lnTo>
                    <a:pt x="2852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937;p37">
              <a:extLst>
                <a:ext uri="{FF2B5EF4-FFF2-40B4-BE49-F238E27FC236}">
                  <a16:creationId xmlns:a16="http://schemas.microsoft.com/office/drawing/2014/main" id="{C3402072-8D1F-4484-9F00-52C55DCCE9D8}"/>
                </a:ext>
              </a:extLst>
            </p:cNvPr>
            <p:cNvSpPr/>
            <p:nvPr/>
          </p:nvSpPr>
          <p:spPr>
            <a:xfrm>
              <a:off x="6261675" y="2429125"/>
              <a:ext cx="129875" cy="66850"/>
            </a:xfrm>
            <a:custGeom>
              <a:avLst/>
              <a:gdLst/>
              <a:ahLst/>
              <a:cxnLst/>
              <a:rect l="l" t="t" r="r" b="b"/>
              <a:pathLst>
                <a:path w="5195" h="2674" extrusionOk="0">
                  <a:moveTo>
                    <a:pt x="2368" y="1"/>
                  </a:moveTo>
                  <a:lnTo>
                    <a:pt x="1350" y="103"/>
                  </a:lnTo>
                  <a:lnTo>
                    <a:pt x="179" y="561"/>
                  </a:lnTo>
                  <a:lnTo>
                    <a:pt x="0" y="663"/>
                  </a:lnTo>
                  <a:lnTo>
                    <a:pt x="102" y="866"/>
                  </a:lnTo>
                  <a:lnTo>
                    <a:pt x="917" y="1808"/>
                  </a:lnTo>
                  <a:lnTo>
                    <a:pt x="1757" y="2394"/>
                  </a:lnTo>
                  <a:lnTo>
                    <a:pt x="2292" y="2572"/>
                  </a:lnTo>
                  <a:lnTo>
                    <a:pt x="2826" y="2674"/>
                  </a:lnTo>
                  <a:lnTo>
                    <a:pt x="3845" y="2547"/>
                  </a:lnTo>
                  <a:lnTo>
                    <a:pt x="5016" y="2114"/>
                  </a:lnTo>
                  <a:lnTo>
                    <a:pt x="5194" y="1987"/>
                  </a:lnTo>
                  <a:lnTo>
                    <a:pt x="5092" y="1808"/>
                  </a:lnTo>
                  <a:lnTo>
                    <a:pt x="4278" y="866"/>
                  </a:lnTo>
                  <a:lnTo>
                    <a:pt x="3437" y="281"/>
                  </a:lnTo>
                  <a:lnTo>
                    <a:pt x="2903" y="103"/>
                  </a:lnTo>
                  <a:lnTo>
                    <a:pt x="2368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938;p37">
              <a:extLst>
                <a:ext uri="{FF2B5EF4-FFF2-40B4-BE49-F238E27FC236}">
                  <a16:creationId xmlns:a16="http://schemas.microsoft.com/office/drawing/2014/main" id="{DE019C6E-36EF-41C8-8CF6-51EC2C21A4C7}"/>
                </a:ext>
              </a:extLst>
            </p:cNvPr>
            <p:cNvSpPr/>
            <p:nvPr/>
          </p:nvSpPr>
          <p:spPr>
            <a:xfrm>
              <a:off x="6294775" y="2438675"/>
              <a:ext cx="26750" cy="26750"/>
            </a:xfrm>
            <a:custGeom>
              <a:avLst/>
              <a:gdLst/>
              <a:ahLst/>
              <a:cxnLst/>
              <a:rect l="l" t="t" r="r" b="b"/>
              <a:pathLst>
                <a:path w="1070" h="1070" extrusionOk="0">
                  <a:moveTo>
                    <a:pt x="535" y="1"/>
                  </a:moveTo>
                  <a:lnTo>
                    <a:pt x="306" y="26"/>
                  </a:lnTo>
                  <a:lnTo>
                    <a:pt x="26" y="332"/>
                  </a:lnTo>
                  <a:lnTo>
                    <a:pt x="0" y="535"/>
                  </a:lnTo>
                  <a:lnTo>
                    <a:pt x="26" y="739"/>
                  </a:lnTo>
                  <a:lnTo>
                    <a:pt x="306" y="1044"/>
                  </a:lnTo>
                  <a:lnTo>
                    <a:pt x="535" y="1070"/>
                  </a:lnTo>
                  <a:lnTo>
                    <a:pt x="739" y="1044"/>
                  </a:lnTo>
                  <a:lnTo>
                    <a:pt x="1019" y="739"/>
                  </a:lnTo>
                  <a:lnTo>
                    <a:pt x="1070" y="535"/>
                  </a:lnTo>
                  <a:lnTo>
                    <a:pt x="1019" y="332"/>
                  </a:lnTo>
                  <a:lnTo>
                    <a:pt x="739" y="26"/>
                  </a:lnTo>
                  <a:lnTo>
                    <a:pt x="5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939;p37">
              <a:extLst>
                <a:ext uri="{FF2B5EF4-FFF2-40B4-BE49-F238E27FC236}">
                  <a16:creationId xmlns:a16="http://schemas.microsoft.com/office/drawing/2014/main" id="{A9CAA2EB-B2AE-4D60-AAE5-27B3B89E1BFE}"/>
                </a:ext>
              </a:extLst>
            </p:cNvPr>
            <p:cNvSpPr/>
            <p:nvPr/>
          </p:nvSpPr>
          <p:spPr>
            <a:xfrm>
              <a:off x="6660750" y="2445050"/>
              <a:ext cx="26750" cy="26125"/>
            </a:xfrm>
            <a:custGeom>
              <a:avLst/>
              <a:gdLst/>
              <a:ahLst/>
              <a:cxnLst/>
              <a:rect l="l" t="t" r="r" b="b"/>
              <a:pathLst>
                <a:path w="1070" h="1045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35" y="1044"/>
                  </a:lnTo>
                  <a:lnTo>
                    <a:pt x="738" y="1019"/>
                  </a:lnTo>
                  <a:lnTo>
                    <a:pt x="1019" y="739"/>
                  </a:lnTo>
                  <a:lnTo>
                    <a:pt x="1069" y="509"/>
                  </a:lnTo>
                  <a:lnTo>
                    <a:pt x="1019" y="306"/>
                  </a:lnTo>
                  <a:lnTo>
                    <a:pt x="738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940;p37">
              <a:extLst>
                <a:ext uri="{FF2B5EF4-FFF2-40B4-BE49-F238E27FC236}">
                  <a16:creationId xmlns:a16="http://schemas.microsoft.com/office/drawing/2014/main" id="{57610E6D-3665-4E23-B0F3-99ADD3CA62F1}"/>
                </a:ext>
              </a:extLst>
            </p:cNvPr>
            <p:cNvSpPr/>
            <p:nvPr/>
          </p:nvSpPr>
          <p:spPr>
            <a:xfrm>
              <a:off x="7025450" y="2455225"/>
              <a:ext cx="357075" cy="586225"/>
            </a:xfrm>
            <a:custGeom>
              <a:avLst/>
              <a:gdLst/>
              <a:ahLst/>
              <a:cxnLst/>
              <a:rect l="l" t="t" r="r" b="b"/>
              <a:pathLst>
                <a:path w="14283" h="23449" extrusionOk="0">
                  <a:moveTo>
                    <a:pt x="9216" y="1"/>
                  </a:moveTo>
                  <a:lnTo>
                    <a:pt x="8783" y="102"/>
                  </a:lnTo>
                  <a:lnTo>
                    <a:pt x="8427" y="357"/>
                  </a:lnTo>
                  <a:lnTo>
                    <a:pt x="8172" y="764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59" y="8453"/>
                  </a:lnTo>
                  <a:lnTo>
                    <a:pt x="7587" y="1757"/>
                  </a:lnTo>
                  <a:lnTo>
                    <a:pt x="7638" y="1503"/>
                  </a:lnTo>
                  <a:lnTo>
                    <a:pt x="7587" y="1044"/>
                  </a:lnTo>
                  <a:lnTo>
                    <a:pt x="7383" y="637"/>
                  </a:lnTo>
                  <a:lnTo>
                    <a:pt x="7027" y="357"/>
                  </a:lnTo>
                  <a:lnTo>
                    <a:pt x="6823" y="306"/>
                  </a:lnTo>
                  <a:lnTo>
                    <a:pt x="6619" y="255"/>
                  </a:lnTo>
                  <a:lnTo>
                    <a:pt x="6187" y="357"/>
                  </a:lnTo>
                  <a:lnTo>
                    <a:pt x="5830" y="637"/>
                  </a:lnTo>
                  <a:lnTo>
                    <a:pt x="5576" y="1019"/>
                  </a:lnTo>
                  <a:lnTo>
                    <a:pt x="5499" y="1273"/>
                  </a:lnTo>
                  <a:lnTo>
                    <a:pt x="3386" y="10439"/>
                  </a:lnTo>
                  <a:lnTo>
                    <a:pt x="3157" y="9548"/>
                  </a:lnTo>
                  <a:lnTo>
                    <a:pt x="2648" y="8173"/>
                  </a:lnTo>
                  <a:lnTo>
                    <a:pt x="2139" y="7231"/>
                  </a:lnTo>
                  <a:lnTo>
                    <a:pt x="1629" y="6594"/>
                  </a:lnTo>
                  <a:lnTo>
                    <a:pt x="968" y="6111"/>
                  </a:lnTo>
                  <a:lnTo>
                    <a:pt x="382" y="6034"/>
                  </a:lnTo>
                  <a:lnTo>
                    <a:pt x="331" y="6060"/>
                  </a:lnTo>
                  <a:lnTo>
                    <a:pt x="178" y="6136"/>
                  </a:lnTo>
                  <a:lnTo>
                    <a:pt x="0" y="6442"/>
                  </a:lnTo>
                  <a:lnTo>
                    <a:pt x="0" y="6951"/>
                  </a:lnTo>
                  <a:lnTo>
                    <a:pt x="26" y="7078"/>
                  </a:lnTo>
                  <a:lnTo>
                    <a:pt x="560" y="10006"/>
                  </a:lnTo>
                  <a:lnTo>
                    <a:pt x="1171" y="13494"/>
                  </a:lnTo>
                  <a:lnTo>
                    <a:pt x="1222" y="13901"/>
                  </a:lnTo>
                  <a:lnTo>
                    <a:pt x="1426" y="14563"/>
                  </a:lnTo>
                  <a:lnTo>
                    <a:pt x="1909" y="15327"/>
                  </a:lnTo>
                  <a:lnTo>
                    <a:pt x="2953" y="16116"/>
                  </a:lnTo>
                  <a:lnTo>
                    <a:pt x="3157" y="16192"/>
                  </a:lnTo>
                  <a:lnTo>
                    <a:pt x="1859" y="21844"/>
                  </a:lnTo>
                  <a:lnTo>
                    <a:pt x="8809" y="23448"/>
                  </a:lnTo>
                  <a:lnTo>
                    <a:pt x="10158" y="17694"/>
                  </a:lnTo>
                  <a:lnTo>
                    <a:pt x="10285" y="17694"/>
                  </a:lnTo>
                  <a:lnTo>
                    <a:pt x="10718" y="17618"/>
                  </a:lnTo>
                  <a:lnTo>
                    <a:pt x="11202" y="17338"/>
                  </a:lnTo>
                  <a:lnTo>
                    <a:pt x="11635" y="16803"/>
                  </a:lnTo>
                  <a:lnTo>
                    <a:pt x="11762" y="16396"/>
                  </a:lnTo>
                  <a:lnTo>
                    <a:pt x="12093" y="14970"/>
                  </a:lnTo>
                  <a:lnTo>
                    <a:pt x="12831" y="11737"/>
                  </a:lnTo>
                  <a:lnTo>
                    <a:pt x="13086" y="10617"/>
                  </a:lnTo>
                  <a:lnTo>
                    <a:pt x="13213" y="10108"/>
                  </a:lnTo>
                  <a:lnTo>
                    <a:pt x="14232" y="5652"/>
                  </a:lnTo>
                  <a:lnTo>
                    <a:pt x="14282" y="5423"/>
                  </a:lnTo>
                  <a:lnTo>
                    <a:pt x="14232" y="4965"/>
                  </a:lnTo>
                  <a:lnTo>
                    <a:pt x="14028" y="4609"/>
                  </a:lnTo>
                  <a:lnTo>
                    <a:pt x="13722" y="4354"/>
                  </a:lnTo>
                  <a:lnTo>
                    <a:pt x="13519" y="4303"/>
                  </a:lnTo>
                  <a:lnTo>
                    <a:pt x="13315" y="4252"/>
                  </a:lnTo>
                  <a:lnTo>
                    <a:pt x="12933" y="4354"/>
                  </a:lnTo>
                  <a:lnTo>
                    <a:pt x="12602" y="4609"/>
                  </a:lnTo>
                  <a:lnTo>
                    <a:pt x="12373" y="4965"/>
                  </a:lnTo>
                  <a:lnTo>
                    <a:pt x="12297" y="5194"/>
                  </a:lnTo>
                  <a:lnTo>
                    <a:pt x="11253" y="9675"/>
                  </a:lnTo>
                  <a:lnTo>
                    <a:pt x="10871" y="9573"/>
                  </a:lnTo>
                  <a:lnTo>
                    <a:pt x="12322" y="3285"/>
                  </a:lnTo>
                  <a:lnTo>
                    <a:pt x="12373" y="3030"/>
                  </a:lnTo>
                  <a:lnTo>
                    <a:pt x="12322" y="2572"/>
                  </a:lnTo>
                  <a:lnTo>
                    <a:pt x="12093" y="2165"/>
                  </a:lnTo>
                  <a:lnTo>
                    <a:pt x="11762" y="1884"/>
                  </a:lnTo>
                  <a:lnTo>
                    <a:pt x="11558" y="1834"/>
                  </a:lnTo>
                  <a:lnTo>
                    <a:pt x="11329" y="1783"/>
                  </a:lnTo>
                  <a:lnTo>
                    <a:pt x="10922" y="1884"/>
                  </a:lnTo>
                  <a:lnTo>
                    <a:pt x="10565" y="2165"/>
                  </a:lnTo>
                  <a:lnTo>
                    <a:pt x="10285" y="2546"/>
                  </a:lnTo>
                  <a:lnTo>
                    <a:pt x="10235" y="2801"/>
                  </a:lnTo>
                  <a:lnTo>
                    <a:pt x="8783" y="9089"/>
                  </a:lnTo>
                  <a:lnTo>
                    <a:pt x="8452" y="9013"/>
                  </a:lnTo>
                  <a:lnTo>
                    <a:pt x="10209" y="1503"/>
                  </a:lnTo>
                  <a:lnTo>
                    <a:pt x="10235" y="1248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102"/>
                  </a:lnTo>
                  <a:lnTo>
                    <a:pt x="9420" y="26"/>
                  </a:lnTo>
                  <a:lnTo>
                    <a:pt x="9216" y="1"/>
                  </a:lnTo>
                  <a:close/>
                </a:path>
              </a:pathLst>
            </a:custGeom>
            <a:solidFill>
              <a:srgbClr val="F2D1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941;p37">
              <a:extLst>
                <a:ext uri="{FF2B5EF4-FFF2-40B4-BE49-F238E27FC236}">
                  <a16:creationId xmlns:a16="http://schemas.microsoft.com/office/drawing/2014/main" id="{145A2BB2-0CCB-4956-B5A3-7EADD028FE67}"/>
                </a:ext>
              </a:extLst>
            </p:cNvPr>
            <p:cNvSpPr/>
            <p:nvPr/>
          </p:nvSpPr>
          <p:spPr>
            <a:xfrm>
              <a:off x="7109450" y="2714900"/>
              <a:ext cx="675" cy="675"/>
            </a:xfrm>
            <a:custGeom>
              <a:avLst/>
              <a:gdLst/>
              <a:ahLst/>
              <a:cxnLst/>
              <a:rect l="l" t="t" r="r" b="b"/>
              <a:pathLst>
                <a:path w="27" h="27" extrusionOk="0">
                  <a:moveTo>
                    <a:pt x="1" y="1"/>
                  </a:moveTo>
                  <a:lnTo>
                    <a:pt x="1" y="1"/>
                  </a:lnTo>
                  <a:lnTo>
                    <a:pt x="26" y="26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942;p37">
              <a:extLst>
                <a:ext uri="{FF2B5EF4-FFF2-40B4-BE49-F238E27FC236}">
                  <a16:creationId xmlns:a16="http://schemas.microsoft.com/office/drawing/2014/main" id="{5067AFD5-4C53-46A6-B9D6-929D19D1DE63}"/>
                </a:ext>
              </a:extLst>
            </p:cNvPr>
            <p:cNvSpPr/>
            <p:nvPr/>
          </p:nvSpPr>
          <p:spPr>
            <a:xfrm>
              <a:off x="7143175" y="2659525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3" y="1"/>
                  </a:moveTo>
                  <a:lnTo>
                    <a:pt x="1" y="485"/>
                  </a:lnTo>
                  <a:lnTo>
                    <a:pt x="7537" y="2216"/>
                  </a:lnTo>
                  <a:lnTo>
                    <a:pt x="7639" y="1732"/>
                  </a:lnTo>
                  <a:lnTo>
                    <a:pt x="6544" y="1503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43" y="841"/>
                  </a:lnTo>
                  <a:lnTo>
                    <a:pt x="3769" y="841"/>
                  </a:lnTo>
                  <a:lnTo>
                    <a:pt x="1656" y="357"/>
                  </a:lnTo>
                  <a:lnTo>
                    <a:pt x="1350" y="281"/>
                  </a:lnTo>
                  <a:lnTo>
                    <a:pt x="103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943;p37">
              <a:extLst>
                <a:ext uri="{FF2B5EF4-FFF2-40B4-BE49-F238E27FC236}">
                  <a16:creationId xmlns:a16="http://schemas.microsoft.com/office/drawing/2014/main" id="{B44F59A7-91A2-4ECC-9446-42D540DE87B0}"/>
                </a:ext>
              </a:extLst>
            </p:cNvPr>
            <p:cNvSpPr/>
            <p:nvPr/>
          </p:nvSpPr>
          <p:spPr>
            <a:xfrm>
              <a:off x="7110100" y="2708550"/>
              <a:ext cx="105675" cy="159775"/>
            </a:xfrm>
            <a:custGeom>
              <a:avLst/>
              <a:gdLst/>
              <a:ahLst/>
              <a:cxnLst/>
              <a:rect l="l" t="t" r="r" b="b"/>
              <a:pathLst>
                <a:path w="4227" h="6391" extrusionOk="0">
                  <a:moveTo>
                    <a:pt x="51" y="0"/>
                  </a:moveTo>
                  <a:lnTo>
                    <a:pt x="51" y="51"/>
                  </a:lnTo>
                  <a:lnTo>
                    <a:pt x="0" y="280"/>
                  </a:lnTo>
                  <a:lnTo>
                    <a:pt x="229" y="306"/>
                  </a:lnTo>
                  <a:lnTo>
                    <a:pt x="1120" y="637"/>
                  </a:lnTo>
                  <a:lnTo>
                    <a:pt x="1859" y="1044"/>
                  </a:lnTo>
                  <a:lnTo>
                    <a:pt x="2597" y="1680"/>
                  </a:lnTo>
                  <a:lnTo>
                    <a:pt x="3259" y="2571"/>
                  </a:lnTo>
                  <a:lnTo>
                    <a:pt x="3717" y="3794"/>
                  </a:lnTo>
                  <a:lnTo>
                    <a:pt x="3895" y="5372"/>
                  </a:lnTo>
                  <a:lnTo>
                    <a:pt x="3819" y="6314"/>
                  </a:lnTo>
                  <a:lnTo>
                    <a:pt x="4099" y="6390"/>
                  </a:lnTo>
                  <a:lnTo>
                    <a:pt x="4150" y="6212"/>
                  </a:lnTo>
                  <a:lnTo>
                    <a:pt x="4226" y="5117"/>
                  </a:lnTo>
                  <a:lnTo>
                    <a:pt x="4175" y="4124"/>
                  </a:lnTo>
                  <a:lnTo>
                    <a:pt x="3895" y="3030"/>
                  </a:lnTo>
                  <a:lnTo>
                    <a:pt x="3335" y="1935"/>
                  </a:lnTo>
                  <a:lnTo>
                    <a:pt x="2393" y="968"/>
                  </a:lnTo>
                  <a:lnTo>
                    <a:pt x="1375" y="407"/>
                  </a:lnTo>
                  <a:lnTo>
                    <a:pt x="535" y="10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944;p37">
              <a:extLst>
                <a:ext uri="{FF2B5EF4-FFF2-40B4-BE49-F238E27FC236}">
                  <a16:creationId xmlns:a16="http://schemas.microsoft.com/office/drawing/2014/main" id="{84F38371-5D44-4A95-A045-BBF2CD6A0322}"/>
                </a:ext>
              </a:extLst>
            </p:cNvPr>
            <p:cNvSpPr/>
            <p:nvPr/>
          </p:nvSpPr>
          <p:spPr>
            <a:xfrm>
              <a:off x="7087825" y="2888650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7" y="1"/>
                  </a:moveTo>
                  <a:lnTo>
                    <a:pt x="0" y="1783"/>
                  </a:lnTo>
                  <a:lnTo>
                    <a:pt x="6950" y="3387"/>
                  </a:lnTo>
                  <a:lnTo>
                    <a:pt x="7358" y="1605"/>
                  </a:lnTo>
                  <a:lnTo>
                    <a:pt x="407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945;p37">
              <a:extLst>
                <a:ext uri="{FF2B5EF4-FFF2-40B4-BE49-F238E27FC236}">
                  <a16:creationId xmlns:a16="http://schemas.microsoft.com/office/drawing/2014/main" id="{EAFA12F9-204B-497C-85B5-3AAA72093DCE}"/>
                </a:ext>
              </a:extLst>
            </p:cNvPr>
            <p:cNvSpPr/>
            <p:nvPr/>
          </p:nvSpPr>
          <p:spPr>
            <a:xfrm>
              <a:off x="7048350" y="2910950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1" y="1909"/>
                  </a:lnTo>
                  <a:lnTo>
                    <a:pt x="9064" y="4023"/>
                  </a:lnTo>
                  <a:lnTo>
                    <a:pt x="9497" y="2088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F35E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946;p37">
              <a:extLst>
                <a:ext uri="{FF2B5EF4-FFF2-40B4-BE49-F238E27FC236}">
                  <a16:creationId xmlns:a16="http://schemas.microsoft.com/office/drawing/2014/main" id="{3D36E4F6-CC9D-48B8-8D1B-37A45B1948A8}"/>
                </a:ext>
              </a:extLst>
            </p:cNvPr>
            <p:cNvSpPr/>
            <p:nvPr/>
          </p:nvSpPr>
          <p:spPr>
            <a:xfrm>
              <a:off x="7026075" y="29485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8" y="0"/>
                  </a:moveTo>
                  <a:lnTo>
                    <a:pt x="1" y="4226"/>
                  </a:lnTo>
                  <a:lnTo>
                    <a:pt x="9548" y="4226"/>
                  </a:lnTo>
                  <a:lnTo>
                    <a:pt x="10057" y="2088"/>
                  </a:lnTo>
                  <a:lnTo>
                    <a:pt x="968" y="0"/>
                  </a:lnTo>
                  <a:close/>
                </a:path>
              </a:pathLst>
            </a:custGeom>
            <a:solidFill>
              <a:srgbClr val="CD36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13384266-F4B1-413D-860B-1EDB049B52FF}"/>
              </a:ext>
            </a:extLst>
          </p:cNvPr>
          <p:cNvSpPr txBox="1"/>
          <p:nvPr/>
        </p:nvSpPr>
        <p:spPr>
          <a:xfrm>
            <a:off x="6985438" y="92993"/>
            <a:ext cx="84166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4400" dirty="0">
                <a:solidFill>
                  <a:srgbClr val="474F67"/>
                </a:solidFill>
              </a:rPr>
              <a:t>🎨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38956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224;p16">
            <a:extLst>
              <a:ext uri="{FF2B5EF4-FFF2-40B4-BE49-F238E27FC236}">
                <a16:creationId xmlns:a16="http://schemas.microsoft.com/office/drawing/2014/main" id="{0FC586BD-615A-4A6B-BC94-FA4F9A156125}"/>
              </a:ext>
            </a:extLst>
          </p:cNvPr>
          <p:cNvGrpSpPr/>
          <p:nvPr/>
        </p:nvGrpSpPr>
        <p:grpSpPr>
          <a:xfrm flipH="1">
            <a:off x="7488547" y="3754514"/>
            <a:ext cx="1655447" cy="1388992"/>
            <a:chOff x="238125" y="1879850"/>
            <a:chExt cx="1399600" cy="1174325"/>
          </a:xfrm>
        </p:grpSpPr>
        <p:sp>
          <p:nvSpPr>
            <p:cNvPr id="7" name="Google Shape;225;p16">
              <a:extLst>
                <a:ext uri="{FF2B5EF4-FFF2-40B4-BE49-F238E27FC236}">
                  <a16:creationId xmlns:a16="http://schemas.microsoft.com/office/drawing/2014/main" id="{A347016C-A5D7-44FE-AEC4-9E4744D960FA}"/>
                </a:ext>
              </a:extLst>
            </p:cNvPr>
            <p:cNvSpPr/>
            <p:nvPr/>
          </p:nvSpPr>
          <p:spPr>
            <a:xfrm>
              <a:off x="352675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2725" y="0"/>
                  </a:moveTo>
                  <a:lnTo>
                    <a:pt x="2190" y="26"/>
                  </a:lnTo>
                  <a:lnTo>
                    <a:pt x="1197" y="433"/>
                  </a:lnTo>
                  <a:lnTo>
                    <a:pt x="459" y="1197"/>
                  </a:lnTo>
                  <a:lnTo>
                    <a:pt x="52" y="2164"/>
                  </a:lnTo>
                  <a:lnTo>
                    <a:pt x="1" y="2724"/>
                  </a:lnTo>
                  <a:lnTo>
                    <a:pt x="1" y="4914"/>
                  </a:lnTo>
                  <a:lnTo>
                    <a:pt x="52" y="5448"/>
                  </a:lnTo>
                  <a:lnTo>
                    <a:pt x="459" y="6441"/>
                  </a:lnTo>
                  <a:lnTo>
                    <a:pt x="1197" y="7180"/>
                  </a:lnTo>
                  <a:lnTo>
                    <a:pt x="2190" y="7587"/>
                  </a:lnTo>
                  <a:lnTo>
                    <a:pt x="2725" y="7638"/>
                  </a:lnTo>
                  <a:lnTo>
                    <a:pt x="2725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26;p16">
              <a:extLst>
                <a:ext uri="{FF2B5EF4-FFF2-40B4-BE49-F238E27FC236}">
                  <a16:creationId xmlns:a16="http://schemas.microsoft.com/office/drawing/2014/main" id="{822AE68C-BF81-4D00-AA38-071EFDB7F075}"/>
                </a:ext>
              </a:extLst>
            </p:cNvPr>
            <p:cNvSpPr/>
            <p:nvPr/>
          </p:nvSpPr>
          <p:spPr>
            <a:xfrm>
              <a:off x="109735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0" y="0"/>
                  </a:moveTo>
                  <a:lnTo>
                    <a:pt x="0" y="7638"/>
                  </a:lnTo>
                  <a:lnTo>
                    <a:pt x="561" y="7587"/>
                  </a:lnTo>
                  <a:lnTo>
                    <a:pt x="1553" y="7180"/>
                  </a:lnTo>
                  <a:lnTo>
                    <a:pt x="2292" y="6441"/>
                  </a:lnTo>
                  <a:lnTo>
                    <a:pt x="2699" y="5448"/>
                  </a:lnTo>
                  <a:lnTo>
                    <a:pt x="2725" y="4914"/>
                  </a:lnTo>
                  <a:lnTo>
                    <a:pt x="2725" y="2724"/>
                  </a:lnTo>
                  <a:lnTo>
                    <a:pt x="2699" y="2164"/>
                  </a:lnTo>
                  <a:lnTo>
                    <a:pt x="2292" y="1197"/>
                  </a:lnTo>
                  <a:lnTo>
                    <a:pt x="1553" y="433"/>
                  </a:lnTo>
                  <a:lnTo>
                    <a:pt x="561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227;p16">
              <a:extLst>
                <a:ext uri="{FF2B5EF4-FFF2-40B4-BE49-F238E27FC236}">
                  <a16:creationId xmlns:a16="http://schemas.microsoft.com/office/drawing/2014/main" id="{2CE7AFC6-F6D2-4203-BC69-0D75B6703983}"/>
                </a:ext>
              </a:extLst>
            </p:cNvPr>
            <p:cNvSpPr/>
            <p:nvPr/>
          </p:nvSpPr>
          <p:spPr>
            <a:xfrm>
              <a:off x="654375" y="2740375"/>
              <a:ext cx="210675" cy="263525"/>
            </a:xfrm>
            <a:custGeom>
              <a:avLst/>
              <a:gdLst/>
              <a:ahLst/>
              <a:cxnLst/>
              <a:rect l="l" t="t" r="r" b="b"/>
              <a:pathLst>
                <a:path w="8427" h="10541" extrusionOk="0">
                  <a:moveTo>
                    <a:pt x="0" y="0"/>
                  </a:moveTo>
                  <a:lnTo>
                    <a:pt x="0" y="10540"/>
                  </a:lnTo>
                  <a:lnTo>
                    <a:pt x="8427" y="10540"/>
                  </a:lnTo>
                  <a:lnTo>
                    <a:pt x="8427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28;p16">
              <a:extLst>
                <a:ext uri="{FF2B5EF4-FFF2-40B4-BE49-F238E27FC236}">
                  <a16:creationId xmlns:a16="http://schemas.microsoft.com/office/drawing/2014/main" id="{316EEF59-61E0-4A85-AA04-BC45E96F2935}"/>
                </a:ext>
              </a:extLst>
            </p:cNvPr>
            <p:cNvSpPr/>
            <p:nvPr/>
          </p:nvSpPr>
          <p:spPr>
            <a:xfrm>
              <a:off x="408675" y="1924400"/>
              <a:ext cx="701425" cy="875825"/>
            </a:xfrm>
            <a:custGeom>
              <a:avLst/>
              <a:gdLst/>
              <a:ahLst/>
              <a:cxnLst/>
              <a:rect l="l" t="t" r="r" b="b"/>
              <a:pathLst>
                <a:path w="28057" h="35033" extrusionOk="0">
                  <a:moveTo>
                    <a:pt x="14029" y="1"/>
                  </a:moveTo>
                  <a:lnTo>
                    <a:pt x="13290" y="26"/>
                  </a:lnTo>
                  <a:lnTo>
                    <a:pt x="11890" y="179"/>
                  </a:lnTo>
                  <a:lnTo>
                    <a:pt x="10515" y="459"/>
                  </a:lnTo>
                  <a:lnTo>
                    <a:pt x="9192" y="867"/>
                  </a:lnTo>
                  <a:lnTo>
                    <a:pt x="7944" y="1401"/>
                  </a:lnTo>
                  <a:lnTo>
                    <a:pt x="6748" y="2038"/>
                  </a:lnTo>
                  <a:lnTo>
                    <a:pt x="5627" y="2801"/>
                  </a:lnTo>
                  <a:lnTo>
                    <a:pt x="4584" y="3642"/>
                  </a:lnTo>
                  <a:lnTo>
                    <a:pt x="3642" y="4609"/>
                  </a:lnTo>
                  <a:lnTo>
                    <a:pt x="2776" y="5653"/>
                  </a:lnTo>
                  <a:lnTo>
                    <a:pt x="2038" y="6773"/>
                  </a:lnTo>
                  <a:lnTo>
                    <a:pt x="1376" y="7944"/>
                  </a:lnTo>
                  <a:lnTo>
                    <a:pt x="841" y="9217"/>
                  </a:lnTo>
                  <a:lnTo>
                    <a:pt x="434" y="10541"/>
                  </a:lnTo>
                  <a:lnTo>
                    <a:pt x="154" y="11890"/>
                  </a:lnTo>
                  <a:lnTo>
                    <a:pt x="1" y="13316"/>
                  </a:lnTo>
                  <a:lnTo>
                    <a:pt x="1" y="14029"/>
                  </a:lnTo>
                  <a:lnTo>
                    <a:pt x="1" y="21004"/>
                  </a:lnTo>
                  <a:lnTo>
                    <a:pt x="1" y="21743"/>
                  </a:lnTo>
                  <a:lnTo>
                    <a:pt x="154" y="23143"/>
                  </a:lnTo>
                  <a:lnTo>
                    <a:pt x="434" y="24518"/>
                  </a:lnTo>
                  <a:lnTo>
                    <a:pt x="841" y="25842"/>
                  </a:lnTo>
                  <a:lnTo>
                    <a:pt x="1376" y="27089"/>
                  </a:lnTo>
                  <a:lnTo>
                    <a:pt x="2038" y="28286"/>
                  </a:lnTo>
                  <a:lnTo>
                    <a:pt x="2776" y="29406"/>
                  </a:lnTo>
                  <a:lnTo>
                    <a:pt x="3642" y="30450"/>
                  </a:lnTo>
                  <a:lnTo>
                    <a:pt x="4584" y="31392"/>
                  </a:lnTo>
                  <a:lnTo>
                    <a:pt x="5627" y="32257"/>
                  </a:lnTo>
                  <a:lnTo>
                    <a:pt x="6748" y="33021"/>
                  </a:lnTo>
                  <a:lnTo>
                    <a:pt x="7944" y="33657"/>
                  </a:lnTo>
                  <a:lnTo>
                    <a:pt x="9192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32"/>
                  </a:lnTo>
                  <a:lnTo>
                    <a:pt x="14742" y="35032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41" y="34192"/>
                  </a:lnTo>
                  <a:lnTo>
                    <a:pt x="20113" y="33657"/>
                  </a:lnTo>
                  <a:lnTo>
                    <a:pt x="21310" y="33021"/>
                  </a:lnTo>
                  <a:lnTo>
                    <a:pt x="22430" y="32257"/>
                  </a:lnTo>
                  <a:lnTo>
                    <a:pt x="23449" y="31392"/>
                  </a:lnTo>
                  <a:lnTo>
                    <a:pt x="24416" y="30450"/>
                  </a:lnTo>
                  <a:lnTo>
                    <a:pt x="25282" y="29406"/>
                  </a:lnTo>
                  <a:lnTo>
                    <a:pt x="26020" y="28286"/>
                  </a:lnTo>
                  <a:lnTo>
                    <a:pt x="26682" y="27089"/>
                  </a:lnTo>
                  <a:lnTo>
                    <a:pt x="27216" y="25842"/>
                  </a:lnTo>
                  <a:lnTo>
                    <a:pt x="27624" y="24518"/>
                  </a:lnTo>
                  <a:lnTo>
                    <a:pt x="27904" y="23143"/>
                  </a:lnTo>
                  <a:lnTo>
                    <a:pt x="28031" y="21743"/>
                  </a:lnTo>
                  <a:lnTo>
                    <a:pt x="28057" y="21004"/>
                  </a:lnTo>
                  <a:lnTo>
                    <a:pt x="28057" y="14029"/>
                  </a:lnTo>
                  <a:lnTo>
                    <a:pt x="28031" y="13316"/>
                  </a:lnTo>
                  <a:lnTo>
                    <a:pt x="27904" y="11890"/>
                  </a:lnTo>
                  <a:lnTo>
                    <a:pt x="27624" y="10541"/>
                  </a:lnTo>
                  <a:lnTo>
                    <a:pt x="27216" y="9217"/>
                  </a:lnTo>
                  <a:lnTo>
                    <a:pt x="26682" y="7944"/>
                  </a:lnTo>
                  <a:lnTo>
                    <a:pt x="26020" y="6773"/>
                  </a:lnTo>
                  <a:lnTo>
                    <a:pt x="25282" y="5653"/>
                  </a:lnTo>
                  <a:lnTo>
                    <a:pt x="24416" y="4609"/>
                  </a:lnTo>
                  <a:lnTo>
                    <a:pt x="23449" y="3642"/>
                  </a:lnTo>
                  <a:lnTo>
                    <a:pt x="22430" y="2801"/>
                  </a:lnTo>
                  <a:lnTo>
                    <a:pt x="21310" y="2038"/>
                  </a:lnTo>
                  <a:lnTo>
                    <a:pt x="20113" y="1401"/>
                  </a:lnTo>
                  <a:lnTo>
                    <a:pt x="18841" y="867"/>
                  </a:lnTo>
                  <a:lnTo>
                    <a:pt x="17542" y="459"/>
                  </a:lnTo>
                  <a:lnTo>
                    <a:pt x="16167" y="179"/>
                  </a:lnTo>
                  <a:lnTo>
                    <a:pt x="14742" y="26"/>
                  </a:lnTo>
                  <a:lnTo>
                    <a:pt x="14029" y="1"/>
                  </a:lnTo>
                  <a:close/>
                </a:path>
              </a:pathLst>
            </a:custGeom>
            <a:solidFill>
              <a:srgbClr val="F0C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29;p16">
              <a:extLst>
                <a:ext uri="{FF2B5EF4-FFF2-40B4-BE49-F238E27FC236}">
                  <a16:creationId xmlns:a16="http://schemas.microsoft.com/office/drawing/2014/main" id="{245BE6D3-4985-461A-A217-2D189490F39D}"/>
                </a:ext>
              </a:extLst>
            </p:cNvPr>
            <p:cNvSpPr/>
            <p:nvPr/>
          </p:nvSpPr>
          <p:spPr>
            <a:xfrm>
              <a:off x="533425" y="2418300"/>
              <a:ext cx="91050" cy="91050"/>
            </a:xfrm>
            <a:custGeom>
              <a:avLst/>
              <a:gdLst/>
              <a:ahLst/>
              <a:cxnLst/>
              <a:rect l="l" t="t" r="r" b="b"/>
              <a:pathLst>
                <a:path w="3642" h="3642" extrusionOk="0">
                  <a:moveTo>
                    <a:pt x="1834" y="1"/>
                  </a:moveTo>
                  <a:lnTo>
                    <a:pt x="1452" y="26"/>
                  </a:lnTo>
                  <a:lnTo>
                    <a:pt x="790" y="306"/>
                  </a:lnTo>
                  <a:lnTo>
                    <a:pt x="306" y="790"/>
                  </a:lnTo>
                  <a:lnTo>
                    <a:pt x="26" y="1452"/>
                  </a:lnTo>
                  <a:lnTo>
                    <a:pt x="1" y="1809"/>
                  </a:lnTo>
                  <a:lnTo>
                    <a:pt x="26" y="2190"/>
                  </a:lnTo>
                  <a:lnTo>
                    <a:pt x="306" y="2827"/>
                  </a:lnTo>
                  <a:lnTo>
                    <a:pt x="790" y="3336"/>
                  </a:lnTo>
                  <a:lnTo>
                    <a:pt x="1452" y="3616"/>
                  </a:lnTo>
                  <a:lnTo>
                    <a:pt x="1834" y="3642"/>
                  </a:lnTo>
                  <a:lnTo>
                    <a:pt x="2190" y="3616"/>
                  </a:lnTo>
                  <a:lnTo>
                    <a:pt x="2852" y="3336"/>
                  </a:lnTo>
                  <a:lnTo>
                    <a:pt x="3336" y="2827"/>
                  </a:lnTo>
                  <a:lnTo>
                    <a:pt x="3616" y="2190"/>
                  </a:lnTo>
                  <a:lnTo>
                    <a:pt x="3642" y="1809"/>
                  </a:lnTo>
                  <a:lnTo>
                    <a:pt x="3616" y="1452"/>
                  </a:lnTo>
                  <a:lnTo>
                    <a:pt x="3336" y="790"/>
                  </a:lnTo>
                  <a:lnTo>
                    <a:pt x="2852" y="306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30;p16">
              <a:extLst>
                <a:ext uri="{FF2B5EF4-FFF2-40B4-BE49-F238E27FC236}">
                  <a16:creationId xmlns:a16="http://schemas.microsoft.com/office/drawing/2014/main" id="{E55A8AF5-44B6-4FE6-9E24-E73C1881149C}"/>
                </a:ext>
              </a:extLst>
            </p:cNvPr>
            <p:cNvSpPr/>
            <p:nvPr/>
          </p:nvSpPr>
          <p:spPr>
            <a:xfrm>
              <a:off x="894325" y="2418300"/>
              <a:ext cx="91025" cy="91050"/>
            </a:xfrm>
            <a:custGeom>
              <a:avLst/>
              <a:gdLst/>
              <a:ahLst/>
              <a:cxnLst/>
              <a:rect l="l" t="t" r="r" b="b"/>
              <a:pathLst>
                <a:path w="3641" h="3642" extrusionOk="0">
                  <a:moveTo>
                    <a:pt x="1808" y="1"/>
                  </a:moveTo>
                  <a:lnTo>
                    <a:pt x="1451" y="26"/>
                  </a:lnTo>
                  <a:lnTo>
                    <a:pt x="789" y="306"/>
                  </a:lnTo>
                  <a:lnTo>
                    <a:pt x="306" y="790"/>
                  </a:lnTo>
                  <a:lnTo>
                    <a:pt x="26" y="1452"/>
                  </a:lnTo>
                  <a:lnTo>
                    <a:pt x="0" y="1809"/>
                  </a:lnTo>
                  <a:lnTo>
                    <a:pt x="26" y="2190"/>
                  </a:lnTo>
                  <a:lnTo>
                    <a:pt x="306" y="2827"/>
                  </a:lnTo>
                  <a:lnTo>
                    <a:pt x="789" y="3336"/>
                  </a:lnTo>
                  <a:lnTo>
                    <a:pt x="1451" y="3616"/>
                  </a:lnTo>
                  <a:lnTo>
                    <a:pt x="1808" y="3642"/>
                  </a:lnTo>
                  <a:lnTo>
                    <a:pt x="2190" y="3616"/>
                  </a:lnTo>
                  <a:lnTo>
                    <a:pt x="2826" y="3336"/>
                  </a:lnTo>
                  <a:lnTo>
                    <a:pt x="3335" y="2827"/>
                  </a:lnTo>
                  <a:lnTo>
                    <a:pt x="3615" y="2190"/>
                  </a:lnTo>
                  <a:lnTo>
                    <a:pt x="3641" y="1809"/>
                  </a:lnTo>
                  <a:lnTo>
                    <a:pt x="3615" y="1452"/>
                  </a:lnTo>
                  <a:lnTo>
                    <a:pt x="3335" y="790"/>
                  </a:lnTo>
                  <a:lnTo>
                    <a:pt x="2826" y="306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31;p16">
              <a:extLst>
                <a:ext uri="{FF2B5EF4-FFF2-40B4-BE49-F238E27FC236}">
                  <a16:creationId xmlns:a16="http://schemas.microsoft.com/office/drawing/2014/main" id="{85AA0E7A-0425-43CC-974A-60B44E020728}"/>
                </a:ext>
              </a:extLst>
            </p:cNvPr>
            <p:cNvSpPr/>
            <p:nvPr/>
          </p:nvSpPr>
          <p:spPr>
            <a:xfrm>
              <a:off x="238125" y="2844100"/>
              <a:ext cx="1042550" cy="210075"/>
            </a:xfrm>
            <a:custGeom>
              <a:avLst/>
              <a:gdLst/>
              <a:ahLst/>
              <a:cxnLst/>
              <a:rect l="l" t="t" r="r" b="b"/>
              <a:pathLst>
                <a:path w="41702" h="8403" extrusionOk="0">
                  <a:moveTo>
                    <a:pt x="16625" y="1"/>
                  </a:moveTo>
                  <a:lnTo>
                    <a:pt x="12297" y="154"/>
                  </a:lnTo>
                  <a:lnTo>
                    <a:pt x="11176" y="179"/>
                  </a:lnTo>
                  <a:lnTo>
                    <a:pt x="9140" y="485"/>
                  </a:lnTo>
                  <a:lnTo>
                    <a:pt x="7307" y="1070"/>
                  </a:lnTo>
                  <a:lnTo>
                    <a:pt x="5677" y="1910"/>
                  </a:lnTo>
                  <a:lnTo>
                    <a:pt x="4226" y="3005"/>
                  </a:lnTo>
                  <a:lnTo>
                    <a:pt x="2902" y="4303"/>
                  </a:lnTo>
                  <a:lnTo>
                    <a:pt x="1680" y="5805"/>
                  </a:lnTo>
                  <a:lnTo>
                    <a:pt x="560" y="7486"/>
                  </a:lnTo>
                  <a:lnTo>
                    <a:pt x="0" y="8402"/>
                  </a:lnTo>
                  <a:lnTo>
                    <a:pt x="41702" y="8402"/>
                  </a:lnTo>
                  <a:lnTo>
                    <a:pt x="41141" y="7486"/>
                  </a:lnTo>
                  <a:lnTo>
                    <a:pt x="39996" y="5805"/>
                  </a:lnTo>
                  <a:lnTo>
                    <a:pt x="38799" y="4303"/>
                  </a:lnTo>
                  <a:lnTo>
                    <a:pt x="37475" y="3005"/>
                  </a:lnTo>
                  <a:lnTo>
                    <a:pt x="36024" y="1910"/>
                  </a:lnTo>
                  <a:lnTo>
                    <a:pt x="34395" y="1070"/>
                  </a:lnTo>
                  <a:lnTo>
                    <a:pt x="32562" y="485"/>
                  </a:lnTo>
                  <a:lnTo>
                    <a:pt x="30525" y="179"/>
                  </a:lnTo>
                  <a:lnTo>
                    <a:pt x="29380" y="154"/>
                  </a:lnTo>
                  <a:lnTo>
                    <a:pt x="25051" y="1"/>
                  </a:lnTo>
                  <a:lnTo>
                    <a:pt x="25051" y="434"/>
                  </a:lnTo>
                  <a:lnTo>
                    <a:pt x="24873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24" y="3260"/>
                  </a:lnTo>
                  <a:lnTo>
                    <a:pt x="22862" y="3718"/>
                  </a:lnTo>
                  <a:lnTo>
                    <a:pt x="22098" y="4023"/>
                  </a:lnTo>
                  <a:lnTo>
                    <a:pt x="21284" y="4202"/>
                  </a:lnTo>
                  <a:lnTo>
                    <a:pt x="20418" y="4202"/>
                  </a:lnTo>
                  <a:lnTo>
                    <a:pt x="19603" y="4023"/>
                  </a:lnTo>
                  <a:lnTo>
                    <a:pt x="18840" y="3718"/>
                  </a:lnTo>
                  <a:lnTo>
                    <a:pt x="18178" y="3260"/>
                  </a:lnTo>
                  <a:lnTo>
                    <a:pt x="17592" y="2674"/>
                  </a:lnTo>
                  <a:lnTo>
                    <a:pt x="17134" y="2012"/>
                  </a:lnTo>
                  <a:lnTo>
                    <a:pt x="16828" y="1248"/>
                  </a:lnTo>
                  <a:lnTo>
                    <a:pt x="16650" y="434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F046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32;p16">
              <a:extLst>
                <a:ext uri="{FF2B5EF4-FFF2-40B4-BE49-F238E27FC236}">
                  <a16:creationId xmlns:a16="http://schemas.microsoft.com/office/drawing/2014/main" id="{9A180EE6-F680-46ED-B48D-FAED49CA9460}"/>
                </a:ext>
              </a:extLst>
            </p:cNvPr>
            <p:cNvSpPr/>
            <p:nvPr/>
          </p:nvSpPr>
          <p:spPr>
            <a:xfrm>
              <a:off x="614900" y="2844100"/>
              <a:ext cx="288975" cy="149600"/>
            </a:xfrm>
            <a:custGeom>
              <a:avLst/>
              <a:gdLst/>
              <a:ahLst/>
              <a:cxnLst/>
              <a:rect l="l" t="t" r="r" b="b"/>
              <a:pathLst>
                <a:path w="11559" h="5984" extrusionOk="0">
                  <a:moveTo>
                    <a:pt x="1554" y="1"/>
                  </a:moveTo>
                  <a:lnTo>
                    <a:pt x="1" y="52"/>
                  </a:lnTo>
                  <a:lnTo>
                    <a:pt x="1" y="128"/>
                  </a:lnTo>
                  <a:lnTo>
                    <a:pt x="1" y="205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1"/>
                  </a:lnTo>
                  <a:lnTo>
                    <a:pt x="2088" y="4660"/>
                  </a:lnTo>
                  <a:lnTo>
                    <a:pt x="3030" y="5296"/>
                  </a:lnTo>
                  <a:lnTo>
                    <a:pt x="4049" y="5729"/>
                  </a:lnTo>
                  <a:lnTo>
                    <a:pt x="5194" y="5958"/>
                  </a:lnTo>
                  <a:lnTo>
                    <a:pt x="5780" y="5984"/>
                  </a:lnTo>
                  <a:lnTo>
                    <a:pt x="6365" y="5958"/>
                  </a:lnTo>
                  <a:lnTo>
                    <a:pt x="7486" y="5729"/>
                  </a:lnTo>
                  <a:lnTo>
                    <a:pt x="8529" y="5296"/>
                  </a:lnTo>
                  <a:lnTo>
                    <a:pt x="9446" y="4660"/>
                  </a:lnTo>
                  <a:lnTo>
                    <a:pt x="10235" y="3871"/>
                  </a:lnTo>
                  <a:lnTo>
                    <a:pt x="10872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205"/>
                  </a:lnTo>
                  <a:lnTo>
                    <a:pt x="11559" y="128"/>
                  </a:lnTo>
                  <a:lnTo>
                    <a:pt x="11533" y="52"/>
                  </a:lnTo>
                  <a:lnTo>
                    <a:pt x="9980" y="1"/>
                  </a:lnTo>
                  <a:lnTo>
                    <a:pt x="9980" y="434"/>
                  </a:lnTo>
                  <a:lnTo>
                    <a:pt x="9802" y="1248"/>
                  </a:lnTo>
                  <a:lnTo>
                    <a:pt x="9497" y="2012"/>
                  </a:lnTo>
                  <a:lnTo>
                    <a:pt x="9039" y="2674"/>
                  </a:lnTo>
                  <a:lnTo>
                    <a:pt x="8453" y="3260"/>
                  </a:lnTo>
                  <a:lnTo>
                    <a:pt x="7791" y="3718"/>
                  </a:lnTo>
                  <a:lnTo>
                    <a:pt x="7027" y="4023"/>
                  </a:lnTo>
                  <a:lnTo>
                    <a:pt x="6213" y="4202"/>
                  </a:lnTo>
                  <a:lnTo>
                    <a:pt x="5347" y="4202"/>
                  </a:lnTo>
                  <a:lnTo>
                    <a:pt x="4532" y="4023"/>
                  </a:lnTo>
                  <a:lnTo>
                    <a:pt x="3769" y="3718"/>
                  </a:lnTo>
                  <a:lnTo>
                    <a:pt x="3107" y="3260"/>
                  </a:lnTo>
                  <a:lnTo>
                    <a:pt x="2521" y="2674"/>
                  </a:lnTo>
                  <a:lnTo>
                    <a:pt x="2063" y="2012"/>
                  </a:lnTo>
                  <a:lnTo>
                    <a:pt x="1757" y="1248"/>
                  </a:lnTo>
                  <a:lnTo>
                    <a:pt x="1579" y="434"/>
                  </a:lnTo>
                  <a:lnTo>
                    <a:pt x="1554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33;p16">
              <a:extLst>
                <a:ext uri="{FF2B5EF4-FFF2-40B4-BE49-F238E27FC236}">
                  <a16:creationId xmlns:a16="http://schemas.microsoft.com/office/drawing/2014/main" id="{198C639F-42AD-471E-A3A0-F24E451020CB}"/>
                </a:ext>
              </a:extLst>
            </p:cNvPr>
            <p:cNvSpPr/>
            <p:nvPr/>
          </p:nvSpPr>
          <p:spPr>
            <a:xfrm>
              <a:off x="716100" y="2459675"/>
              <a:ext cx="82775" cy="119700"/>
            </a:xfrm>
            <a:custGeom>
              <a:avLst/>
              <a:gdLst/>
              <a:ahLst/>
              <a:cxnLst/>
              <a:rect l="l" t="t" r="r" b="b"/>
              <a:pathLst>
                <a:path w="3311" h="4788" extrusionOk="0">
                  <a:moveTo>
                    <a:pt x="1554" y="1"/>
                  </a:moveTo>
                  <a:lnTo>
                    <a:pt x="1375" y="306"/>
                  </a:lnTo>
                  <a:lnTo>
                    <a:pt x="129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08" y="4558"/>
                  </a:lnTo>
                  <a:lnTo>
                    <a:pt x="1223" y="4787"/>
                  </a:lnTo>
                  <a:lnTo>
                    <a:pt x="2063" y="4787"/>
                  </a:lnTo>
                  <a:lnTo>
                    <a:pt x="2903" y="4558"/>
                  </a:lnTo>
                  <a:lnTo>
                    <a:pt x="3310" y="4354"/>
                  </a:lnTo>
                  <a:lnTo>
                    <a:pt x="3310" y="4303"/>
                  </a:lnTo>
                  <a:lnTo>
                    <a:pt x="3285" y="4252"/>
                  </a:lnTo>
                  <a:lnTo>
                    <a:pt x="2012" y="586"/>
                  </a:lnTo>
                  <a:lnTo>
                    <a:pt x="1935" y="306"/>
                  </a:lnTo>
                  <a:lnTo>
                    <a:pt x="1757" y="1"/>
                  </a:lnTo>
                  <a:close/>
                </a:path>
              </a:pathLst>
            </a:custGeom>
            <a:solidFill>
              <a:srgbClr val="FDE3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34;p16">
              <a:extLst>
                <a:ext uri="{FF2B5EF4-FFF2-40B4-BE49-F238E27FC236}">
                  <a16:creationId xmlns:a16="http://schemas.microsoft.com/office/drawing/2014/main" id="{F4B62899-590F-4977-94E9-323422BF5726}"/>
                </a:ext>
              </a:extLst>
            </p:cNvPr>
            <p:cNvSpPr/>
            <p:nvPr/>
          </p:nvSpPr>
          <p:spPr>
            <a:xfrm>
              <a:off x="716100" y="2568525"/>
              <a:ext cx="82775" cy="38200"/>
            </a:xfrm>
            <a:custGeom>
              <a:avLst/>
              <a:gdLst/>
              <a:ahLst/>
              <a:cxnLst/>
              <a:rect l="l" t="t" r="r" b="b"/>
              <a:pathLst>
                <a:path w="3311" h="1528" extrusionOk="0">
                  <a:moveTo>
                    <a:pt x="1" y="0"/>
                  </a:moveTo>
                  <a:lnTo>
                    <a:pt x="1" y="306"/>
                  </a:lnTo>
                  <a:lnTo>
                    <a:pt x="281" y="840"/>
                  </a:lnTo>
                  <a:lnTo>
                    <a:pt x="764" y="1273"/>
                  </a:lnTo>
                  <a:lnTo>
                    <a:pt x="1299" y="1502"/>
                  </a:lnTo>
                  <a:lnTo>
                    <a:pt x="1528" y="1528"/>
                  </a:lnTo>
                  <a:lnTo>
                    <a:pt x="1783" y="1528"/>
                  </a:lnTo>
                  <a:lnTo>
                    <a:pt x="2012" y="1502"/>
                  </a:lnTo>
                  <a:lnTo>
                    <a:pt x="2546" y="1273"/>
                  </a:lnTo>
                  <a:lnTo>
                    <a:pt x="3030" y="840"/>
                  </a:lnTo>
                  <a:lnTo>
                    <a:pt x="3310" y="306"/>
                  </a:lnTo>
                  <a:lnTo>
                    <a:pt x="3310" y="0"/>
                  </a:lnTo>
                  <a:lnTo>
                    <a:pt x="2903" y="204"/>
                  </a:lnTo>
                  <a:lnTo>
                    <a:pt x="2063" y="433"/>
                  </a:lnTo>
                  <a:lnTo>
                    <a:pt x="1223" y="433"/>
                  </a:lnTo>
                  <a:lnTo>
                    <a:pt x="408" y="20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35;p16">
              <a:extLst>
                <a:ext uri="{FF2B5EF4-FFF2-40B4-BE49-F238E27FC236}">
                  <a16:creationId xmlns:a16="http://schemas.microsoft.com/office/drawing/2014/main" id="{42F9AFA9-1BEB-44B7-9C10-0ABBBA89EE2B}"/>
                </a:ext>
              </a:extLst>
            </p:cNvPr>
            <p:cNvSpPr/>
            <p:nvPr/>
          </p:nvSpPr>
          <p:spPr>
            <a:xfrm>
              <a:off x="552525" y="2434225"/>
              <a:ext cx="26750" cy="26750"/>
            </a:xfrm>
            <a:custGeom>
              <a:avLst/>
              <a:gdLst/>
              <a:ahLst/>
              <a:cxnLst/>
              <a:rect l="l" t="t" r="r" b="b"/>
              <a:pathLst>
                <a:path w="1070" h="1070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35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35" y="1070"/>
                  </a:lnTo>
                  <a:lnTo>
                    <a:pt x="739" y="1019"/>
                  </a:lnTo>
                  <a:lnTo>
                    <a:pt x="1019" y="739"/>
                  </a:lnTo>
                  <a:lnTo>
                    <a:pt x="1070" y="535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236;p16">
              <a:extLst>
                <a:ext uri="{FF2B5EF4-FFF2-40B4-BE49-F238E27FC236}">
                  <a16:creationId xmlns:a16="http://schemas.microsoft.com/office/drawing/2014/main" id="{26E23DFB-A7B0-4FAB-BBDB-07748177A03C}"/>
                </a:ext>
              </a:extLst>
            </p:cNvPr>
            <p:cNvSpPr/>
            <p:nvPr/>
          </p:nvSpPr>
          <p:spPr>
            <a:xfrm>
              <a:off x="913400" y="2434225"/>
              <a:ext cx="26125" cy="26750"/>
            </a:xfrm>
            <a:custGeom>
              <a:avLst/>
              <a:gdLst/>
              <a:ahLst/>
              <a:cxnLst/>
              <a:rect l="l" t="t" r="r" b="b"/>
              <a:pathLst>
                <a:path w="1045" h="1070" extrusionOk="0">
                  <a:moveTo>
                    <a:pt x="510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35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10" y="1070"/>
                  </a:lnTo>
                  <a:lnTo>
                    <a:pt x="739" y="1019"/>
                  </a:lnTo>
                  <a:lnTo>
                    <a:pt x="1019" y="739"/>
                  </a:lnTo>
                  <a:lnTo>
                    <a:pt x="1045" y="535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237;p16">
              <a:extLst>
                <a:ext uri="{FF2B5EF4-FFF2-40B4-BE49-F238E27FC236}">
                  <a16:creationId xmlns:a16="http://schemas.microsoft.com/office/drawing/2014/main" id="{DDFC6922-B14F-4EDE-806B-615AC7AA6B07}"/>
                </a:ext>
              </a:extLst>
            </p:cNvPr>
            <p:cNvSpPr/>
            <p:nvPr/>
          </p:nvSpPr>
          <p:spPr>
            <a:xfrm>
              <a:off x="506075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586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55" y="2750"/>
                  </a:lnTo>
                  <a:lnTo>
                    <a:pt x="4736" y="2724"/>
                  </a:lnTo>
                  <a:lnTo>
                    <a:pt x="5245" y="2521"/>
                  </a:lnTo>
                  <a:lnTo>
                    <a:pt x="5601" y="2139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586"/>
                  </a:lnTo>
                  <a:lnTo>
                    <a:pt x="5245" y="229"/>
                  </a:lnTo>
                  <a:lnTo>
                    <a:pt x="4736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F59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38;p16">
              <a:extLst>
                <a:ext uri="{FF2B5EF4-FFF2-40B4-BE49-F238E27FC236}">
                  <a16:creationId xmlns:a16="http://schemas.microsoft.com/office/drawing/2014/main" id="{F0F66733-F203-4EF0-A059-82E6CCE2AD1F}"/>
                </a:ext>
              </a:extLst>
            </p:cNvPr>
            <p:cNvSpPr/>
            <p:nvPr/>
          </p:nvSpPr>
          <p:spPr>
            <a:xfrm>
              <a:off x="866950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586"/>
                  </a:lnTo>
                  <a:lnTo>
                    <a:pt x="0" y="1095"/>
                  </a:lnTo>
                  <a:lnTo>
                    <a:pt x="0" y="1375"/>
                  </a:lnTo>
                  <a:lnTo>
                    <a:pt x="0" y="1655"/>
                  </a:lnTo>
                  <a:lnTo>
                    <a:pt x="229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56" y="2750"/>
                  </a:lnTo>
                  <a:lnTo>
                    <a:pt x="4736" y="2724"/>
                  </a:lnTo>
                  <a:lnTo>
                    <a:pt x="5219" y="2521"/>
                  </a:lnTo>
                  <a:lnTo>
                    <a:pt x="5601" y="2139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586"/>
                  </a:lnTo>
                  <a:lnTo>
                    <a:pt x="5219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F59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39;p16">
              <a:extLst>
                <a:ext uri="{FF2B5EF4-FFF2-40B4-BE49-F238E27FC236}">
                  <a16:creationId xmlns:a16="http://schemas.microsoft.com/office/drawing/2014/main" id="{FFA39808-6DBE-4CD0-A66A-A9EF9EF4741B}"/>
                </a:ext>
              </a:extLst>
            </p:cNvPr>
            <p:cNvSpPr/>
            <p:nvPr/>
          </p:nvSpPr>
          <p:spPr>
            <a:xfrm>
              <a:off x="523900" y="2341925"/>
              <a:ext cx="110125" cy="22300"/>
            </a:xfrm>
            <a:custGeom>
              <a:avLst/>
              <a:gdLst/>
              <a:ahLst/>
              <a:cxnLst/>
              <a:rect l="l" t="t" r="r" b="b"/>
              <a:pathLst>
                <a:path w="4405" h="892" fill="none" extrusionOk="0">
                  <a:moveTo>
                    <a:pt x="4404" y="892"/>
                  </a:moveTo>
                  <a:lnTo>
                    <a:pt x="4175" y="663"/>
                  </a:lnTo>
                  <a:lnTo>
                    <a:pt x="3666" y="332"/>
                  </a:lnTo>
                  <a:lnTo>
                    <a:pt x="2800" y="1"/>
                  </a:lnTo>
                  <a:lnTo>
                    <a:pt x="1604" y="1"/>
                  </a:lnTo>
                  <a:lnTo>
                    <a:pt x="738" y="332"/>
                  </a:lnTo>
                  <a:lnTo>
                    <a:pt x="229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95653C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40;p16">
              <a:extLst>
                <a:ext uri="{FF2B5EF4-FFF2-40B4-BE49-F238E27FC236}">
                  <a16:creationId xmlns:a16="http://schemas.microsoft.com/office/drawing/2014/main" id="{89FF21B7-56BA-4791-9CFA-5165FECFB04D}"/>
                </a:ext>
              </a:extLst>
            </p:cNvPr>
            <p:cNvSpPr/>
            <p:nvPr/>
          </p:nvSpPr>
          <p:spPr>
            <a:xfrm>
              <a:off x="884775" y="2341925"/>
              <a:ext cx="110125" cy="22300"/>
            </a:xfrm>
            <a:custGeom>
              <a:avLst/>
              <a:gdLst/>
              <a:ahLst/>
              <a:cxnLst/>
              <a:rect l="l" t="t" r="r" b="b"/>
              <a:pathLst>
                <a:path w="4405" h="892" fill="none" extrusionOk="0">
                  <a:moveTo>
                    <a:pt x="4405" y="892"/>
                  </a:moveTo>
                  <a:lnTo>
                    <a:pt x="4175" y="663"/>
                  </a:lnTo>
                  <a:lnTo>
                    <a:pt x="3641" y="332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38" y="332"/>
                  </a:lnTo>
                  <a:lnTo>
                    <a:pt x="229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95653C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41;p16">
              <a:extLst>
                <a:ext uri="{FF2B5EF4-FFF2-40B4-BE49-F238E27FC236}">
                  <a16:creationId xmlns:a16="http://schemas.microsoft.com/office/drawing/2014/main" id="{9A4D76D9-D34B-4A7D-ADF4-DF81F3C99FDA}"/>
                </a:ext>
              </a:extLst>
            </p:cNvPr>
            <p:cNvSpPr/>
            <p:nvPr/>
          </p:nvSpPr>
          <p:spPr>
            <a:xfrm>
              <a:off x="697650" y="2646800"/>
              <a:ext cx="123500" cy="36300"/>
            </a:xfrm>
            <a:custGeom>
              <a:avLst/>
              <a:gdLst/>
              <a:ahLst/>
              <a:cxnLst/>
              <a:rect l="l" t="t" r="r" b="b"/>
              <a:pathLst>
                <a:path w="4940" h="1452" fill="none" extrusionOk="0">
                  <a:moveTo>
                    <a:pt x="0" y="1"/>
                  </a:moveTo>
                  <a:lnTo>
                    <a:pt x="128" y="306"/>
                  </a:lnTo>
                  <a:lnTo>
                    <a:pt x="611" y="841"/>
                  </a:lnTo>
                  <a:lnTo>
                    <a:pt x="1248" y="1223"/>
                  </a:lnTo>
                  <a:lnTo>
                    <a:pt x="2037" y="1426"/>
                  </a:lnTo>
                  <a:lnTo>
                    <a:pt x="2470" y="1452"/>
                  </a:lnTo>
                  <a:lnTo>
                    <a:pt x="2903" y="1426"/>
                  </a:lnTo>
                  <a:lnTo>
                    <a:pt x="3666" y="1223"/>
                  </a:lnTo>
                  <a:lnTo>
                    <a:pt x="4303" y="841"/>
                  </a:lnTo>
                  <a:lnTo>
                    <a:pt x="4787" y="332"/>
                  </a:lnTo>
                  <a:lnTo>
                    <a:pt x="4939" y="26"/>
                  </a:lnTo>
                </a:path>
              </a:pathLst>
            </a:custGeom>
            <a:noFill/>
            <a:ln w="21000" cap="rnd" cmpd="sng">
              <a:solidFill>
                <a:srgbClr val="D5645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2;p16">
              <a:extLst>
                <a:ext uri="{FF2B5EF4-FFF2-40B4-BE49-F238E27FC236}">
                  <a16:creationId xmlns:a16="http://schemas.microsoft.com/office/drawing/2014/main" id="{A26E2B78-FDED-42B1-A9B2-718311AC7233}"/>
                </a:ext>
              </a:extLst>
            </p:cNvPr>
            <p:cNvSpPr/>
            <p:nvPr/>
          </p:nvSpPr>
          <p:spPr>
            <a:xfrm>
              <a:off x="364125" y="1879850"/>
              <a:ext cx="791175" cy="525750"/>
            </a:xfrm>
            <a:custGeom>
              <a:avLst/>
              <a:gdLst/>
              <a:ahLst/>
              <a:cxnLst/>
              <a:rect l="l" t="t" r="r" b="b"/>
              <a:pathLst>
                <a:path w="31647" h="21030" extrusionOk="0">
                  <a:moveTo>
                    <a:pt x="14996" y="1"/>
                  </a:moveTo>
                  <a:lnTo>
                    <a:pt x="13418" y="154"/>
                  </a:lnTo>
                  <a:lnTo>
                    <a:pt x="11865" y="485"/>
                  </a:lnTo>
                  <a:lnTo>
                    <a:pt x="10388" y="943"/>
                  </a:lnTo>
                  <a:lnTo>
                    <a:pt x="8962" y="1554"/>
                  </a:lnTo>
                  <a:lnTo>
                    <a:pt x="7613" y="2267"/>
                  </a:lnTo>
                  <a:lnTo>
                    <a:pt x="6340" y="3132"/>
                  </a:lnTo>
                  <a:lnTo>
                    <a:pt x="5169" y="4100"/>
                  </a:lnTo>
                  <a:lnTo>
                    <a:pt x="4100" y="5169"/>
                  </a:lnTo>
                  <a:lnTo>
                    <a:pt x="3132" y="6340"/>
                  </a:lnTo>
                  <a:lnTo>
                    <a:pt x="2292" y="7613"/>
                  </a:lnTo>
                  <a:lnTo>
                    <a:pt x="1554" y="8962"/>
                  </a:lnTo>
                  <a:lnTo>
                    <a:pt x="943" y="10388"/>
                  </a:lnTo>
                  <a:lnTo>
                    <a:pt x="485" y="11865"/>
                  </a:lnTo>
                  <a:lnTo>
                    <a:pt x="154" y="13418"/>
                  </a:lnTo>
                  <a:lnTo>
                    <a:pt x="1" y="14996"/>
                  </a:lnTo>
                  <a:lnTo>
                    <a:pt x="1" y="15811"/>
                  </a:lnTo>
                  <a:lnTo>
                    <a:pt x="1" y="21030"/>
                  </a:lnTo>
                  <a:lnTo>
                    <a:pt x="1325" y="20622"/>
                  </a:lnTo>
                  <a:lnTo>
                    <a:pt x="3336" y="19630"/>
                  </a:lnTo>
                  <a:lnTo>
                    <a:pt x="4736" y="18484"/>
                  </a:lnTo>
                  <a:lnTo>
                    <a:pt x="5729" y="17262"/>
                  </a:lnTo>
                  <a:lnTo>
                    <a:pt x="6798" y="15327"/>
                  </a:lnTo>
                  <a:lnTo>
                    <a:pt x="7995" y="13418"/>
                  </a:lnTo>
                  <a:lnTo>
                    <a:pt x="9166" y="12221"/>
                  </a:lnTo>
                  <a:lnTo>
                    <a:pt x="9955" y="11661"/>
                  </a:lnTo>
                  <a:lnTo>
                    <a:pt x="9981" y="11814"/>
                  </a:lnTo>
                  <a:lnTo>
                    <a:pt x="10388" y="13061"/>
                  </a:lnTo>
                  <a:lnTo>
                    <a:pt x="11126" y="14436"/>
                  </a:lnTo>
                  <a:lnTo>
                    <a:pt x="11865" y="15378"/>
                  </a:lnTo>
                  <a:lnTo>
                    <a:pt x="12858" y="16269"/>
                  </a:lnTo>
                  <a:lnTo>
                    <a:pt x="14105" y="17007"/>
                  </a:lnTo>
                  <a:lnTo>
                    <a:pt x="14843" y="17287"/>
                  </a:lnTo>
                  <a:lnTo>
                    <a:pt x="15633" y="17542"/>
                  </a:lnTo>
                  <a:lnTo>
                    <a:pt x="16982" y="17746"/>
                  </a:lnTo>
                  <a:lnTo>
                    <a:pt x="18153" y="17669"/>
                  </a:lnTo>
                  <a:lnTo>
                    <a:pt x="19146" y="17466"/>
                  </a:lnTo>
                  <a:lnTo>
                    <a:pt x="20470" y="17033"/>
                  </a:lnTo>
                  <a:lnTo>
                    <a:pt x="21717" y="16753"/>
                  </a:lnTo>
                  <a:lnTo>
                    <a:pt x="22557" y="16804"/>
                  </a:lnTo>
                  <a:lnTo>
                    <a:pt x="23041" y="16956"/>
                  </a:lnTo>
                  <a:lnTo>
                    <a:pt x="23754" y="17236"/>
                  </a:lnTo>
                  <a:lnTo>
                    <a:pt x="24823" y="17822"/>
                  </a:lnTo>
                  <a:lnTo>
                    <a:pt x="25892" y="18688"/>
                  </a:lnTo>
                  <a:lnTo>
                    <a:pt x="26809" y="19477"/>
                  </a:lnTo>
                  <a:lnTo>
                    <a:pt x="27624" y="19935"/>
                  </a:lnTo>
                  <a:lnTo>
                    <a:pt x="28795" y="20317"/>
                  </a:lnTo>
                  <a:lnTo>
                    <a:pt x="30501" y="20572"/>
                  </a:lnTo>
                  <a:lnTo>
                    <a:pt x="31646" y="20648"/>
                  </a:lnTo>
                  <a:lnTo>
                    <a:pt x="31646" y="15811"/>
                  </a:lnTo>
                  <a:lnTo>
                    <a:pt x="31646" y="14996"/>
                  </a:lnTo>
                  <a:lnTo>
                    <a:pt x="31468" y="13418"/>
                  </a:lnTo>
                  <a:lnTo>
                    <a:pt x="31162" y="11865"/>
                  </a:lnTo>
                  <a:lnTo>
                    <a:pt x="30704" y="10388"/>
                  </a:lnTo>
                  <a:lnTo>
                    <a:pt x="30093" y="8962"/>
                  </a:lnTo>
                  <a:lnTo>
                    <a:pt x="29355" y="7613"/>
                  </a:lnTo>
                  <a:lnTo>
                    <a:pt x="28515" y="6340"/>
                  </a:lnTo>
                  <a:lnTo>
                    <a:pt x="27547" y="5169"/>
                  </a:lnTo>
                  <a:lnTo>
                    <a:pt x="26453" y="4100"/>
                  </a:lnTo>
                  <a:lnTo>
                    <a:pt x="25281" y="3132"/>
                  </a:lnTo>
                  <a:lnTo>
                    <a:pt x="24034" y="2267"/>
                  </a:lnTo>
                  <a:lnTo>
                    <a:pt x="22685" y="1554"/>
                  </a:lnTo>
                  <a:lnTo>
                    <a:pt x="21259" y="943"/>
                  </a:lnTo>
                  <a:lnTo>
                    <a:pt x="19782" y="485"/>
                  </a:lnTo>
                  <a:lnTo>
                    <a:pt x="18229" y="154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9E79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43;p16">
              <a:extLst>
                <a:ext uri="{FF2B5EF4-FFF2-40B4-BE49-F238E27FC236}">
                  <a16:creationId xmlns:a16="http://schemas.microsoft.com/office/drawing/2014/main" id="{8B43F567-D8D2-441C-B014-A630F94E1F12}"/>
                </a:ext>
              </a:extLst>
            </p:cNvPr>
            <p:cNvSpPr/>
            <p:nvPr/>
          </p:nvSpPr>
          <p:spPr>
            <a:xfrm>
              <a:off x="1280650" y="2455225"/>
              <a:ext cx="357075" cy="586225"/>
            </a:xfrm>
            <a:custGeom>
              <a:avLst/>
              <a:gdLst/>
              <a:ahLst/>
              <a:cxnLst/>
              <a:rect l="l" t="t" r="r" b="b"/>
              <a:pathLst>
                <a:path w="14283" h="23449" extrusionOk="0">
                  <a:moveTo>
                    <a:pt x="9217" y="1"/>
                  </a:moveTo>
                  <a:lnTo>
                    <a:pt x="8784" y="102"/>
                  </a:lnTo>
                  <a:lnTo>
                    <a:pt x="8427" y="357"/>
                  </a:lnTo>
                  <a:lnTo>
                    <a:pt x="8173" y="764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60" y="8453"/>
                  </a:lnTo>
                  <a:lnTo>
                    <a:pt x="7587" y="1757"/>
                  </a:lnTo>
                  <a:lnTo>
                    <a:pt x="7638" y="1503"/>
                  </a:lnTo>
                  <a:lnTo>
                    <a:pt x="7587" y="1044"/>
                  </a:lnTo>
                  <a:lnTo>
                    <a:pt x="7384" y="637"/>
                  </a:lnTo>
                  <a:lnTo>
                    <a:pt x="7027" y="357"/>
                  </a:lnTo>
                  <a:lnTo>
                    <a:pt x="6824" y="306"/>
                  </a:lnTo>
                  <a:lnTo>
                    <a:pt x="6620" y="255"/>
                  </a:lnTo>
                  <a:lnTo>
                    <a:pt x="6187" y="357"/>
                  </a:lnTo>
                  <a:lnTo>
                    <a:pt x="5831" y="637"/>
                  </a:lnTo>
                  <a:lnTo>
                    <a:pt x="5576" y="1019"/>
                  </a:lnTo>
                  <a:lnTo>
                    <a:pt x="5500" y="1273"/>
                  </a:lnTo>
                  <a:lnTo>
                    <a:pt x="3387" y="10439"/>
                  </a:lnTo>
                  <a:lnTo>
                    <a:pt x="3157" y="9548"/>
                  </a:lnTo>
                  <a:lnTo>
                    <a:pt x="2648" y="8173"/>
                  </a:lnTo>
                  <a:lnTo>
                    <a:pt x="2139" y="7231"/>
                  </a:lnTo>
                  <a:lnTo>
                    <a:pt x="1630" y="6594"/>
                  </a:lnTo>
                  <a:lnTo>
                    <a:pt x="968" y="6111"/>
                  </a:lnTo>
                  <a:lnTo>
                    <a:pt x="408" y="6034"/>
                  </a:lnTo>
                  <a:lnTo>
                    <a:pt x="332" y="6060"/>
                  </a:lnTo>
                  <a:lnTo>
                    <a:pt x="179" y="6136"/>
                  </a:lnTo>
                  <a:lnTo>
                    <a:pt x="1" y="6442"/>
                  </a:lnTo>
                  <a:lnTo>
                    <a:pt x="1" y="6951"/>
                  </a:lnTo>
                  <a:lnTo>
                    <a:pt x="51" y="7078"/>
                  </a:lnTo>
                  <a:lnTo>
                    <a:pt x="561" y="10006"/>
                  </a:lnTo>
                  <a:lnTo>
                    <a:pt x="1172" y="13494"/>
                  </a:lnTo>
                  <a:lnTo>
                    <a:pt x="1223" y="13901"/>
                  </a:lnTo>
                  <a:lnTo>
                    <a:pt x="1426" y="14563"/>
                  </a:lnTo>
                  <a:lnTo>
                    <a:pt x="1910" y="15327"/>
                  </a:lnTo>
                  <a:lnTo>
                    <a:pt x="2954" y="16116"/>
                  </a:lnTo>
                  <a:lnTo>
                    <a:pt x="3183" y="16192"/>
                  </a:lnTo>
                  <a:lnTo>
                    <a:pt x="1859" y="21844"/>
                  </a:lnTo>
                  <a:lnTo>
                    <a:pt x="8809" y="23448"/>
                  </a:lnTo>
                  <a:lnTo>
                    <a:pt x="10159" y="17694"/>
                  </a:lnTo>
                  <a:lnTo>
                    <a:pt x="10286" y="17694"/>
                  </a:lnTo>
                  <a:lnTo>
                    <a:pt x="10719" y="17618"/>
                  </a:lnTo>
                  <a:lnTo>
                    <a:pt x="11228" y="17338"/>
                  </a:lnTo>
                  <a:lnTo>
                    <a:pt x="11635" y="16803"/>
                  </a:lnTo>
                  <a:lnTo>
                    <a:pt x="11763" y="16396"/>
                  </a:lnTo>
                  <a:lnTo>
                    <a:pt x="12094" y="14970"/>
                  </a:lnTo>
                  <a:lnTo>
                    <a:pt x="12832" y="11737"/>
                  </a:lnTo>
                  <a:lnTo>
                    <a:pt x="13086" y="10617"/>
                  </a:lnTo>
                  <a:lnTo>
                    <a:pt x="13214" y="10108"/>
                  </a:lnTo>
                  <a:lnTo>
                    <a:pt x="14232" y="5652"/>
                  </a:lnTo>
                  <a:lnTo>
                    <a:pt x="14283" y="5423"/>
                  </a:lnTo>
                  <a:lnTo>
                    <a:pt x="14232" y="4965"/>
                  </a:lnTo>
                  <a:lnTo>
                    <a:pt x="14028" y="4609"/>
                  </a:lnTo>
                  <a:lnTo>
                    <a:pt x="13723" y="4354"/>
                  </a:lnTo>
                  <a:lnTo>
                    <a:pt x="13519" y="4303"/>
                  </a:lnTo>
                  <a:lnTo>
                    <a:pt x="13341" y="4252"/>
                  </a:lnTo>
                  <a:lnTo>
                    <a:pt x="12934" y="4354"/>
                  </a:lnTo>
                  <a:lnTo>
                    <a:pt x="12603" y="4609"/>
                  </a:lnTo>
                  <a:lnTo>
                    <a:pt x="12374" y="4965"/>
                  </a:lnTo>
                  <a:lnTo>
                    <a:pt x="12297" y="5194"/>
                  </a:lnTo>
                  <a:lnTo>
                    <a:pt x="11253" y="9675"/>
                  </a:lnTo>
                  <a:lnTo>
                    <a:pt x="10872" y="9573"/>
                  </a:lnTo>
                  <a:lnTo>
                    <a:pt x="12323" y="3285"/>
                  </a:lnTo>
                  <a:lnTo>
                    <a:pt x="12374" y="3030"/>
                  </a:lnTo>
                  <a:lnTo>
                    <a:pt x="12323" y="2572"/>
                  </a:lnTo>
                  <a:lnTo>
                    <a:pt x="12094" y="2165"/>
                  </a:lnTo>
                  <a:lnTo>
                    <a:pt x="11763" y="1884"/>
                  </a:lnTo>
                  <a:lnTo>
                    <a:pt x="11559" y="1834"/>
                  </a:lnTo>
                  <a:lnTo>
                    <a:pt x="11330" y="1783"/>
                  </a:lnTo>
                  <a:lnTo>
                    <a:pt x="10922" y="1884"/>
                  </a:lnTo>
                  <a:lnTo>
                    <a:pt x="10566" y="2165"/>
                  </a:lnTo>
                  <a:lnTo>
                    <a:pt x="10286" y="2546"/>
                  </a:lnTo>
                  <a:lnTo>
                    <a:pt x="10235" y="2801"/>
                  </a:lnTo>
                  <a:lnTo>
                    <a:pt x="8784" y="9089"/>
                  </a:lnTo>
                  <a:lnTo>
                    <a:pt x="8478" y="9013"/>
                  </a:lnTo>
                  <a:lnTo>
                    <a:pt x="10210" y="1503"/>
                  </a:lnTo>
                  <a:lnTo>
                    <a:pt x="10235" y="1248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102"/>
                  </a:lnTo>
                  <a:lnTo>
                    <a:pt x="9420" y="26"/>
                  </a:lnTo>
                  <a:lnTo>
                    <a:pt x="9217" y="1"/>
                  </a:lnTo>
                  <a:close/>
                </a:path>
              </a:pathLst>
            </a:custGeom>
            <a:solidFill>
              <a:srgbClr val="F0C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44;p16">
              <a:extLst>
                <a:ext uri="{FF2B5EF4-FFF2-40B4-BE49-F238E27FC236}">
                  <a16:creationId xmlns:a16="http://schemas.microsoft.com/office/drawing/2014/main" id="{1E60A69A-0477-4E2D-B4E0-893D074BC33B}"/>
                </a:ext>
              </a:extLst>
            </p:cNvPr>
            <p:cNvSpPr/>
            <p:nvPr/>
          </p:nvSpPr>
          <p:spPr>
            <a:xfrm>
              <a:off x="1365300" y="2714900"/>
              <a:ext cx="25" cy="675"/>
            </a:xfrm>
            <a:custGeom>
              <a:avLst/>
              <a:gdLst/>
              <a:ahLst/>
              <a:cxnLst/>
              <a:rect l="l" t="t" r="r" b="b"/>
              <a:pathLst>
                <a:path w="1" h="27" extrusionOk="0">
                  <a:moveTo>
                    <a:pt x="1" y="1"/>
                  </a:moveTo>
                  <a:lnTo>
                    <a:pt x="1" y="1"/>
                  </a:lnTo>
                  <a:lnTo>
                    <a:pt x="1" y="26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45;p16">
              <a:extLst>
                <a:ext uri="{FF2B5EF4-FFF2-40B4-BE49-F238E27FC236}">
                  <a16:creationId xmlns:a16="http://schemas.microsoft.com/office/drawing/2014/main" id="{470254B8-1931-4BA2-8551-71B206A00F68}"/>
                </a:ext>
              </a:extLst>
            </p:cNvPr>
            <p:cNvSpPr/>
            <p:nvPr/>
          </p:nvSpPr>
          <p:spPr>
            <a:xfrm>
              <a:off x="1398400" y="2659525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2" y="1"/>
                  </a:moveTo>
                  <a:lnTo>
                    <a:pt x="0" y="485"/>
                  </a:lnTo>
                  <a:lnTo>
                    <a:pt x="7536" y="2216"/>
                  </a:lnTo>
                  <a:lnTo>
                    <a:pt x="7638" y="1732"/>
                  </a:lnTo>
                  <a:lnTo>
                    <a:pt x="6569" y="1503"/>
                  </a:lnTo>
                  <a:lnTo>
                    <a:pt x="6543" y="1503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46;p16">
              <a:extLst>
                <a:ext uri="{FF2B5EF4-FFF2-40B4-BE49-F238E27FC236}">
                  <a16:creationId xmlns:a16="http://schemas.microsoft.com/office/drawing/2014/main" id="{1DBB3A03-75B6-4E6F-86B0-7DED9ED8C14E}"/>
                </a:ext>
              </a:extLst>
            </p:cNvPr>
            <p:cNvSpPr/>
            <p:nvPr/>
          </p:nvSpPr>
          <p:spPr>
            <a:xfrm>
              <a:off x="1365300" y="2708550"/>
              <a:ext cx="105675" cy="159775"/>
            </a:xfrm>
            <a:custGeom>
              <a:avLst/>
              <a:gdLst/>
              <a:ahLst/>
              <a:cxnLst/>
              <a:rect l="l" t="t" r="r" b="b"/>
              <a:pathLst>
                <a:path w="4227" h="6391" extrusionOk="0">
                  <a:moveTo>
                    <a:pt x="77" y="0"/>
                  </a:moveTo>
                  <a:lnTo>
                    <a:pt x="52" y="51"/>
                  </a:lnTo>
                  <a:lnTo>
                    <a:pt x="1" y="280"/>
                  </a:lnTo>
                  <a:lnTo>
                    <a:pt x="230" y="306"/>
                  </a:lnTo>
                  <a:lnTo>
                    <a:pt x="1121" y="637"/>
                  </a:lnTo>
                  <a:lnTo>
                    <a:pt x="1859" y="1044"/>
                  </a:lnTo>
                  <a:lnTo>
                    <a:pt x="2597" y="1680"/>
                  </a:lnTo>
                  <a:lnTo>
                    <a:pt x="3259" y="2571"/>
                  </a:lnTo>
                  <a:lnTo>
                    <a:pt x="3718" y="3794"/>
                  </a:lnTo>
                  <a:lnTo>
                    <a:pt x="3896" y="5372"/>
                  </a:lnTo>
                  <a:lnTo>
                    <a:pt x="3819" y="6314"/>
                  </a:lnTo>
                  <a:lnTo>
                    <a:pt x="4099" y="6390"/>
                  </a:lnTo>
                  <a:lnTo>
                    <a:pt x="4150" y="6212"/>
                  </a:lnTo>
                  <a:lnTo>
                    <a:pt x="4227" y="5117"/>
                  </a:lnTo>
                  <a:lnTo>
                    <a:pt x="4176" y="4124"/>
                  </a:lnTo>
                  <a:lnTo>
                    <a:pt x="3896" y="3030"/>
                  </a:lnTo>
                  <a:lnTo>
                    <a:pt x="3336" y="1935"/>
                  </a:lnTo>
                  <a:lnTo>
                    <a:pt x="2394" y="968"/>
                  </a:lnTo>
                  <a:lnTo>
                    <a:pt x="1375" y="407"/>
                  </a:lnTo>
                  <a:lnTo>
                    <a:pt x="535" y="102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47;p16">
              <a:extLst>
                <a:ext uri="{FF2B5EF4-FFF2-40B4-BE49-F238E27FC236}">
                  <a16:creationId xmlns:a16="http://schemas.microsoft.com/office/drawing/2014/main" id="{E4A94749-6B25-41B6-9B06-9409F6218522}"/>
                </a:ext>
              </a:extLst>
            </p:cNvPr>
            <p:cNvSpPr/>
            <p:nvPr/>
          </p:nvSpPr>
          <p:spPr>
            <a:xfrm>
              <a:off x="1343025" y="2888650"/>
              <a:ext cx="183975" cy="84675"/>
            </a:xfrm>
            <a:custGeom>
              <a:avLst/>
              <a:gdLst/>
              <a:ahLst/>
              <a:cxnLst/>
              <a:rect l="l" t="t" r="r" b="b"/>
              <a:pathLst>
                <a:path w="7359" h="3387" extrusionOk="0">
                  <a:moveTo>
                    <a:pt x="408" y="1"/>
                  </a:moveTo>
                  <a:lnTo>
                    <a:pt x="1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48;p16">
              <a:extLst>
                <a:ext uri="{FF2B5EF4-FFF2-40B4-BE49-F238E27FC236}">
                  <a16:creationId xmlns:a16="http://schemas.microsoft.com/office/drawing/2014/main" id="{0ACCFF06-3DD3-4C64-9B65-3477CC0600C1}"/>
                </a:ext>
              </a:extLst>
            </p:cNvPr>
            <p:cNvSpPr/>
            <p:nvPr/>
          </p:nvSpPr>
          <p:spPr>
            <a:xfrm>
              <a:off x="1303575" y="2910950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0" y="1909"/>
                  </a:lnTo>
                  <a:lnTo>
                    <a:pt x="9063" y="4023"/>
                  </a:lnTo>
                  <a:lnTo>
                    <a:pt x="9496" y="2088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49;p16">
              <a:extLst>
                <a:ext uri="{FF2B5EF4-FFF2-40B4-BE49-F238E27FC236}">
                  <a16:creationId xmlns:a16="http://schemas.microsoft.com/office/drawing/2014/main" id="{203801C2-D866-4FD0-A809-6B084EA57D5B}"/>
                </a:ext>
              </a:extLst>
            </p:cNvPr>
            <p:cNvSpPr/>
            <p:nvPr/>
          </p:nvSpPr>
          <p:spPr>
            <a:xfrm>
              <a:off x="1281300" y="29485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7" y="0"/>
                  </a:moveTo>
                  <a:lnTo>
                    <a:pt x="0" y="4226"/>
                  </a:lnTo>
                  <a:lnTo>
                    <a:pt x="9547" y="4226"/>
                  </a:lnTo>
                  <a:lnTo>
                    <a:pt x="10056" y="2088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rgbClr val="F046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250;p16">
            <a:extLst>
              <a:ext uri="{FF2B5EF4-FFF2-40B4-BE49-F238E27FC236}">
                <a16:creationId xmlns:a16="http://schemas.microsoft.com/office/drawing/2014/main" id="{E7945101-DD62-4CF5-88E9-03C9297D83F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50CEFF5-588F-4436-9C20-350FD5479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66" y="1647403"/>
            <a:ext cx="718778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   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Mỗi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người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cần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phải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suy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nghĩ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trước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khi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hành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động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và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chịu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trách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nhiệm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về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việc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làm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của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mình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.</a:t>
            </a:r>
            <a:endParaRPr lang="uz-Latn-UZ" altLang="en-US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EF03029-FFCC-4130-BBA7-ADD1539ABE29}"/>
              </a:ext>
            </a:extLst>
          </p:cNvPr>
          <p:cNvSpPr txBox="1"/>
          <p:nvPr/>
        </p:nvSpPr>
        <p:spPr>
          <a:xfrm>
            <a:off x="2162629" y="664049"/>
            <a:ext cx="3570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GHI NHỚ</a:t>
            </a:r>
          </a:p>
        </p:txBody>
      </p:sp>
      <p:sp>
        <p:nvSpPr>
          <p:cNvPr id="35" name="Google Shape;1430;p39">
            <a:extLst>
              <a:ext uri="{FF2B5EF4-FFF2-40B4-BE49-F238E27FC236}">
                <a16:creationId xmlns:a16="http://schemas.microsoft.com/office/drawing/2014/main" id="{433437B1-BF02-4273-88AF-538B99BB5155}"/>
              </a:ext>
            </a:extLst>
          </p:cNvPr>
          <p:cNvSpPr txBox="1"/>
          <p:nvPr/>
        </p:nvSpPr>
        <p:spPr>
          <a:xfrm rot="20041532">
            <a:off x="1423555" y="677272"/>
            <a:ext cx="666020" cy="681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solidFill>
                  <a:srgbClr val="FFFF00"/>
                </a:solidFill>
              </a:rPr>
              <a:t>😉</a:t>
            </a:r>
            <a:endParaRPr sz="4400" dirty="0">
              <a:solidFill>
                <a:srgbClr val="FFFF00"/>
              </a:solidFill>
            </a:endParaRPr>
          </a:p>
        </p:txBody>
      </p:sp>
      <p:sp>
        <p:nvSpPr>
          <p:cNvPr id="36" name="Google Shape;1430;p39">
            <a:extLst>
              <a:ext uri="{FF2B5EF4-FFF2-40B4-BE49-F238E27FC236}">
                <a16:creationId xmlns:a16="http://schemas.microsoft.com/office/drawing/2014/main" id="{A3C5F806-FA61-4AAD-9097-0086EAD6D96C}"/>
              </a:ext>
            </a:extLst>
          </p:cNvPr>
          <p:cNvSpPr txBox="1"/>
          <p:nvPr/>
        </p:nvSpPr>
        <p:spPr>
          <a:xfrm rot="1395254">
            <a:off x="5642263" y="677273"/>
            <a:ext cx="666020" cy="681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solidFill>
                  <a:srgbClr val="FFFF00"/>
                </a:solidFill>
              </a:rPr>
              <a:t>😉</a:t>
            </a:r>
            <a:endParaRPr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358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7"/>
          <p:cNvSpPr/>
          <p:nvPr/>
        </p:nvSpPr>
        <p:spPr>
          <a:xfrm rot="-1242199" flipH="1">
            <a:off x="6028565" y="526365"/>
            <a:ext cx="3046427" cy="3066091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7"/>
          <p:cNvSpPr txBox="1">
            <a:spLocks noGrp="1"/>
          </p:cNvSpPr>
          <p:nvPr>
            <p:ph type="ctrTitle" idx="4294967295"/>
          </p:nvPr>
        </p:nvSpPr>
        <p:spPr>
          <a:xfrm>
            <a:off x="0" y="2740880"/>
            <a:ext cx="6407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prstTxWarp prst="textArchUp">
              <a:avLst/>
            </a:prstTxWarp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</a:rPr>
              <a:t>BÀI HỌC KẾT THÚC</a:t>
            </a:r>
            <a:br>
              <a:rPr lang="en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</a:rPr>
            </a:br>
            <a:r>
              <a:rPr lang="en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</a:rPr>
              <a:t>CHÚC CÁC EM </a:t>
            </a:r>
            <a:br>
              <a:rPr lang="en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</a:rPr>
            </a:br>
            <a:r>
              <a:rPr lang="en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</a:rPr>
              <a:t>CHĂM NGOAN HỌC TỐT</a:t>
            </a:r>
            <a:endParaRPr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+mj-lt"/>
            </a:endParaRPr>
          </a:p>
        </p:txBody>
      </p:sp>
      <p:grpSp>
        <p:nvGrpSpPr>
          <p:cNvPr id="258" name="Google Shape;258;p17"/>
          <p:cNvGrpSpPr/>
          <p:nvPr/>
        </p:nvGrpSpPr>
        <p:grpSpPr>
          <a:xfrm flipH="1">
            <a:off x="7494560" y="3753778"/>
            <a:ext cx="1649444" cy="1389731"/>
            <a:chOff x="2062875" y="394325"/>
            <a:chExt cx="1394525" cy="1174950"/>
          </a:xfrm>
        </p:grpSpPr>
        <p:sp>
          <p:nvSpPr>
            <p:cNvPr id="259" name="Google Shape;259;p17"/>
            <p:cNvSpPr/>
            <p:nvPr/>
          </p:nvSpPr>
          <p:spPr>
            <a:xfrm>
              <a:off x="2154525" y="1037175"/>
              <a:ext cx="357725" cy="437275"/>
            </a:xfrm>
            <a:custGeom>
              <a:avLst/>
              <a:gdLst/>
              <a:ahLst/>
              <a:cxnLst/>
              <a:rect l="l" t="t" r="r" b="b"/>
              <a:pathLst>
                <a:path w="14309" h="17491" extrusionOk="0">
                  <a:moveTo>
                    <a:pt x="1706" y="0"/>
                  </a:moveTo>
                  <a:lnTo>
                    <a:pt x="1" y="17491"/>
                  </a:lnTo>
                  <a:lnTo>
                    <a:pt x="14308" y="17491"/>
                  </a:lnTo>
                  <a:lnTo>
                    <a:pt x="14308" y="0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7"/>
            <p:cNvSpPr/>
            <p:nvPr/>
          </p:nvSpPr>
          <p:spPr>
            <a:xfrm>
              <a:off x="2652250" y="1037175"/>
              <a:ext cx="357075" cy="437275"/>
            </a:xfrm>
            <a:custGeom>
              <a:avLst/>
              <a:gdLst/>
              <a:ahLst/>
              <a:cxnLst/>
              <a:rect l="l" t="t" r="r" b="b"/>
              <a:pathLst>
                <a:path w="14283" h="17491" extrusionOk="0">
                  <a:moveTo>
                    <a:pt x="0" y="0"/>
                  </a:moveTo>
                  <a:lnTo>
                    <a:pt x="0" y="17491"/>
                  </a:lnTo>
                  <a:lnTo>
                    <a:pt x="14283" y="17491"/>
                  </a:lnTo>
                  <a:lnTo>
                    <a:pt x="12603" y="0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7"/>
            <p:cNvSpPr/>
            <p:nvPr/>
          </p:nvSpPr>
          <p:spPr>
            <a:xfrm>
              <a:off x="217745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4" y="0"/>
                  </a:moveTo>
                  <a:lnTo>
                    <a:pt x="2164" y="51"/>
                  </a:lnTo>
                  <a:lnTo>
                    <a:pt x="1197" y="459"/>
                  </a:lnTo>
                  <a:lnTo>
                    <a:pt x="458" y="1197"/>
                  </a:lnTo>
                  <a:lnTo>
                    <a:pt x="26" y="2190"/>
                  </a:lnTo>
                  <a:lnTo>
                    <a:pt x="0" y="2750"/>
                  </a:lnTo>
                  <a:lnTo>
                    <a:pt x="0" y="4914"/>
                  </a:lnTo>
                  <a:lnTo>
                    <a:pt x="26" y="5474"/>
                  </a:lnTo>
                  <a:lnTo>
                    <a:pt x="458" y="6467"/>
                  </a:lnTo>
                  <a:lnTo>
                    <a:pt x="1197" y="7205"/>
                  </a:lnTo>
                  <a:lnTo>
                    <a:pt x="2164" y="7613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7"/>
            <p:cNvSpPr/>
            <p:nvPr/>
          </p:nvSpPr>
          <p:spPr>
            <a:xfrm>
              <a:off x="2922100" y="866600"/>
              <a:ext cx="68150" cy="190975"/>
            </a:xfrm>
            <a:custGeom>
              <a:avLst/>
              <a:gdLst/>
              <a:ahLst/>
              <a:cxnLst/>
              <a:rect l="l" t="t" r="r" b="b"/>
              <a:pathLst>
                <a:path w="2726" h="7639" extrusionOk="0">
                  <a:moveTo>
                    <a:pt x="1" y="0"/>
                  </a:moveTo>
                  <a:lnTo>
                    <a:pt x="1" y="7638"/>
                  </a:lnTo>
                  <a:lnTo>
                    <a:pt x="561" y="7613"/>
                  </a:lnTo>
                  <a:lnTo>
                    <a:pt x="1528" y="7205"/>
                  </a:lnTo>
                  <a:lnTo>
                    <a:pt x="2267" y="6467"/>
                  </a:lnTo>
                  <a:lnTo>
                    <a:pt x="2700" y="5474"/>
                  </a:lnTo>
                  <a:lnTo>
                    <a:pt x="2725" y="4914"/>
                  </a:lnTo>
                  <a:lnTo>
                    <a:pt x="2725" y="2750"/>
                  </a:lnTo>
                  <a:lnTo>
                    <a:pt x="2700" y="2190"/>
                  </a:lnTo>
                  <a:lnTo>
                    <a:pt x="2267" y="1197"/>
                  </a:lnTo>
                  <a:lnTo>
                    <a:pt x="1528" y="459"/>
                  </a:lnTo>
                  <a:lnTo>
                    <a:pt x="561" y="5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7"/>
            <p:cNvSpPr/>
            <p:nvPr/>
          </p:nvSpPr>
          <p:spPr>
            <a:xfrm>
              <a:off x="2479125" y="1254850"/>
              <a:ext cx="210050" cy="264150"/>
            </a:xfrm>
            <a:custGeom>
              <a:avLst/>
              <a:gdLst/>
              <a:ahLst/>
              <a:cxnLst/>
              <a:rect l="l" t="t" r="r" b="b"/>
              <a:pathLst>
                <a:path w="8402" h="10566" extrusionOk="0">
                  <a:moveTo>
                    <a:pt x="1" y="0"/>
                  </a:moveTo>
                  <a:lnTo>
                    <a:pt x="1" y="10566"/>
                  </a:lnTo>
                  <a:lnTo>
                    <a:pt x="8402" y="10566"/>
                  </a:lnTo>
                  <a:lnTo>
                    <a:pt x="8402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7"/>
            <p:cNvSpPr/>
            <p:nvPr/>
          </p:nvSpPr>
          <p:spPr>
            <a:xfrm>
              <a:off x="2233450" y="439525"/>
              <a:ext cx="700775" cy="875800"/>
            </a:xfrm>
            <a:custGeom>
              <a:avLst/>
              <a:gdLst/>
              <a:ahLst/>
              <a:cxnLst/>
              <a:rect l="l" t="t" r="r" b="b"/>
              <a:pathLst>
                <a:path w="28031" h="35032" extrusionOk="0">
                  <a:moveTo>
                    <a:pt x="14028" y="1"/>
                  </a:moveTo>
                  <a:lnTo>
                    <a:pt x="13290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191" y="841"/>
                  </a:lnTo>
                  <a:lnTo>
                    <a:pt x="7944" y="1375"/>
                  </a:lnTo>
                  <a:lnTo>
                    <a:pt x="6747" y="2037"/>
                  </a:lnTo>
                  <a:lnTo>
                    <a:pt x="5627" y="2776"/>
                  </a:lnTo>
                  <a:lnTo>
                    <a:pt x="4583" y="3641"/>
                  </a:lnTo>
                  <a:lnTo>
                    <a:pt x="3641" y="4583"/>
                  </a:lnTo>
                  <a:lnTo>
                    <a:pt x="2775" y="5627"/>
                  </a:lnTo>
                  <a:lnTo>
                    <a:pt x="2012" y="6747"/>
                  </a:lnTo>
                  <a:lnTo>
                    <a:pt x="1375" y="7944"/>
                  </a:lnTo>
                  <a:lnTo>
                    <a:pt x="841" y="9191"/>
                  </a:lnTo>
                  <a:lnTo>
                    <a:pt x="433" y="10515"/>
                  </a:lnTo>
                  <a:lnTo>
                    <a:pt x="153" y="11890"/>
                  </a:lnTo>
                  <a:lnTo>
                    <a:pt x="0" y="13316"/>
                  </a:lnTo>
                  <a:lnTo>
                    <a:pt x="0" y="14028"/>
                  </a:lnTo>
                  <a:lnTo>
                    <a:pt x="0" y="21004"/>
                  </a:lnTo>
                  <a:lnTo>
                    <a:pt x="0" y="21717"/>
                  </a:lnTo>
                  <a:lnTo>
                    <a:pt x="153" y="23143"/>
                  </a:lnTo>
                  <a:lnTo>
                    <a:pt x="433" y="24517"/>
                  </a:lnTo>
                  <a:lnTo>
                    <a:pt x="841" y="25841"/>
                  </a:lnTo>
                  <a:lnTo>
                    <a:pt x="1375" y="27089"/>
                  </a:lnTo>
                  <a:lnTo>
                    <a:pt x="2012" y="28285"/>
                  </a:lnTo>
                  <a:lnTo>
                    <a:pt x="2775" y="29405"/>
                  </a:lnTo>
                  <a:lnTo>
                    <a:pt x="3641" y="30449"/>
                  </a:lnTo>
                  <a:lnTo>
                    <a:pt x="4583" y="31391"/>
                  </a:lnTo>
                  <a:lnTo>
                    <a:pt x="5627" y="32257"/>
                  </a:lnTo>
                  <a:lnTo>
                    <a:pt x="6747" y="32995"/>
                  </a:lnTo>
                  <a:lnTo>
                    <a:pt x="7944" y="33657"/>
                  </a:lnTo>
                  <a:lnTo>
                    <a:pt x="9191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06"/>
                  </a:lnTo>
                  <a:lnTo>
                    <a:pt x="14028" y="35032"/>
                  </a:lnTo>
                  <a:lnTo>
                    <a:pt x="14741" y="35006"/>
                  </a:lnTo>
                  <a:lnTo>
                    <a:pt x="16167" y="34879"/>
                  </a:lnTo>
                  <a:lnTo>
                    <a:pt x="17516" y="34599"/>
                  </a:lnTo>
                  <a:lnTo>
                    <a:pt x="18840" y="34192"/>
                  </a:lnTo>
                  <a:lnTo>
                    <a:pt x="20087" y="33657"/>
                  </a:lnTo>
                  <a:lnTo>
                    <a:pt x="21284" y="32995"/>
                  </a:lnTo>
                  <a:lnTo>
                    <a:pt x="22404" y="32257"/>
                  </a:lnTo>
                  <a:lnTo>
                    <a:pt x="23448" y="31391"/>
                  </a:lnTo>
                  <a:lnTo>
                    <a:pt x="24390" y="30449"/>
                  </a:lnTo>
                  <a:lnTo>
                    <a:pt x="25256" y="29405"/>
                  </a:lnTo>
                  <a:lnTo>
                    <a:pt x="26019" y="28285"/>
                  </a:lnTo>
                  <a:lnTo>
                    <a:pt x="26656" y="27089"/>
                  </a:lnTo>
                  <a:lnTo>
                    <a:pt x="27191" y="25841"/>
                  </a:lnTo>
                  <a:lnTo>
                    <a:pt x="27598" y="24517"/>
                  </a:lnTo>
                  <a:lnTo>
                    <a:pt x="27878" y="23143"/>
                  </a:lnTo>
                  <a:lnTo>
                    <a:pt x="28031" y="21717"/>
                  </a:lnTo>
                  <a:lnTo>
                    <a:pt x="28031" y="21004"/>
                  </a:lnTo>
                  <a:lnTo>
                    <a:pt x="28031" y="14028"/>
                  </a:lnTo>
                  <a:lnTo>
                    <a:pt x="28031" y="13316"/>
                  </a:lnTo>
                  <a:lnTo>
                    <a:pt x="27878" y="11890"/>
                  </a:lnTo>
                  <a:lnTo>
                    <a:pt x="27598" y="10515"/>
                  </a:lnTo>
                  <a:lnTo>
                    <a:pt x="27191" y="9191"/>
                  </a:lnTo>
                  <a:lnTo>
                    <a:pt x="26656" y="7944"/>
                  </a:lnTo>
                  <a:lnTo>
                    <a:pt x="26019" y="6747"/>
                  </a:lnTo>
                  <a:lnTo>
                    <a:pt x="25256" y="5627"/>
                  </a:lnTo>
                  <a:lnTo>
                    <a:pt x="24390" y="4583"/>
                  </a:lnTo>
                  <a:lnTo>
                    <a:pt x="23448" y="3641"/>
                  </a:lnTo>
                  <a:lnTo>
                    <a:pt x="22404" y="2776"/>
                  </a:lnTo>
                  <a:lnTo>
                    <a:pt x="21284" y="2037"/>
                  </a:lnTo>
                  <a:lnTo>
                    <a:pt x="20087" y="1375"/>
                  </a:lnTo>
                  <a:lnTo>
                    <a:pt x="18840" y="841"/>
                  </a:lnTo>
                  <a:lnTo>
                    <a:pt x="17516" y="433"/>
                  </a:lnTo>
                  <a:lnTo>
                    <a:pt x="16167" y="153"/>
                  </a:lnTo>
                  <a:lnTo>
                    <a:pt x="14741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7"/>
            <p:cNvSpPr/>
            <p:nvPr/>
          </p:nvSpPr>
          <p:spPr>
            <a:xfrm>
              <a:off x="2358200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08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08" y="3616"/>
                  </a:lnTo>
                  <a:lnTo>
                    <a:pt x="2190" y="3590"/>
                  </a:lnTo>
                  <a:lnTo>
                    <a:pt x="2826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26" y="281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7"/>
            <p:cNvSpPr/>
            <p:nvPr/>
          </p:nvSpPr>
          <p:spPr>
            <a:xfrm>
              <a:off x="2718450" y="933425"/>
              <a:ext cx="91025" cy="90400"/>
            </a:xfrm>
            <a:custGeom>
              <a:avLst/>
              <a:gdLst/>
              <a:ahLst/>
              <a:cxnLst/>
              <a:rect l="l" t="t" r="r" b="b"/>
              <a:pathLst>
                <a:path w="3641" h="3616" extrusionOk="0">
                  <a:moveTo>
                    <a:pt x="1833" y="1"/>
                  </a:moveTo>
                  <a:lnTo>
                    <a:pt x="1451" y="26"/>
                  </a:lnTo>
                  <a:lnTo>
                    <a:pt x="815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815" y="3310"/>
                  </a:lnTo>
                  <a:lnTo>
                    <a:pt x="1451" y="3590"/>
                  </a:lnTo>
                  <a:lnTo>
                    <a:pt x="1833" y="3616"/>
                  </a:lnTo>
                  <a:lnTo>
                    <a:pt x="2190" y="3590"/>
                  </a:lnTo>
                  <a:lnTo>
                    <a:pt x="2851" y="3310"/>
                  </a:lnTo>
                  <a:lnTo>
                    <a:pt x="3335" y="2827"/>
                  </a:lnTo>
                  <a:lnTo>
                    <a:pt x="3615" y="2165"/>
                  </a:lnTo>
                  <a:lnTo>
                    <a:pt x="3641" y="1808"/>
                  </a:lnTo>
                  <a:lnTo>
                    <a:pt x="3615" y="1426"/>
                  </a:lnTo>
                  <a:lnTo>
                    <a:pt x="3335" y="790"/>
                  </a:lnTo>
                  <a:lnTo>
                    <a:pt x="2851" y="281"/>
                  </a:lnTo>
                  <a:lnTo>
                    <a:pt x="2190" y="2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7"/>
            <p:cNvSpPr/>
            <p:nvPr/>
          </p:nvSpPr>
          <p:spPr>
            <a:xfrm>
              <a:off x="2062875" y="1359225"/>
              <a:ext cx="1041925" cy="210050"/>
            </a:xfrm>
            <a:custGeom>
              <a:avLst/>
              <a:gdLst/>
              <a:ahLst/>
              <a:cxnLst/>
              <a:rect l="l" t="t" r="r" b="b"/>
              <a:pathLst>
                <a:path w="41677" h="8402" extrusionOk="0">
                  <a:moveTo>
                    <a:pt x="16625" y="1"/>
                  </a:moveTo>
                  <a:lnTo>
                    <a:pt x="12297" y="153"/>
                  </a:lnTo>
                  <a:lnTo>
                    <a:pt x="11177" y="179"/>
                  </a:lnTo>
                  <a:lnTo>
                    <a:pt x="9115" y="484"/>
                  </a:lnTo>
                  <a:lnTo>
                    <a:pt x="7307" y="1070"/>
                  </a:lnTo>
                  <a:lnTo>
                    <a:pt x="5678" y="1910"/>
                  </a:lnTo>
                  <a:lnTo>
                    <a:pt x="4227" y="2979"/>
                  </a:lnTo>
                  <a:lnTo>
                    <a:pt x="2903" y="4303"/>
                  </a:lnTo>
                  <a:lnTo>
                    <a:pt x="1681" y="5805"/>
                  </a:lnTo>
                  <a:lnTo>
                    <a:pt x="535" y="7485"/>
                  </a:lnTo>
                  <a:lnTo>
                    <a:pt x="0" y="8402"/>
                  </a:lnTo>
                  <a:lnTo>
                    <a:pt x="41677" y="8402"/>
                  </a:lnTo>
                  <a:lnTo>
                    <a:pt x="41142" y="7485"/>
                  </a:lnTo>
                  <a:lnTo>
                    <a:pt x="39996" y="5805"/>
                  </a:lnTo>
                  <a:lnTo>
                    <a:pt x="38774" y="4303"/>
                  </a:lnTo>
                  <a:lnTo>
                    <a:pt x="37450" y="2979"/>
                  </a:lnTo>
                  <a:lnTo>
                    <a:pt x="35999" y="1910"/>
                  </a:lnTo>
                  <a:lnTo>
                    <a:pt x="34370" y="1070"/>
                  </a:lnTo>
                  <a:lnTo>
                    <a:pt x="32562" y="484"/>
                  </a:lnTo>
                  <a:lnTo>
                    <a:pt x="30500" y="179"/>
                  </a:lnTo>
                  <a:lnTo>
                    <a:pt x="29380" y="153"/>
                  </a:lnTo>
                  <a:lnTo>
                    <a:pt x="25052" y="1"/>
                  </a:lnTo>
                  <a:lnTo>
                    <a:pt x="25027" y="433"/>
                  </a:lnTo>
                  <a:lnTo>
                    <a:pt x="24874" y="1248"/>
                  </a:lnTo>
                  <a:lnTo>
                    <a:pt x="24543" y="2012"/>
                  </a:lnTo>
                  <a:lnTo>
                    <a:pt x="24085" y="2674"/>
                  </a:lnTo>
                  <a:lnTo>
                    <a:pt x="23524" y="3259"/>
                  </a:lnTo>
                  <a:lnTo>
                    <a:pt x="22863" y="3692"/>
                  </a:lnTo>
                  <a:lnTo>
                    <a:pt x="22099" y="4023"/>
                  </a:lnTo>
                  <a:lnTo>
                    <a:pt x="21284" y="4201"/>
                  </a:lnTo>
                  <a:lnTo>
                    <a:pt x="20418" y="4201"/>
                  </a:lnTo>
                  <a:lnTo>
                    <a:pt x="19578" y="4023"/>
                  </a:lnTo>
                  <a:lnTo>
                    <a:pt x="18840" y="3692"/>
                  </a:lnTo>
                  <a:lnTo>
                    <a:pt x="18153" y="3259"/>
                  </a:lnTo>
                  <a:lnTo>
                    <a:pt x="17593" y="2674"/>
                  </a:lnTo>
                  <a:lnTo>
                    <a:pt x="17134" y="2012"/>
                  </a:lnTo>
                  <a:lnTo>
                    <a:pt x="16803" y="1248"/>
                  </a:lnTo>
                  <a:lnTo>
                    <a:pt x="16651" y="433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7"/>
            <p:cNvSpPr/>
            <p:nvPr/>
          </p:nvSpPr>
          <p:spPr>
            <a:xfrm>
              <a:off x="2439675" y="1359225"/>
              <a:ext cx="288325" cy="148950"/>
            </a:xfrm>
            <a:custGeom>
              <a:avLst/>
              <a:gdLst/>
              <a:ahLst/>
              <a:cxnLst/>
              <a:rect l="l" t="t" r="r" b="b"/>
              <a:pathLst>
                <a:path w="11533" h="5958" extrusionOk="0">
                  <a:moveTo>
                    <a:pt x="1553" y="1"/>
                  </a:moveTo>
                  <a:lnTo>
                    <a:pt x="0" y="51"/>
                  </a:lnTo>
                  <a:lnTo>
                    <a:pt x="0" y="128"/>
                  </a:lnTo>
                  <a:lnTo>
                    <a:pt x="0" y="179"/>
                  </a:lnTo>
                  <a:lnTo>
                    <a:pt x="0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299" y="3870"/>
                  </a:lnTo>
                  <a:lnTo>
                    <a:pt x="2088" y="4659"/>
                  </a:lnTo>
                  <a:lnTo>
                    <a:pt x="3004" y="5270"/>
                  </a:lnTo>
                  <a:lnTo>
                    <a:pt x="4048" y="5703"/>
                  </a:lnTo>
                  <a:lnTo>
                    <a:pt x="5168" y="5958"/>
                  </a:lnTo>
                  <a:lnTo>
                    <a:pt x="6365" y="5958"/>
                  </a:lnTo>
                  <a:lnTo>
                    <a:pt x="7485" y="5703"/>
                  </a:lnTo>
                  <a:lnTo>
                    <a:pt x="8529" y="5270"/>
                  </a:lnTo>
                  <a:lnTo>
                    <a:pt x="9445" y="4659"/>
                  </a:lnTo>
                  <a:lnTo>
                    <a:pt x="10235" y="3870"/>
                  </a:lnTo>
                  <a:lnTo>
                    <a:pt x="10846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33" y="179"/>
                  </a:lnTo>
                  <a:lnTo>
                    <a:pt x="11533" y="128"/>
                  </a:lnTo>
                  <a:lnTo>
                    <a:pt x="11533" y="51"/>
                  </a:lnTo>
                  <a:lnTo>
                    <a:pt x="9980" y="1"/>
                  </a:lnTo>
                  <a:lnTo>
                    <a:pt x="9955" y="433"/>
                  </a:lnTo>
                  <a:lnTo>
                    <a:pt x="9802" y="1248"/>
                  </a:lnTo>
                  <a:lnTo>
                    <a:pt x="9471" y="2012"/>
                  </a:lnTo>
                  <a:lnTo>
                    <a:pt x="9013" y="2674"/>
                  </a:lnTo>
                  <a:lnTo>
                    <a:pt x="8452" y="3259"/>
                  </a:lnTo>
                  <a:lnTo>
                    <a:pt x="7791" y="3692"/>
                  </a:lnTo>
                  <a:lnTo>
                    <a:pt x="7027" y="4023"/>
                  </a:lnTo>
                  <a:lnTo>
                    <a:pt x="6212" y="4201"/>
                  </a:lnTo>
                  <a:lnTo>
                    <a:pt x="5346" y="4201"/>
                  </a:lnTo>
                  <a:lnTo>
                    <a:pt x="4506" y="4023"/>
                  </a:lnTo>
                  <a:lnTo>
                    <a:pt x="3768" y="3692"/>
                  </a:lnTo>
                  <a:lnTo>
                    <a:pt x="3081" y="3259"/>
                  </a:lnTo>
                  <a:lnTo>
                    <a:pt x="2521" y="2674"/>
                  </a:lnTo>
                  <a:lnTo>
                    <a:pt x="2062" y="2012"/>
                  </a:lnTo>
                  <a:lnTo>
                    <a:pt x="1731" y="1248"/>
                  </a:lnTo>
                  <a:lnTo>
                    <a:pt x="1579" y="433"/>
                  </a:lnTo>
                  <a:lnTo>
                    <a:pt x="1553" y="1"/>
                  </a:lnTo>
                  <a:close/>
                </a:path>
              </a:pathLst>
            </a:custGeom>
            <a:solidFill>
              <a:srgbClr val="E5C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7"/>
            <p:cNvSpPr/>
            <p:nvPr/>
          </p:nvSpPr>
          <p:spPr>
            <a:xfrm>
              <a:off x="2540875" y="974800"/>
              <a:ext cx="82125" cy="119675"/>
            </a:xfrm>
            <a:custGeom>
              <a:avLst/>
              <a:gdLst/>
              <a:ahLst/>
              <a:cxnLst/>
              <a:rect l="l" t="t" r="r" b="b"/>
              <a:pathLst>
                <a:path w="3285" h="4787" extrusionOk="0">
                  <a:moveTo>
                    <a:pt x="1553" y="0"/>
                  </a:moveTo>
                  <a:lnTo>
                    <a:pt x="1375" y="306"/>
                  </a:lnTo>
                  <a:lnTo>
                    <a:pt x="1298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07" y="4558"/>
                  </a:lnTo>
                  <a:lnTo>
                    <a:pt x="1222" y="4787"/>
                  </a:lnTo>
                  <a:lnTo>
                    <a:pt x="2062" y="4787"/>
                  </a:lnTo>
                  <a:lnTo>
                    <a:pt x="2902" y="4558"/>
                  </a:lnTo>
                  <a:lnTo>
                    <a:pt x="3284" y="4354"/>
                  </a:lnTo>
                  <a:lnTo>
                    <a:pt x="3284" y="4303"/>
                  </a:lnTo>
                  <a:lnTo>
                    <a:pt x="3284" y="4252"/>
                  </a:lnTo>
                  <a:lnTo>
                    <a:pt x="2011" y="586"/>
                  </a:lnTo>
                  <a:lnTo>
                    <a:pt x="1935" y="306"/>
                  </a:lnTo>
                  <a:lnTo>
                    <a:pt x="1731" y="0"/>
                  </a:lnTo>
                  <a:close/>
                </a:path>
              </a:pathLst>
            </a:custGeom>
            <a:solidFill>
              <a:srgbClr val="D3A6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7"/>
            <p:cNvSpPr/>
            <p:nvPr/>
          </p:nvSpPr>
          <p:spPr>
            <a:xfrm>
              <a:off x="2540875" y="1083625"/>
              <a:ext cx="82125" cy="37575"/>
            </a:xfrm>
            <a:custGeom>
              <a:avLst/>
              <a:gdLst/>
              <a:ahLst/>
              <a:cxnLst/>
              <a:rect l="l" t="t" r="r" b="b"/>
              <a:pathLst>
                <a:path w="3285" h="1503" extrusionOk="0">
                  <a:moveTo>
                    <a:pt x="0" y="1"/>
                  </a:moveTo>
                  <a:lnTo>
                    <a:pt x="0" y="306"/>
                  </a:lnTo>
                  <a:lnTo>
                    <a:pt x="280" y="841"/>
                  </a:lnTo>
                  <a:lnTo>
                    <a:pt x="764" y="1248"/>
                  </a:lnTo>
                  <a:lnTo>
                    <a:pt x="1298" y="1477"/>
                  </a:lnTo>
                  <a:lnTo>
                    <a:pt x="1528" y="1503"/>
                  </a:lnTo>
                  <a:lnTo>
                    <a:pt x="1782" y="1503"/>
                  </a:lnTo>
                  <a:lnTo>
                    <a:pt x="2011" y="1477"/>
                  </a:lnTo>
                  <a:lnTo>
                    <a:pt x="2521" y="1248"/>
                  </a:lnTo>
                  <a:lnTo>
                    <a:pt x="3004" y="841"/>
                  </a:lnTo>
                  <a:lnTo>
                    <a:pt x="3284" y="306"/>
                  </a:lnTo>
                  <a:lnTo>
                    <a:pt x="3284" y="1"/>
                  </a:lnTo>
                  <a:lnTo>
                    <a:pt x="2902" y="205"/>
                  </a:lnTo>
                  <a:lnTo>
                    <a:pt x="2062" y="434"/>
                  </a:lnTo>
                  <a:lnTo>
                    <a:pt x="1222" y="434"/>
                  </a:lnTo>
                  <a:lnTo>
                    <a:pt x="407" y="2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7"/>
            <p:cNvSpPr/>
            <p:nvPr/>
          </p:nvSpPr>
          <p:spPr>
            <a:xfrm>
              <a:off x="2377300" y="949350"/>
              <a:ext cx="26100" cy="26100"/>
            </a:xfrm>
            <a:custGeom>
              <a:avLst/>
              <a:gdLst/>
              <a:ahLst/>
              <a:cxnLst/>
              <a:rect l="l" t="t" r="r" b="b"/>
              <a:pathLst>
                <a:path w="1044" h="1044" extrusionOk="0">
                  <a:moveTo>
                    <a:pt x="509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09" y="1044"/>
                  </a:lnTo>
                  <a:lnTo>
                    <a:pt x="738" y="1018"/>
                  </a:lnTo>
                  <a:lnTo>
                    <a:pt x="1019" y="738"/>
                  </a:lnTo>
                  <a:lnTo>
                    <a:pt x="1044" y="509"/>
                  </a:lnTo>
                  <a:lnTo>
                    <a:pt x="1019" y="306"/>
                  </a:lnTo>
                  <a:lnTo>
                    <a:pt x="738" y="26"/>
                  </a:lnTo>
                  <a:lnTo>
                    <a:pt x="5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7"/>
            <p:cNvSpPr/>
            <p:nvPr/>
          </p:nvSpPr>
          <p:spPr>
            <a:xfrm>
              <a:off x="2737525" y="949350"/>
              <a:ext cx="26775" cy="26100"/>
            </a:xfrm>
            <a:custGeom>
              <a:avLst/>
              <a:gdLst/>
              <a:ahLst/>
              <a:cxnLst/>
              <a:rect l="l" t="t" r="r" b="b"/>
              <a:pathLst>
                <a:path w="1071" h="1044" extrusionOk="0">
                  <a:moveTo>
                    <a:pt x="535" y="0"/>
                  </a:moveTo>
                  <a:lnTo>
                    <a:pt x="332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32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45" y="738"/>
                  </a:lnTo>
                  <a:lnTo>
                    <a:pt x="1070" y="509"/>
                  </a:lnTo>
                  <a:lnTo>
                    <a:pt x="1045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7"/>
            <p:cNvSpPr/>
            <p:nvPr/>
          </p:nvSpPr>
          <p:spPr>
            <a:xfrm>
              <a:off x="2330825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50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30" y="611"/>
                  </a:lnTo>
                  <a:lnTo>
                    <a:pt x="1" y="1095"/>
                  </a:lnTo>
                  <a:lnTo>
                    <a:pt x="1" y="1375"/>
                  </a:lnTo>
                  <a:lnTo>
                    <a:pt x="1" y="1655"/>
                  </a:lnTo>
                  <a:lnTo>
                    <a:pt x="230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6" y="2750"/>
                  </a:lnTo>
                  <a:lnTo>
                    <a:pt x="5220" y="2521"/>
                  </a:lnTo>
                  <a:lnTo>
                    <a:pt x="5602" y="2164"/>
                  </a:lnTo>
                  <a:lnTo>
                    <a:pt x="5805" y="1655"/>
                  </a:lnTo>
                  <a:lnTo>
                    <a:pt x="5831" y="1375"/>
                  </a:lnTo>
                  <a:lnTo>
                    <a:pt x="5805" y="1095"/>
                  </a:lnTo>
                  <a:lnTo>
                    <a:pt x="5602" y="611"/>
                  </a:lnTo>
                  <a:lnTo>
                    <a:pt x="5220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7"/>
            <p:cNvSpPr/>
            <p:nvPr/>
          </p:nvSpPr>
          <p:spPr>
            <a:xfrm>
              <a:off x="2691075" y="1037175"/>
              <a:ext cx="146400" cy="68750"/>
            </a:xfrm>
            <a:custGeom>
              <a:avLst/>
              <a:gdLst/>
              <a:ahLst/>
              <a:cxnLst/>
              <a:rect l="l" t="t" r="r" b="b"/>
              <a:pathLst>
                <a:path w="5856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611" y="229"/>
                  </a:lnTo>
                  <a:lnTo>
                    <a:pt x="229" y="611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64"/>
                  </a:lnTo>
                  <a:lnTo>
                    <a:pt x="611" y="2521"/>
                  </a:lnTo>
                  <a:lnTo>
                    <a:pt x="1095" y="2750"/>
                  </a:lnTo>
                  <a:lnTo>
                    <a:pt x="4761" y="2750"/>
                  </a:lnTo>
                  <a:lnTo>
                    <a:pt x="5245" y="2521"/>
                  </a:lnTo>
                  <a:lnTo>
                    <a:pt x="5627" y="2164"/>
                  </a:lnTo>
                  <a:lnTo>
                    <a:pt x="5830" y="1655"/>
                  </a:lnTo>
                  <a:lnTo>
                    <a:pt x="5856" y="1375"/>
                  </a:lnTo>
                  <a:lnTo>
                    <a:pt x="5830" y="1095"/>
                  </a:lnTo>
                  <a:lnTo>
                    <a:pt x="5627" y="611"/>
                  </a:lnTo>
                  <a:lnTo>
                    <a:pt x="5245" y="229"/>
                  </a:lnTo>
                  <a:lnTo>
                    <a:pt x="4761" y="26"/>
                  </a:lnTo>
                  <a:lnTo>
                    <a:pt x="4481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7"/>
            <p:cNvSpPr/>
            <p:nvPr/>
          </p:nvSpPr>
          <p:spPr>
            <a:xfrm>
              <a:off x="2188250" y="394325"/>
              <a:ext cx="791175" cy="526400"/>
            </a:xfrm>
            <a:custGeom>
              <a:avLst/>
              <a:gdLst/>
              <a:ahLst/>
              <a:cxnLst/>
              <a:rect l="l" t="t" r="r" b="b"/>
              <a:pathLst>
                <a:path w="31647" h="21056" extrusionOk="0">
                  <a:moveTo>
                    <a:pt x="15836" y="1"/>
                  </a:moveTo>
                  <a:lnTo>
                    <a:pt x="15022" y="26"/>
                  </a:lnTo>
                  <a:lnTo>
                    <a:pt x="13418" y="179"/>
                  </a:lnTo>
                  <a:lnTo>
                    <a:pt x="11865" y="510"/>
                  </a:lnTo>
                  <a:lnTo>
                    <a:pt x="10388" y="968"/>
                  </a:lnTo>
                  <a:lnTo>
                    <a:pt x="8962" y="1554"/>
                  </a:lnTo>
                  <a:lnTo>
                    <a:pt x="7613" y="2292"/>
                  </a:lnTo>
                  <a:lnTo>
                    <a:pt x="6366" y="3158"/>
                  </a:lnTo>
                  <a:lnTo>
                    <a:pt x="5194" y="4125"/>
                  </a:lnTo>
                  <a:lnTo>
                    <a:pt x="4100" y="5195"/>
                  </a:lnTo>
                  <a:lnTo>
                    <a:pt x="3132" y="6366"/>
                  </a:lnTo>
                  <a:lnTo>
                    <a:pt x="2292" y="7639"/>
                  </a:lnTo>
                  <a:lnTo>
                    <a:pt x="1554" y="8988"/>
                  </a:lnTo>
                  <a:lnTo>
                    <a:pt x="943" y="10388"/>
                  </a:lnTo>
                  <a:lnTo>
                    <a:pt x="485" y="11890"/>
                  </a:lnTo>
                  <a:lnTo>
                    <a:pt x="179" y="13418"/>
                  </a:lnTo>
                  <a:lnTo>
                    <a:pt x="1" y="15022"/>
                  </a:lnTo>
                  <a:lnTo>
                    <a:pt x="1" y="15836"/>
                  </a:lnTo>
                  <a:lnTo>
                    <a:pt x="1" y="21055"/>
                  </a:lnTo>
                  <a:lnTo>
                    <a:pt x="739" y="20597"/>
                  </a:lnTo>
                  <a:lnTo>
                    <a:pt x="2954" y="19044"/>
                  </a:lnTo>
                  <a:lnTo>
                    <a:pt x="5704" y="16702"/>
                  </a:lnTo>
                  <a:lnTo>
                    <a:pt x="7893" y="14411"/>
                  </a:lnTo>
                  <a:lnTo>
                    <a:pt x="9293" y="12654"/>
                  </a:lnTo>
                  <a:lnTo>
                    <a:pt x="9955" y="11687"/>
                  </a:lnTo>
                  <a:lnTo>
                    <a:pt x="10006" y="11839"/>
                  </a:lnTo>
                  <a:lnTo>
                    <a:pt x="10592" y="12883"/>
                  </a:lnTo>
                  <a:lnTo>
                    <a:pt x="11279" y="13825"/>
                  </a:lnTo>
                  <a:lnTo>
                    <a:pt x="12247" y="14894"/>
                  </a:lnTo>
                  <a:lnTo>
                    <a:pt x="13570" y="15989"/>
                  </a:lnTo>
                  <a:lnTo>
                    <a:pt x="15276" y="17007"/>
                  </a:lnTo>
                  <a:lnTo>
                    <a:pt x="17415" y="17822"/>
                  </a:lnTo>
                  <a:lnTo>
                    <a:pt x="18662" y="18102"/>
                  </a:lnTo>
                  <a:lnTo>
                    <a:pt x="18713" y="17440"/>
                  </a:lnTo>
                  <a:lnTo>
                    <a:pt x="18611" y="14971"/>
                  </a:lnTo>
                  <a:lnTo>
                    <a:pt x="18739" y="15098"/>
                  </a:lnTo>
                  <a:lnTo>
                    <a:pt x="20393" y="16346"/>
                  </a:lnTo>
                  <a:lnTo>
                    <a:pt x="22736" y="17720"/>
                  </a:lnTo>
                  <a:lnTo>
                    <a:pt x="24772" y="18662"/>
                  </a:lnTo>
                  <a:lnTo>
                    <a:pt x="27216" y="19579"/>
                  </a:lnTo>
                  <a:lnTo>
                    <a:pt x="30068" y="20368"/>
                  </a:lnTo>
                  <a:lnTo>
                    <a:pt x="31646" y="20674"/>
                  </a:lnTo>
                  <a:lnTo>
                    <a:pt x="31646" y="15836"/>
                  </a:lnTo>
                  <a:lnTo>
                    <a:pt x="31646" y="15022"/>
                  </a:lnTo>
                  <a:lnTo>
                    <a:pt x="31468" y="13418"/>
                  </a:lnTo>
                  <a:lnTo>
                    <a:pt x="31163" y="11890"/>
                  </a:lnTo>
                  <a:lnTo>
                    <a:pt x="30704" y="10388"/>
                  </a:lnTo>
                  <a:lnTo>
                    <a:pt x="30093" y="8988"/>
                  </a:lnTo>
                  <a:lnTo>
                    <a:pt x="29355" y="7639"/>
                  </a:lnTo>
                  <a:lnTo>
                    <a:pt x="28515" y="6366"/>
                  </a:lnTo>
                  <a:lnTo>
                    <a:pt x="27547" y="5195"/>
                  </a:lnTo>
                  <a:lnTo>
                    <a:pt x="26478" y="4125"/>
                  </a:lnTo>
                  <a:lnTo>
                    <a:pt x="25282" y="3158"/>
                  </a:lnTo>
                  <a:lnTo>
                    <a:pt x="24034" y="2292"/>
                  </a:lnTo>
                  <a:lnTo>
                    <a:pt x="22685" y="1554"/>
                  </a:lnTo>
                  <a:lnTo>
                    <a:pt x="21259" y="968"/>
                  </a:lnTo>
                  <a:lnTo>
                    <a:pt x="19782" y="510"/>
                  </a:lnTo>
                  <a:lnTo>
                    <a:pt x="18229" y="179"/>
                  </a:lnTo>
                  <a:lnTo>
                    <a:pt x="16651" y="26"/>
                  </a:lnTo>
                  <a:lnTo>
                    <a:pt x="15836" y="1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7"/>
            <p:cNvSpPr/>
            <p:nvPr/>
          </p:nvSpPr>
          <p:spPr>
            <a:xfrm>
              <a:off x="2348025" y="857050"/>
              <a:ext cx="110750" cy="21675"/>
            </a:xfrm>
            <a:custGeom>
              <a:avLst/>
              <a:gdLst/>
              <a:ahLst/>
              <a:cxnLst/>
              <a:rect l="l" t="t" r="r" b="b"/>
              <a:pathLst>
                <a:path w="4430" h="867" fill="none" extrusionOk="0">
                  <a:moveTo>
                    <a:pt x="4430" y="866"/>
                  </a:moveTo>
                  <a:lnTo>
                    <a:pt x="4201" y="662"/>
                  </a:lnTo>
                  <a:lnTo>
                    <a:pt x="3666" y="306"/>
                  </a:lnTo>
                  <a:lnTo>
                    <a:pt x="2826" y="1"/>
                  </a:lnTo>
                  <a:lnTo>
                    <a:pt x="1629" y="1"/>
                  </a:lnTo>
                  <a:lnTo>
                    <a:pt x="764" y="306"/>
                  </a:lnTo>
                  <a:lnTo>
                    <a:pt x="255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7"/>
            <p:cNvSpPr/>
            <p:nvPr/>
          </p:nvSpPr>
          <p:spPr>
            <a:xfrm>
              <a:off x="2708900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0" y="866"/>
                  </a:moveTo>
                  <a:lnTo>
                    <a:pt x="4175" y="662"/>
                  </a:lnTo>
                  <a:lnTo>
                    <a:pt x="3666" y="306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64" y="306"/>
                  </a:lnTo>
                  <a:lnTo>
                    <a:pt x="229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7"/>
            <p:cNvSpPr/>
            <p:nvPr/>
          </p:nvSpPr>
          <p:spPr>
            <a:xfrm>
              <a:off x="2521775" y="1172750"/>
              <a:ext cx="124125" cy="35650"/>
            </a:xfrm>
            <a:custGeom>
              <a:avLst/>
              <a:gdLst/>
              <a:ahLst/>
              <a:cxnLst/>
              <a:rect l="l" t="t" r="r" b="b"/>
              <a:pathLst>
                <a:path w="4965" h="1426" extrusionOk="0">
                  <a:moveTo>
                    <a:pt x="0" y="0"/>
                  </a:moveTo>
                  <a:lnTo>
                    <a:pt x="153" y="306"/>
                  </a:lnTo>
                  <a:lnTo>
                    <a:pt x="637" y="815"/>
                  </a:lnTo>
                  <a:lnTo>
                    <a:pt x="1273" y="1197"/>
                  </a:lnTo>
                  <a:lnTo>
                    <a:pt x="2062" y="1400"/>
                  </a:lnTo>
                  <a:lnTo>
                    <a:pt x="2495" y="1426"/>
                  </a:lnTo>
                  <a:lnTo>
                    <a:pt x="2903" y="1400"/>
                  </a:lnTo>
                  <a:lnTo>
                    <a:pt x="3692" y="1197"/>
                  </a:lnTo>
                  <a:lnTo>
                    <a:pt x="4328" y="815"/>
                  </a:lnTo>
                  <a:lnTo>
                    <a:pt x="4812" y="306"/>
                  </a:lnTo>
                  <a:lnTo>
                    <a:pt x="4965" y="0"/>
                  </a:lnTo>
                  <a:close/>
                </a:path>
              </a:pathLst>
            </a:custGeom>
            <a:solidFill>
              <a:srgbClr val="AE4C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17"/>
            <p:cNvSpPr/>
            <p:nvPr/>
          </p:nvSpPr>
          <p:spPr>
            <a:xfrm>
              <a:off x="3100950" y="970350"/>
              <a:ext cx="356450" cy="585575"/>
            </a:xfrm>
            <a:custGeom>
              <a:avLst/>
              <a:gdLst/>
              <a:ahLst/>
              <a:cxnLst/>
              <a:rect l="l" t="t" r="r" b="b"/>
              <a:pathLst>
                <a:path w="14258" h="23423" extrusionOk="0">
                  <a:moveTo>
                    <a:pt x="9192" y="0"/>
                  </a:moveTo>
                  <a:lnTo>
                    <a:pt x="8784" y="77"/>
                  </a:lnTo>
                  <a:lnTo>
                    <a:pt x="8402" y="357"/>
                  </a:lnTo>
                  <a:lnTo>
                    <a:pt x="8148" y="738"/>
                  </a:lnTo>
                  <a:lnTo>
                    <a:pt x="8071" y="993"/>
                  </a:lnTo>
                  <a:lnTo>
                    <a:pt x="6340" y="8529"/>
                  </a:lnTo>
                  <a:lnTo>
                    <a:pt x="6035" y="8453"/>
                  </a:lnTo>
                  <a:lnTo>
                    <a:pt x="7588" y="1757"/>
                  </a:lnTo>
                  <a:lnTo>
                    <a:pt x="7613" y="1502"/>
                  </a:lnTo>
                  <a:lnTo>
                    <a:pt x="7562" y="1019"/>
                  </a:lnTo>
                  <a:lnTo>
                    <a:pt x="7358" y="637"/>
                  </a:lnTo>
                  <a:lnTo>
                    <a:pt x="7027" y="357"/>
                  </a:lnTo>
                  <a:lnTo>
                    <a:pt x="6798" y="280"/>
                  </a:lnTo>
                  <a:lnTo>
                    <a:pt x="6595" y="255"/>
                  </a:lnTo>
                  <a:lnTo>
                    <a:pt x="6162" y="357"/>
                  </a:lnTo>
                  <a:lnTo>
                    <a:pt x="5805" y="611"/>
                  </a:lnTo>
                  <a:lnTo>
                    <a:pt x="5551" y="1019"/>
                  </a:lnTo>
                  <a:lnTo>
                    <a:pt x="5475" y="1273"/>
                  </a:lnTo>
                  <a:lnTo>
                    <a:pt x="3361" y="10413"/>
                  </a:lnTo>
                  <a:lnTo>
                    <a:pt x="3132" y="9547"/>
                  </a:lnTo>
                  <a:lnTo>
                    <a:pt x="2623" y="8172"/>
                  </a:lnTo>
                  <a:lnTo>
                    <a:pt x="2114" y="7205"/>
                  </a:lnTo>
                  <a:lnTo>
                    <a:pt x="1630" y="6594"/>
                  </a:lnTo>
                  <a:lnTo>
                    <a:pt x="943" y="6110"/>
                  </a:lnTo>
                  <a:lnTo>
                    <a:pt x="383" y="6034"/>
                  </a:lnTo>
                  <a:lnTo>
                    <a:pt x="332" y="6059"/>
                  </a:lnTo>
                  <a:lnTo>
                    <a:pt x="154" y="6136"/>
                  </a:lnTo>
                  <a:lnTo>
                    <a:pt x="1" y="6441"/>
                  </a:lnTo>
                  <a:lnTo>
                    <a:pt x="1" y="6950"/>
                  </a:lnTo>
                  <a:lnTo>
                    <a:pt x="26" y="7052"/>
                  </a:lnTo>
                  <a:lnTo>
                    <a:pt x="561" y="9980"/>
                  </a:lnTo>
                  <a:lnTo>
                    <a:pt x="1147" y="13493"/>
                  </a:lnTo>
                  <a:lnTo>
                    <a:pt x="1197" y="13875"/>
                  </a:lnTo>
                  <a:lnTo>
                    <a:pt x="1427" y="14537"/>
                  </a:lnTo>
                  <a:lnTo>
                    <a:pt x="1885" y="15301"/>
                  </a:lnTo>
                  <a:lnTo>
                    <a:pt x="2929" y="16116"/>
                  </a:lnTo>
                  <a:lnTo>
                    <a:pt x="3158" y="16192"/>
                  </a:lnTo>
                  <a:lnTo>
                    <a:pt x="1859" y="21844"/>
                  </a:lnTo>
                  <a:lnTo>
                    <a:pt x="8784" y="23422"/>
                  </a:lnTo>
                  <a:lnTo>
                    <a:pt x="10133" y="17669"/>
                  </a:lnTo>
                  <a:lnTo>
                    <a:pt x="10261" y="17694"/>
                  </a:lnTo>
                  <a:lnTo>
                    <a:pt x="10694" y="17592"/>
                  </a:lnTo>
                  <a:lnTo>
                    <a:pt x="11203" y="17312"/>
                  </a:lnTo>
                  <a:lnTo>
                    <a:pt x="11610" y="16778"/>
                  </a:lnTo>
                  <a:lnTo>
                    <a:pt x="11737" y="16396"/>
                  </a:lnTo>
                  <a:lnTo>
                    <a:pt x="12068" y="14944"/>
                  </a:lnTo>
                  <a:lnTo>
                    <a:pt x="12832" y="11737"/>
                  </a:lnTo>
                  <a:lnTo>
                    <a:pt x="13087" y="10617"/>
                  </a:lnTo>
                  <a:lnTo>
                    <a:pt x="13189" y="10107"/>
                  </a:lnTo>
                  <a:lnTo>
                    <a:pt x="14232" y="5627"/>
                  </a:lnTo>
                  <a:lnTo>
                    <a:pt x="14258" y="5397"/>
                  </a:lnTo>
                  <a:lnTo>
                    <a:pt x="14207" y="4965"/>
                  </a:lnTo>
                  <a:lnTo>
                    <a:pt x="14029" y="4608"/>
                  </a:lnTo>
                  <a:lnTo>
                    <a:pt x="13698" y="4354"/>
                  </a:lnTo>
                  <a:lnTo>
                    <a:pt x="13520" y="4277"/>
                  </a:lnTo>
                  <a:lnTo>
                    <a:pt x="13316" y="4252"/>
                  </a:lnTo>
                  <a:lnTo>
                    <a:pt x="12908" y="4354"/>
                  </a:lnTo>
                  <a:lnTo>
                    <a:pt x="12578" y="4583"/>
                  </a:lnTo>
                  <a:lnTo>
                    <a:pt x="12348" y="4965"/>
                  </a:lnTo>
                  <a:lnTo>
                    <a:pt x="12272" y="5194"/>
                  </a:lnTo>
                  <a:lnTo>
                    <a:pt x="11254" y="9649"/>
                  </a:lnTo>
                  <a:lnTo>
                    <a:pt x="10872" y="9573"/>
                  </a:lnTo>
                  <a:lnTo>
                    <a:pt x="12323" y="3284"/>
                  </a:lnTo>
                  <a:lnTo>
                    <a:pt x="12348" y="3030"/>
                  </a:lnTo>
                  <a:lnTo>
                    <a:pt x="12297" y="2546"/>
                  </a:lnTo>
                  <a:lnTo>
                    <a:pt x="12094" y="2164"/>
                  </a:lnTo>
                  <a:lnTo>
                    <a:pt x="11763" y="1884"/>
                  </a:lnTo>
                  <a:lnTo>
                    <a:pt x="11534" y="1808"/>
                  </a:lnTo>
                  <a:lnTo>
                    <a:pt x="11330" y="1782"/>
                  </a:lnTo>
                  <a:lnTo>
                    <a:pt x="10897" y="1884"/>
                  </a:lnTo>
                  <a:lnTo>
                    <a:pt x="10541" y="2139"/>
                  </a:lnTo>
                  <a:lnTo>
                    <a:pt x="10286" y="2546"/>
                  </a:lnTo>
                  <a:lnTo>
                    <a:pt x="10210" y="2801"/>
                  </a:lnTo>
                  <a:lnTo>
                    <a:pt x="8759" y="9089"/>
                  </a:lnTo>
                  <a:lnTo>
                    <a:pt x="8453" y="9013"/>
                  </a:lnTo>
                  <a:lnTo>
                    <a:pt x="10184" y="1477"/>
                  </a:lnTo>
                  <a:lnTo>
                    <a:pt x="10235" y="1222"/>
                  </a:lnTo>
                  <a:lnTo>
                    <a:pt x="10159" y="764"/>
                  </a:lnTo>
                  <a:lnTo>
                    <a:pt x="9955" y="357"/>
                  </a:lnTo>
                  <a:lnTo>
                    <a:pt x="9624" y="77"/>
                  </a:lnTo>
                  <a:lnTo>
                    <a:pt x="9421" y="26"/>
                  </a:lnTo>
                  <a:lnTo>
                    <a:pt x="9192" y="0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7"/>
            <p:cNvSpPr/>
            <p:nvPr/>
          </p:nvSpPr>
          <p:spPr>
            <a:xfrm>
              <a:off x="3184975" y="123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7"/>
            <p:cNvSpPr/>
            <p:nvPr/>
          </p:nvSpPr>
          <p:spPr>
            <a:xfrm>
              <a:off x="3218075" y="1174650"/>
              <a:ext cx="190950" cy="55400"/>
            </a:xfrm>
            <a:custGeom>
              <a:avLst/>
              <a:gdLst/>
              <a:ahLst/>
              <a:cxnLst/>
              <a:rect l="l" t="t" r="r" b="b"/>
              <a:pathLst>
                <a:path w="7638" h="2216" extrusionOk="0">
                  <a:moveTo>
                    <a:pt x="102" y="0"/>
                  </a:moveTo>
                  <a:lnTo>
                    <a:pt x="0" y="484"/>
                  </a:lnTo>
                  <a:lnTo>
                    <a:pt x="7536" y="2215"/>
                  </a:lnTo>
                  <a:lnTo>
                    <a:pt x="7638" y="1732"/>
                  </a:lnTo>
                  <a:lnTo>
                    <a:pt x="6569" y="1477"/>
                  </a:lnTo>
                  <a:lnTo>
                    <a:pt x="6187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7"/>
            <p:cNvSpPr/>
            <p:nvPr/>
          </p:nvSpPr>
          <p:spPr>
            <a:xfrm>
              <a:off x="3184975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77" y="1"/>
                  </a:moveTo>
                  <a:lnTo>
                    <a:pt x="51" y="26"/>
                  </a:lnTo>
                  <a:lnTo>
                    <a:pt x="0" y="255"/>
                  </a:lnTo>
                  <a:lnTo>
                    <a:pt x="230" y="306"/>
                  </a:lnTo>
                  <a:lnTo>
                    <a:pt x="1121" y="612"/>
                  </a:lnTo>
                  <a:lnTo>
                    <a:pt x="1859" y="1019"/>
                  </a:lnTo>
                  <a:lnTo>
                    <a:pt x="2597" y="1656"/>
                  </a:lnTo>
                  <a:lnTo>
                    <a:pt x="3259" y="2572"/>
                  </a:lnTo>
                  <a:lnTo>
                    <a:pt x="3717" y="3794"/>
                  </a:lnTo>
                  <a:lnTo>
                    <a:pt x="3896" y="5347"/>
                  </a:lnTo>
                  <a:lnTo>
                    <a:pt x="3819" y="6315"/>
                  </a:lnTo>
                  <a:lnTo>
                    <a:pt x="4125" y="6365"/>
                  </a:lnTo>
                  <a:lnTo>
                    <a:pt x="4150" y="6213"/>
                  </a:lnTo>
                  <a:lnTo>
                    <a:pt x="4227" y="5118"/>
                  </a:lnTo>
                  <a:lnTo>
                    <a:pt x="4176" y="4125"/>
                  </a:lnTo>
                  <a:lnTo>
                    <a:pt x="3896" y="3005"/>
                  </a:lnTo>
                  <a:lnTo>
                    <a:pt x="3361" y="1936"/>
                  </a:lnTo>
                  <a:lnTo>
                    <a:pt x="2419" y="968"/>
                  </a:lnTo>
                  <a:lnTo>
                    <a:pt x="1401" y="383"/>
                  </a:lnTo>
                  <a:lnTo>
                    <a:pt x="561" y="103"/>
                  </a:lnTo>
                  <a:lnTo>
                    <a:pt x="77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7"/>
            <p:cNvSpPr/>
            <p:nvPr/>
          </p:nvSpPr>
          <p:spPr>
            <a:xfrm>
              <a:off x="3162700" y="1403775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8" y="1"/>
                  </a:moveTo>
                  <a:lnTo>
                    <a:pt x="0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17"/>
            <p:cNvSpPr/>
            <p:nvPr/>
          </p:nvSpPr>
          <p:spPr>
            <a:xfrm>
              <a:off x="3123225" y="1425425"/>
              <a:ext cx="238075" cy="100575"/>
            </a:xfrm>
            <a:custGeom>
              <a:avLst/>
              <a:gdLst/>
              <a:ahLst/>
              <a:cxnLst/>
              <a:rect l="l" t="t" r="r" b="b"/>
              <a:pathLst>
                <a:path w="9523" h="4023" extrusionOk="0">
                  <a:moveTo>
                    <a:pt x="434" y="0"/>
                  </a:moveTo>
                  <a:lnTo>
                    <a:pt x="1" y="1935"/>
                  </a:lnTo>
                  <a:lnTo>
                    <a:pt x="9064" y="4023"/>
                  </a:lnTo>
                  <a:lnTo>
                    <a:pt x="9523" y="2113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rgbClr val="E5C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17"/>
            <p:cNvSpPr/>
            <p:nvPr/>
          </p:nvSpPr>
          <p:spPr>
            <a:xfrm>
              <a:off x="3100950" y="1463600"/>
              <a:ext cx="251450" cy="105675"/>
            </a:xfrm>
            <a:custGeom>
              <a:avLst/>
              <a:gdLst/>
              <a:ahLst/>
              <a:cxnLst/>
              <a:rect l="l" t="t" r="r" b="b"/>
              <a:pathLst>
                <a:path w="10058" h="4227" extrusionOk="0">
                  <a:moveTo>
                    <a:pt x="994" y="1"/>
                  </a:moveTo>
                  <a:lnTo>
                    <a:pt x="1" y="4227"/>
                  </a:lnTo>
                  <a:lnTo>
                    <a:pt x="9573" y="4227"/>
                  </a:lnTo>
                  <a:lnTo>
                    <a:pt x="10057" y="2088"/>
                  </a:lnTo>
                  <a:lnTo>
                    <a:pt x="994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6" name="Google Shape;286;p17"/>
          <p:cNvSpPr/>
          <p:nvPr/>
        </p:nvSpPr>
        <p:spPr>
          <a:xfrm>
            <a:off x="7085325" y="3058974"/>
            <a:ext cx="230757" cy="220334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586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7" name="Google Shape;287;p17"/>
          <p:cNvGrpSpPr/>
          <p:nvPr/>
        </p:nvGrpSpPr>
        <p:grpSpPr>
          <a:xfrm>
            <a:off x="7454799" y="1222697"/>
            <a:ext cx="988672" cy="988937"/>
            <a:chOff x="6654650" y="3665275"/>
            <a:chExt cx="409100" cy="409125"/>
          </a:xfrm>
        </p:grpSpPr>
        <p:sp>
          <p:nvSpPr>
            <p:cNvPr id="288" name="Google Shape;288;p17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l" t="t" r="r" b="b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17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l" t="t" r="r" b="b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0" name="Google Shape;290;p17"/>
          <p:cNvGrpSpPr/>
          <p:nvPr/>
        </p:nvGrpSpPr>
        <p:grpSpPr>
          <a:xfrm rot="1056885">
            <a:off x="6615204" y="2245118"/>
            <a:ext cx="653197" cy="653263"/>
            <a:chOff x="570875" y="4322250"/>
            <a:chExt cx="443300" cy="443325"/>
          </a:xfrm>
        </p:grpSpPr>
        <p:sp>
          <p:nvSpPr>
            <p:cNvPr id="291" name="Google Shape;291;p17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993C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17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993C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17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993C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17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993C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95;p17"/>
          <p:cNvSpPr/>
          <p:nvPr/>
        </p:nvSpPr>
        <p:spPr>
          <a:xfrm rot="2466764">
            <a:off x="6683461" y="1187108"/>
            <a:ext cx="320652" cy="306169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586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17"/>
          <p:cNvSpPr/>
          <p:nvPr/>
        </p:nvSpPr>
        <p:spPr>
          <a:xfrm rot="-1609291">
            <a:off x="6429257" y="1862583"/>
            <a:ext cx="230745" cy="220323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586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17"/>
          <p:cNvSpPr/>
          <p:nvPr/>
        </p:nvSpPr>
        <p:spPr>
          <a:xfrm rot="2926506">
            <a:off x="7787335" y="2380405"/>
            <a:ext cx="172807" cy="165002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586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17"/>
          <p:cNvSpPr/>
          <p:nvPr/>
        </p:nvSpPr>
        <p:spPr>
          <a:xfrm rot="-1609235">
            <a:off x="7473951" y="926129"/>
            <a:ext cx="155653" cy="148623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586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17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12"/>
          <p:cNvGrpSpPr/>
          <p:nvPr/>
        </p:nvGrpSpPr>
        <p:grpSpPr>
          <a:xfrm flipH="1">
            <a:off x="7488547" y="3753778"/>
            <a:ext cx="1655447" cy="1389731"/>
            <a:chOff x="238125" y="394325"/>
            <a:chExt cx="1399600" cy="1174950"/>
          </a:xfrm>
        </p:grpSpPr>
        <p:sp>
          <p:nvSpPr>
            <p:cNvPr id="91" name="Google Shape;91;p12"/>
            <p:cNvSpPr/>
            <p:nvPr/>
          </p:nvSpPr>
          <p:spPr>
            <a:xfrm>
              <a:off x="352675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5" y="0"/>
                  </a:moveTo>
                  <a:lnTo>
                    <a:pt x="2190" y="51"/>
                  </a:lnTo>
                  <a:lnTo>
                    <a:pt x="1197" y="459"/>
                  </a:lnTo>
                  <a:lnTo>
                    <a:pt x="459" y="1197"/>
                  </a:lnTo>
                  <a:lnTo>
                    <a:pt x="52" y="2190"/>
                  </a:lnTo>
                  <a:lnTo>
                    <a:pt x="1" y="2750"/>
                  </a:lnTo>
                  <a:lnTo>
                    <a:pt x="1" y="4914"/>
                  </a:lnTo>
                  <a:lnTo>
                    <a:pt x="52" y="5474"/>
                  </a:lnTo>
                  <a:lnTo>
                    <a:pt x="459" y="6467"/>
                  </a:lnTo>
                  <a:lnTo>
                    <a:pt x="1197" y="7205"/>
                  </a:lnTo>
                  <a:lnTo>
                    <a:pt x="2190" y="7613"/>
                  </a:lnTo>
                  <a:lnTo>
                    <a:pt x="2725" y="7638"/>
                  </a:lnTo>
                  <a:lnTo>
                    <a:pt x="2725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2" name="Google Shape;92;p12"/>
            <p:cNvSpPr/>
            <p:nvPr/>
          </p:nvSpPr>
          <p:spPr>
            <a:xfrm>
              <a:off x="109735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0" y="0"/>
                  </a:moveTo>
                  <a:lnTo>
                    <a:pt x="0" y="7638"/>
                  </a:lnTo>
                  <a:lnTo>
                    <a:pt x="561" y="7613"/>
                  </a:lnTo>
                  <a:lnTo>
                    <a:pt x="1553" y="7205"/>
                  </a:lnTo>
                  <a:lnTo>
                    <a:pt x="2292" y="6467"/>
                  </a:lnTo>
                  <a:lnTo>
                    <a:pt x="2699" y="5474"/>
                  </a:lnTo>
                  <a:lnTo>
                    <a:pt x="2725" y="4914"/>
                  </a:lnTo>
                  <a:lnTo>
                    <a:pt x="2725" y="2750"/>
                  </a:lnTo>
                  <a:lnTo>
                    <a:pt x="2699" y="2190"/>
                  </a:lnTo>
                  <a:lnTo>
                    <a:pt x="2292" y="1197"/>
                  </a:lnTo>
                  <a:lnTo>
                    <a:pt x="1553" y="459"/>
                  </a:lnTo>
                  <a:lnTo>
                    <a:pt x="561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3" name="Google Shape;93;p12"/>
            <p:cNvSpPr/>
            <p:nvPr/>
          </p:nvSpPr>
          <p:spPr>
            <a:xfrm>
              <a:off x="654375" y="1254850"/>
              <a:ext cx="210675" cy="264150"/>
            </a:xfrm>
            <a:custGeom>
              <a:avLst/>
              <a:gdLst/>
              <a:ahLst/>
              <a:cxnLst/>
              <a:rect l="l" t="t" r="r" b="b"/>
              <a:pathLst>
                <a:path w="8427" h="10566" extrusionOk="0">
                  <a:moveTo>
                    <a:pt x="0" y="0"/>
                  </a:moveTo>
                  <a:lnTo>
                    <a:pt x="0" y="10566"/>
                  </a:lnTo>
                  <a:lnTo>
                    <a:pt x="8427" y="10566"/>
                  </a:lnTo>
                  <a:lnTo>
                    <a:pt x="8427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4" name="Google Shape;94;p12"/>
            <p:cNvSpPr/>
            <p:nvPr/>
          </p:nvSpPr>
          <p:spPr>
            <a:xfrm>
              <a:off x="408675" y="439525"/>
              <a:ext cx="701425" cy="875800"/>
            </a:xfrm>
            <a:custGeom>
              <a:avLst/>
              <a:gdLst/>
              <a:ahLst/>
              <a:cxnLst/>
              <a:rect l="l" t="t" r="r" b="b"/>
              <a:pathLst>
                <a:path w="28057" h="35032" extrusionOk="0">
                  <a:moveTo>
                    <a:pt x="14029" y="1"/>
                  </a:moveTo>
                  <a:lnTo>
                    <a:pt x="13290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192" y="841"/>
                  </a:lnTo>
                  <a:lnTo>
                    <a:pt x="7944" y="1375"/>
                  </a:lnTo>
                  <a:lnTo>
                    <a:pt x="6748" y="2037"/>
                  </a:lnTo>
                  <a:lnTo>
                    <a:pt x="5627" y="2776"/>
                  </a:lnTo>
                  <a:lnTo>
                    <a:pt x="4584" y="3641"/>
                  </a:lnTo>
                  <a:lnTo>
                    <a:pt x="3642" y="4583"/>
                  </a:lnTo>
                  <a:lnTo>
                    <a:pt x="2776" y="5627"/>
                  </a:lnTo>
                  <a:lnTo>
                    <a:pt x="2038" y="6747"/>
                  </a:lnTo>
                  <a:lnTo>
                    <a:pt x="1376" y="7944"/>
                  </a:lnTo>
                  <a:lnTo>
                    <a:pt x="841" y="9191"/>
                  </a:lnTo>
                  <a:lnTo>
                    <a:pt x="434" y="10515"/>
                  </a:lnTo>
                  <a:lnTo>
                    <a:pt x="154" y="11890"/>
                  </a:lnTo>
                  <a:lnTo>
                    <a:pt x="1" y="13316"/>
                  </a:lnTo>
                  <a:lnTo>
                    <a:pt x="1" y="14028"/>
                  </a:lnTo>
                  <a:lnTo>
                    <a:pt x="1" y="21004"/>
                  </a:lnTo>
                  <a:lnTo>
                    <a:pt x="1" y="21717"/>
                  </a:lnTo>
                  <a:lnTo>
                    <a:pt x="154" y="23143"/>
                  </a:lnTo>
                  <a:lnTo>
                    <a:pt x="434" y="24517"/>
                  </a:lnTo>
                  <a:lnTo>
                    <a:pt x="841" y="25841"/>
                  </a:lnTo>
                  <a:lnTo>
                    <a:pt x="1376" y="27089"/>
                  </a:lnTo>
                  <a:lnTo>
                    <a:pt x="2038" y="28285"/>
                  </a:lnTo>
                  <a:lnTo>
                    <a:pt x="2776" y="29405"/>
                  </a:lnTo>
                  <a:lnTo>
                    <a:pt x="3642" y="30449"/>
                  </a:lnTo>
                  <a:lnTo>
                    <a:pt x="4584" y="31391"/>
                  </a:lnTo>
                  <a:lnTo>
                    <a:pt x="5627" y="32257"/>
                  </a:lnTo>
                  <a:lnTo>
                    <a:pt x="6748" y="32995"/>
                  </a:lnTo>
                  <a:lnTo>
                    <a:pt x="7944" y="33657"/>
                  </a:lnTo>
                  <a:lnTo>
                    <a:pt x="9192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06"/>
                  </a:lnTo>
                  <a:lnTo>
                    <a:pt x="14029" y="35032"/>
                  </a:lnTo>
                  <a:lnTo>
                    <a:pt x="14742" y="35006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41" y="34192"/>
                  </a:lnTo>
                  <a:lnTo>
                    <a:pt x="20113" y="33657"/>
                  </a:lnTo>
                  <a:lnTo>
                    <a:pt x="21310" y="32995"/>
                  </a:lnTo>
                  <a:lnTo>
                    <a:pt x="22430" y="32257"/>
                  </a:lnTo>
                  <a:lnTo>
                    <a:pt x="23449" y="31391"/>
                  </a:lnTo>
                  <a:lnTo>
                    <a:pt x="24416" y="30449"/>
                  </a:lnTo>
                  <a:lnTo>
                    <a:pt x="25282" y="29405"/>
                  </a:lnTo>
                  <a:lnTo>
                    <a:pt x="26020" y="28285"/>
                  </a:lnTo>
                  <a:lnTo>
                    <a:pt x="26682" y="27089"/>
                  </a:lnTo>
                  <a:lnTo>
                    <a:pt x="27216" y="25841"/>
                  </a:lnTo>
                  <a:lnTo>
                    <a:pt x="27624" y="24517"/>
                  </a:lnTo>
                  <a:lnTo>
                    <a:pt x="27904" y="23143"/>
                  </a:lnTo>
                  <a:lnTo>
                    <a:pt x="28031" y="21717"/>
                  </a:lnTo>
                  <a:lnTo>
                    <a:pt x="28057" y="21004"/>
                  </a:lnTo>
                  <a:lnTo>
                    <a:pt x="28057" y="14028"/>
                  </a:lnTo>
                  <a:lnTo>
                    <a:pt x="28031" y="13316"/>
                  </a:lnTo>
                  <a:lnTo>
                    <a:pt x="27904" y="11890"/>
                  </a:lnTo>
                  <a:lnTo>
                    <a:pt x="27624" y="10515"/>
                  </a:lnTo>
                  <a:lnTo>
                    <a:pt x="27216" y="9191"/>
                  </a:lnTo>
                  <a:lnTo>
                    <a:pt x="26682" y="7944"/>
                  </a:lnTo>
                  <a:lnTo>
                    <a:pt x="26020" y="6747"/>
                  </a:lnTo>
                  <a:lnTo>
                    <a:pt x="25282" y="5627"/>
                  </a:lnTo>
                  <a:lnTo>
                    <a:pt x="24416" y="4583"/>
                  </a:lnTo>
                  <a:lnTo>
                    <a:pt x="23449" y="3641"/>
                  </a:lnTo>
                  <a:lnTo>
                    <a:pt x="22430" y="2776"/>
                  </a:lnTo>
                  <a:lnTo>
                    <a:pt x="21310" y="2037"/>
                  </a:lnTo>
                  <a:lnTo>
                    <a:pt x="20113" y="1375"/>
                  </a:lnTo>
                  <a:lnTo>
                    <a:pt x="18841" y="841"/>
                  </a:lnTo>
                  <a:lnTo>
                    <a:pt x="17542" y="433"/>
                  </a:lnTo>
                  <a:lnTo>
                    <a:pt x="16167" y="153"/>
                  </a:lnTo>
                  <a:lnTo>
                    <a:pt x="14742" y="26"/>
                  </a:lnTo>
                  <a:lnTo>
                    <a:pt x="14029" y="1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5" name="Google Shape;95;p12"/>
            <p:cNvSpPr/>
            <p:nvPr/>
          </p:nvSpPr>
          <p:spPr>
            <a:xfrm>
              <a:off x="533425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34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34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2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6" name="Google Shape;96;p12"/>
            <p:cNvSpPr/>
            <p:nvPr/>
          </p:nvSpPr>
          <p:spPr>
            <a:xfrm>
              <a:off x="894325" y="933425"/>
              <a:ext cx="91025" cy="90400"/>
            </a:xfrm>
            <a:custGeom>
              <a:avLst/>
              <a:gdLst/>
              <a:ahLst/>
              <a:cxnLst/>
              <a:rect l="l" t="t" r="r" b="b"/>
              <a:pathLst>
                <a:path w="3641" h="3616" extrusionOk="0">
                  <a:moveTo>
                    <a:pt x="1808" y="1"/>
                  </a:moveTo>
                  <a:lnTo>
                    <a:pt x="1451" y="26"/>
                  </a:lnTo>
                  <a:lnTo>
                    <a:pt x="789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89" y="3310"/>
                  </a:lnTo>
                  <a:lnTo>
                    <a:pt x="1451" y="3590"/>
                  </a:lnTo>
                  <a:lnTo>
                    <a:pt x="1808" y="3616"/>
                  </a:lnTo>
                  <a:lnTo>
                    <a:pt x="2190" y="3590"/>
                  </a:lnTo>
                  <a:lnTo>
                    <a:pt x="2826" y="3310"/>
                  </a:lnTo>
                  <a:lnTo>
                    <a:pt x="3335" y="2827"/>
                  </a:lnTo>
                  <a:lnTo>
                    <a:pt x="3615" y="2165"/>
                  </a:lnTo>
                  <a:lnTo>
                    <a:pt x="3641" y="1808"/>
                  </a:lnTo>
                  <a:lnTo>
                    <a:pt x="3615" y="1426"/>
                  </a:lnTo>
                  <a:lnTo>
                    <a:pt x="3335" y="790"/>
                  </a:lnTo>
                  <a:lnTo>
                    <a:pt x="2826" y="281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7" name="Google Shape;97;p12"/>
            <p:cNvSpPr/>
            <p:nvPr/>
          </p:nvSpPr>
          <p:spPr>
            <a:xfrm>
              <a:off x="238125" y="1359225"/>
              <a:ext cx="1042550" cy="210050"/>
            </a:xfrm>
            <a:custGeom>
              <a:avLst/>
              <a:gdLst/>
              <a:ahLst/>
              <a:cxnLst/>
              <a:rect l="l" t="t" r="r" b="b"/>
              <a:pathLst>
                <a:path w="41702" h="8402" extrusionOk="0">
                  <a:moveTo>
                    <a:pt x="16625" y="1"/>
                  </a:moveTo>
                  <a:lnTo>
                    <a:pt x="12297" y="153"/>
                  </a:lnTo>
                  <a:lnTo>
                    <a:pt x="11176" y="179"/>
                  </a:lnTo>
                  <a:lnTo>
                    <a:pt x="9140" y="484"/>
                  </a:lnTo>
                  <a:lnTo>
                    <a:pt x="7307" y="1070"/>
                  </a:lnTo>
                  <a:lnTo>
                    <a:pt x="5677" y="1910"/>
                  </a:lnTo>
                  <a:lnTo>
                    <a:pt x="4226" y="2979"/>
                  </a:lnTo>
                  <a:lnTo>
                    <a:pt x="2902" y="4303"/>
                  </a:lnTo>
                  <a:lnTo>
                    <a:pt x="1680" y="5805"/>
                  </a:lnTo>
                  <a:lnTo>
                    <a:pt x="560" y="7485"/>
                  </a:lnTo>
                  <a:lnTo>
                    <a:pt x="0" y="8402"/>
                  </a:lnTo>
                  <a:lnTo>
                    <a:pt x="41702" y="8402"/>
                  </a:lnTo>
                  <a:lnTo>
                    <a:pt x="41141" y="7485"/>
                  </a:lnTo>
                  <a:lnTo>
                    <a:pt x="39996" y="5805"/>
                  </a:lnTo>
                  <a:lnTo>
                    <a:pt x="38799" y="4303"/>
                  </a:lnTo>
                  <a:lnTo>
                    <a:pt x="37475" y="2979"/>
                  </a:lnTo>
                  <a:lnTo>
                    <a:pt x="36024" y="1910"/>
                  </a:lnTo>
                  <a:lnTo>
                    <a:pt x="34395" y="1070"/>
                  </a:lnTo>
                  <a:lnTo>
                    <a:pt x="32562" y="484"/>
                  </a:lnTo>
                  <a:lnTo>
                    <a:pt x="30525" y="179"/>
                  </a:lnTo>
                  <a:lnTo>
                    <a:pt x="29380" y="153"/>
                  </a:lnTo>
                  <a:lnTo>
                    <a:pt x="25051" y="1"/>
                  </a:lnTo>
                  <a:lnTo>
                    <a:pt x="25051" y="433"/>
                  </a:lnTo>
                  <a:lnTo>
                    <a:pt x="24873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24" y="3259"/>
                  </a:lnTo>
                  <a:lnTo>
                    <a:pt x="22862" y="3692"/>
                  </a:lnTo>
                  <a:lnTo>
                    <a:pt x="22098" y="4023"/>
                  </a:lnTo>
                  <a:lnTo>
                    <a:pt x="21284" y="4201"/>
                  </a:lnTo>
                  <a:lnTo>
                    <a:pt x="20418" y="4201"/>
                  </a:lnTo>
                  <a:lnTo>
                    <a:pt x="19603" y="4023"/>
                  </a:lnTo>
                  <a:lnTo>
                    <a:pt x="18840" y="3692"/>
                  </a:lnTo>
                  <a:lnTo>
                    <a:pt x="18178" y="3259"/>
                  </a:lnTo>
                  <a:lnTo>
                    <a:pt x="17592" y="2674"/>
                  </a:lnTo>
                  <a:lnTo>
                    <a:pt x="17134" y="2012"/>
                  </a:lnTo>
                  <a:lnTo>
                    <a:pt x="16828" y="1248"/>
                  </a:lnTo>
                  <a:lnTo>
                    <a:pt x="16650" y="433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8" name="Google Shape;98;p12"/>
            <p:cNvSpPr/>
            <p:nvPr/>
          </p:nvSpPr>
          <p:spPr>
            <a:xfrm>
              <a:off x="614900" y="1359225"/>
              <a:ext cx="288975" cy="148950"/>
            </a:xfrm>
            <a:custGeom>
              <a:avLst/>
              <a:gdLst/>
              <a:ahLst/>
              <a:cxnLst/>
              <a:rect l="l" t="t" r="r" b="b"/>
              <a:pathLst>
                <a:path w="11559" h="5958" extrusionOk="0">
                  <a:moveTo>
                    <a:pt x="1554" y="1"/>
                  </a:moveTo>
                  <a:lnTo>
                    <a:pt x="1" y="51"/>
                  </a:lnTo>
                  <a:lnTo>
                    <a:pt x="1" y="128"/>
                  </a:lnTo>
                  <a:lnTo>
                    <a:pt x="1" y="179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0"/>
                  </a:lnTo>
                  <a:lnTo>
                    <a:pt x="2088" y="4659"/>
                  </a:lnTo>
                  <a:lnTo>
                    <a:pt x="3030" y="5270"/>
                  </a:lnTo>
                  <a:lnTo>
                    <a:pt x="4049" y="5703"/>
                  </a:lnTo>
                  <a:lnTo>
                    <a:pt x="5194" y="5958"/>
                  </a:lnTo>
                  <a:lnTo>
                    <a:pt x="6365" y="5958"/>
                  </a:lnTo>
                  <a:lnTo>
                    <a:pt x="7486" y="5703"/>
                  </a:lnTo>
                  <a:lnTo>
                    <a:pt x="8529" y="5270"/>
                  </a:lnTo>
                  <a:lnTo>
                    <a:pt x="9446" y="4659"/>
                  </a:lnTo>
                  <a:lnTo>
                    <a:pt x="10235" y="3870"/>
                  </a:lnTo>
                  <a:lnTo>
                    <a:pt x="10872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179"/>
                  </a:lnTo>
                  <a:lnTo>
                    <a:pt x="11559" y="128"/>
                  </a:lnTo>
                  <a:lnTo>
                    <a:pt x="11533" y="51"/>
                  </a:lnTo>
                  <a:lnTo>
                    <a:pt x="9980" y="1"/>
                  </a:lnTo>
                  <a:lnTo>
                    <a:pt x="9980" y="433"/>
                  </a:lnTo>
                  <a:lnTo>
                    <a:pt x="9802" y="1248"/>
                  </a:lnTo>
                  <a:lnTo>
                    <a:pt x="9497" y="2012"/>
                  </a:lnTo>
                  <a:lnTo>
                    <a:pt x="9039" y="2674"/>
                  </a:lnTo>
                  <a:lnTo>
                    <a:pt x="8453" y="3259"/>
                  </a:lnTo>
                  <a:lnTo>
                    <a:pt x="7791" y="3692"/>
                  </a:lnTo>
                  <a:lnTo>
                    <a:pt x="7027" y="4023"/>
                  </a:lnTo>
                  <a:lnTo>
                    <a:pt x="6213" y="4201"/>
                  </a:lnTo>
                  <a:lnTo>
                    <a:pt x="5347" y="4201"/>
                  </a:lnTo>
                  <a:lnTo>
                    <a:pt x="4532" y="4023"/>
                  </a:lnTo>
                  <a:lnTo>
                    <a:pt x="3769" y="3692"/>
                  </a:lnTo>
                  <a:lnTo>
                    <a:pt x="3107" y="3259"/>
                  </a:lnTo>
                  <a:lnTo>
                    <a:pt x="2521" y="2674"/>
                  </a:lnTo>
                  <a:lnTo>
                    <a:pt x="2063" y="2012"/>
                  </a:lnTo>
                  <a:lnTo>
                    <a:pt x="1757" y="1248"/>
                  </a:lnTo>
                  <a:lnTo>
                    <a:pt x="1579" y="433"/>
                  </a:lnTo>
                  <a:lnTo>
                    <a:pt x="1554" y="1"/>
                  </a:lnTo>
                  <a:close/>
                </a:path>
              </a:pathLst>
            </a:custGeom>
            <a:solidFill>
              <a:srgbClr val="52C5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9" name="Google Shape;99;p12"/>
            <p:cNvSpPr/>
            <p:nvPr/>
          </p:nvSpPr>
          <p:spPr>
            <a:xfrm>
              <a:off x="716100" y="974800"/>
              <a:ext cx="82775" cy="119675"/>
            </a:xfrm>
            <a:custGeom>
              <a:avLst/>
              <a:gdLst/>
              <a:ahLst/>
              <a:cxnLst/>
              <a:rect l="l" t="t" r="r" b="b"/>
              <a:pathLst>
                <a:path w="3311" h="4787" extrusionOk="0">
                  <a:moveTo>
                    <a:pt x="1554" y="0"/>
                  </a:moveTo>
                  <a:lnTo>
                    <a:pt x="1375" y="306"/>
                  </a:lnTo>
                  <a:lnTo>
                    <a:pt x="129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08" y="4558"/>
                  </a:lnTo>
                  <a:lnTo>
                    <a:pt x="1223" y="4787"/>
                  </a:lnTo>
                  <a:lnTo>
                    <a:pt x="2063" y="4787"/>
                  </a:lnTo>
                  <a:lnTo>
                    <a:pt x="2903" y="4558"/>
                  </a:lnTo>
                  <a:lnTo>
                    <a:pt x="3310" y="4354"/>
                  </a:lnTo>
                  <a:lnTo>
                    <a:pt x="3310" y="4303"/>
                  </a:lnTo>
                  <a:lnTo>
                    <a:pt x="3285" y="4252"/>
                  </a:lnTo>
                  <a:lnTo>
                    <a:pt x="2012" y="586"/>
                  </a:lnTo>
                  <a:lnTo>
                    <a:pt x="1935" y="306"/>
                  </a:lnTo>
                  <a:lnTo>
                    <a:pt x="1757" y="0"/>
                  </a:lnTo>
                  <a:close/>
                </a:path>
              </a:pathLst>
            </a:custGeom>
            <a:solidFill>
              <a:srgbClr val="D3A6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0" name="Google Shape;100;p12"/>
            <p:cNvSpPr/>
            <p:nvPr/>
          </p:nvSpPr>
          <p:spPr>
            <a:xfrm>
              <a:off x="716100" y="1083625"/>
              <a:ext cx="82775" cy="37575"/>
            </a:xfrm>
            <a:custGeom>
              <a:avLst/>
              <a:gdLst/>
              <a:ahLst/>
              <a:cxnLst/>
              <a:rect l="l" t="t" r="r" b="b"/>
              <a:pathLst>
                <a:path w="3311" h="1503" extrusionOk="0">
                  <a:moveTo>
                    <a:pt x="1" y="1"/>
                  </a:moveTo>
                  <a:lnTo>
                    <a:pt x="1" y="306"/>
                  </a:lnTo>
                  <a:lnTo>
                    <a:pt x="281" y="841"/>
                  </a:lnTo>
                  <a:lnTo>
                    <a:pt x="764" y="1248"/>
                  </a:lnTo>
                  <a:lnTo>
                    <a:pt x="1299" y="1477"/>
                  </a:lnTo>
                  <a:lnTo>
                    <a:pt x="1528" y="1503"/>
                  </a:lnTo>
                  <a:lnTo>
                    <a:pt x="1783" y="1503"/>
                  </a:lnTo>
                  <a:lnTo>
                    <a:pt x="2012" y="1477"/>
                  </a:lnTo>
                  <a:lnTo>
                    <a:pt x="2546" y="1248"/>
                  </a:lnTo>
                  <a:lnTo>
                    <a:pt x="3030" y="841"/>
                  </a:lnTo>
                  <a:lnTo>
                    <a:pt x="3310" y="306"/>
                  </a:lnTo>
                  <a:lnTo>
                    <a:pt x="3310" y="1"/>
                  </a:lnTo>
                  <a:lnTo>
                    <a:pt x="2903" y="205"/>
                  </a:lnTo>
                  <a:lnTo>
                    <a:pt x="2063" y="434"/>
                  </a:lnTo>
                  <a:lnTo>
                    <a:pt x="1223" y="434"/>
                  </a:lnTo>
                  <a:lnTo>
                    <a:pt x="408" y="20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1" name="Google Shape;101;p12"/>
            <p:cNvSpPr/>
            <p:nvPr/>
          </p:nvSpPr>
          <p:spPr>
            <a:xfrm>
              <a:off x="552525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70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2" name="Google Shape;102;p12"/>
            <p:cNvSpPr/>
            <p:nvPr/>
          </p:nvSpPr>
          <p:spPr>
            <a:xfrm>
              <a:off x="913400" y="949350"/>
              <a:ext cx="26125" cy="26100"/>
            </a:xfrm>
            <a:custGeom>
              <a:avLst/>
              <a:gdLst/>
              <a:ahLst/>
              <a:cxnLst/>
              <a:rect l="l" t="t" r="r" b="b"/>
              <a:pathLst>
                <a:path w="1045" h="1044" extrusionOk="0">
                  <a:moveTo>
                    <a:pt x="510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10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45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3" name="Google Shape;103;p12"/>
            <p:cNvSpPr/>
            <p:nvPr/>
          </p:nvSpPr>
          <p:spPr>
            <a:xfrm>
              <a:off x="506075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611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6" y="2750"/>
                  </a:lnTo>
                  <a:lnTo>
                    <a:pt x="5245" y="2521"/>
                  </a:lnTo>
                  <a:lnTo>
                    <a:pt x="5601" y="2164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611"/>
                  </a:lnTo>
                  <a:lnTo>
                    <a:pt x="5245" y="229"/>
                  </a:lnTo>
                  <a:lnTo>
                    <a:pt x="4736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4" name="Google Shape;104;p12"/>
            <p:cNvSpPr/>
            <p:nvPr/>
          </p:nvSpPr>
          <p:spPr>
            <a:xfrm>
              <a:off x="866950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611"/>
                  </a:lnTo>
                  <a:lnTo>
                    <a:pt x="0" y="1095"/>
                  </a:lnTo>
                  <a:lnTo>
                    <a:pt x="0" y="1375"/>
                  </a:lnTo>
                  <a:lnTo>
                    <a:pt x="0" y="1655"/>
                  </a:lnTo>
                  <a:lnTo>
                    <a:pt x="229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6" y="2750"/>
                  </a:lnTo>
                  <a:lnTo>
                    <a:pt x="5219" y="2521"/>
                  </a:lnTo>
                  <a:lnTo>
                    <a:pt x="5601" y="2164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611"/>
                  </a:lnTo>
                  <a:lnTo>
                    <a:pt x="5219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5" name="Google Shape;105;p12"/>
            <p:cNvSpPr/>
            <p:nvPr/>
          </p:nvSpPr>
          <p:spPr>
            <a:xfrm>
              <a:off x="363500" y="394325"/>
              <a:ext cx="791800" cy="526400"/>
            </a:xfrm>
            <a:custGeom>
              <a:avLst/>
              <a:gdLst/>
              <a:ahLst/>
              <a:cxnLst/>
              <a:rect l="l" t="t" r="r" b="b"/>
              <a:pathLst>
                <a:path w="31672" h="21056" extrusionOk="0">
                  <a:moveTo>
                    <a:pt x="15836" y="1"/>
                  </a:moveTo>
                  <a:lnTo>
                    <a:pt x="15021" y="26"/>
                  </a:lnTo>
                  <a:lnTo>
                    <a:pt x="13417" y="179"/>
                  </a:lnTo>
                  <a:lnTo>
                    <a:pt x="11890" y="510"/>
                  </a:lnTo>
                  <a:lnTo>
                    <a:pt x="10388" y="968"/>
                  </a:lnTo>
                  <a:lnTo>
                    <a:pt x="8962" y="1554"/>
                  </a:lnTo>
                  <a:lnTo>
                    <a:pt x="7638" y="2292"/>
                  </a:lnTo>
                  <a:lnTo>
                    <a:pt x="6365" y="3158"/>
                  </a:lnTo>
                  <a:lnTo>
                    <a:pt x="5194" y="4125"/>
                  </a:lnTo>
                  <a:lnTo>
                    <a:pt x="4125" y="5195"/>
                  </a:lnTo>
                  <a:lnTo>
                    <a:pt x="3157" y="6366"/>
                  </a:lnTo>
                  <a:lnTo>
                    <a:pt x="2292" y="7639"/>
                  </a:lnTo>
                  <a:lnTo>
                    <a:pt x="1553" y="8988"/>
                  </a:lnTo>
                  <a:lnTo>
                    <a:pt x="968" y="10388"/>
                  </a:lnTo>
                  <a:lnTo>
                    <a:pt x="484" y="11890"/>
                  </a:lnTo>
                  <a:lnTo>
                    <a:pt x="179" y="13418"/>
                  </a:lnTo>
                  <a:lnTo>
                    <a:pt x="26" y="15022"/>
                  </a:lnTo>
                  <a:lnTo>
                    <a:pt x="0" y="15836"/>
                  </a:lnTo>
                  <a:lnTo>
                    <a:pt x="0" y="21055"/>
                  </a:lnTo>
                  <a:lnTo>
                    <a:pt x="739" y="20597"/>
                  </a:lnTo>
                  <a:lnTo>
                    <a:pt x="2979" y="19044"/>
                  </a:lnTo>
                  <a:lnTo>
                    <a:pt x="5729" y="16702"/>
                  </a:lnTo>
                  <a:lnTo>
                    <a:pt x="7893" y="14411"/>
                  </a:lnTo>
                  <a:lnTo>
                    <a:pt x="9293" y="12654"/>
                  </a:lnTo>
                  <a:lnTo>
                    <a:pt x="9980" y="11687"/>
                  </a:lnTo>
                  <a:lnTo>
                    <a:pt x="10031" y="11839"/>
                  </a:lnTo>
                  <a:lnTo>
                    <a:pt x="10591" y="12883"/>
                  </a:lnTo>
                  <a:lnTo>
                    <a:pt x="11279" y="13825"/>
                  </a:lnTo>
                  <a:lnTo>
                    <a:pt x="12272" y="14894"/>
                  </a:lnTo>
                  <a:lnTo>
                    <a:pt x="13595" y="15989"/>
                  </a:lnTo>
                  <a:lnTo>
                    <a:pt x="15301" y="17007"/>
                  </a:lnTo>
                  <a:lnTo>
                    <a:pt x="17414" y="17822"/>
                  </a:lnTo>
                  <a:lnTo>
                    <a:pt x="18662" y="18102"/>
                  </a:lnTo>
                  <a:lnTo>
                    <a:pt x="18713" y="17440"/>
                  </a:lnTo>
                  <a:lnTo>
                    <a:pt x="18611" y="14971"/>
                  </a:lnTo>
                  <a:lnTo>
                    <a:pt x="18764" y="15098"/>
                  </a:lnTo>
                  <a:lnTo>
                    <a:pt x="20393" y="16346"/>
                  </a:lnTo>
                  <a:lnTo>
                    <a:pt x="22735" y="17720"/>
                  </a:lnTo>
                  <a:lnTo>
                    <a:pt x="24772" y="18662"/>
                  </a:lnTo>
                  <a:lnTo>
                    <a:pt x="27216" y="19579"/>
                  </a:lnTo>
                  <a:lnTo>
                    <a:pt x="30067" y="20368"/>
                  </a:lnTo>
                  <a:lnTo>
                    <a:pt x="31671" y="20674"/>
                  </a:lnTo>
                  <a:lnTo>
                    <a:pt x="31671" y="15836"/>
                  </a:lnTo>
                  <a:lnTo>
                    <a:pt x="31646" y="15022"/>
                  </a:lnTo>
                  <a:lnTo>
                    <a:pt x="31493" y="13418"/>
                  </a:lnTo>
                  <a:lnTo>
                    <a:pt x="31162" y="11890"/>
                  </a:lnTo>
                  <a:lnTo>
                    <a:pt x="30704" y="10388"/>
                  </a:lnTo>
                  <a:lnTo>
                    <a:pt x="30093" y="8988"/>
                  </a:lnTo>
                  <a:lnTo>
                    <a:pt x="29380" y="7639"/>
                  </a:lnTo>
                  <a:lnTo>
                    <a:pt x="28514" y="6366"/>
                  </a:lnTo>
                  <a:lnTo>
                    <a:pt x="27547" y="5195"/>
                  </a:lnTo>
                  <a:lnTo>
                    <a:pt x="26478" y="4125"/>
                  </a:lnTo>
                  <a:lnTo>
                    <a:pt x="25306" y="3158"/>
                  </a:lnTo>
                  <a:lnTo>
                    <a:pt x="24034" y="2292"/>
                  </a:lnTo>
                  <a:lnTo>
                    <a:pt x="22684" y="1554"/>
                  </a:lnTo>
                  <a:lnTo>
                    <a:pt x="21284" y="968"/>
                  </a:lnTo>
                  <a:lnTo>
                    <a:pt x="19782" y="510"/>
                  </a:lnTo>
                  <a:lnTo>
                    <a:pt x="18254" y="179"/>
                  </a:lnTo>
                  <a:lnTo>
                    <a:pt x="16650" y="26"/>
                  </a:lnTo>
                  <a:lnTo>
                    <a:pt x="15836" y="1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6" name="Google Shape;106;p12"/>
            <p:cNvSpPr/>
            <p:nvPr/>
          </p:nvSpPr>
          <p:spPr>
            <a:xfrm>
              <a:off x="523900" y="857050"/>
              <a:ext cx="110125" cy="21675"/>
            </a:xfrm>
            <a:custGeom>
              <a:avLst/>
              <a:gdLst/>
              <a:ahLst/>
              <a:cxnLst/>
              <a:rect l="l" t="t" r="r" b="b"/>
              <a:pathLst>
                <a:path w="4405" h="867" fill="none" extrusionOk="0">
                  <a:moveTo>
                    <a:pt x="4404" y="866"/>
                  </a:moveTo>
                  <a:lnTo>
                    <a:pt x="4175" y="662"/>
                  </a:lnTo>
                  <a:lnTo>
                    <a:pt x="3666" y="306"/>
                  </a:lnTo>
                  <a:lnTo>
                    <a:pt x="2800" y="1"/>
                  </a:lnTo>
                  <a:lnTo>
                    <a:pt x="1604" y="1"/>
                  </a:lnTo>
                  <a:lnTo>
                    <a:pt x="738" y="306"/>
                  </a:lnTo>
                  <a:lnTo>
                    <a:pt x="229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7" name="Google Shape;107;p12"/>
            <p:cNvSpPr/>
            <p:nvPr/>
          </p:nvSpPr>
          <p:spPr>
            <a:xfrm>
              <a:off x="884775" y="857050"/>
              <a:ext cx="110125" cy="21675"/>
            </a:xfrm>
            <a:custGeom>
              <a:avLst/>
              <a:gdLst/>
              <a:ahLst/>
              <a:cxnLst/>
              <a:rect l="l" t="t" r="r" b="b"/>
              <a:pathLst>
                <a:path w="4405" h="867" fill="none" extrusionOk="0">
                  <a:moveTo>
                    <a:pt x="4405" y="866"/>
                  </a:moveTo>
                  <a:lnTo>
                    <a:pt x="4175" y="662"/>
                  </a:lnTo>
                  <a:lnTo>
                    <a:pt x="3641" y="306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38" y="306"/>
                  </a:lnTo>
                  <a:lnTo>
                    <a:pt x="229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8" name="Google Shape;108;p12"/>
            <p:cNvSpPr/>
            <p:nvPr/>
          </p:nvSpPr>
          <p:spPr>
            <a:xfrm>
              <a:off x="697650" y="1161925"/>
              <a:ext cx="123500" cy="35650"/>
            </a:xfrm>
            <a:custGeom>
              <a:avLst/>
              <a:gdLst/>
              <a:ahLst/>
              <a:cxnLst/>
              <a:rect l="l" t="t" r="r" b="b"/>
              <a:pathLst>
                <a:path w="4940" h="1426" fill="none" extrusionOk="0">
                  <a:moveTo>
                    <a:pt x="0" y="0"/>
                  </a:moveTo>
                  <a:lnTo>
                    <a:pt x="128" y="306"/>
                  </a:lnTo>
                  <a:lnTo>
                    <a:pt x="611" y="815"/>
                  </a:lnTo>
                  <a:lnTo>
                    <a:pt x="1248" y="1197"/>
                  </a:lnTo>
                  <a:lnTo>
                    <a:pt x="2037" y="1426"/>
                  </a:lnTo>
                  <a:lnTo>
                    <a:pt x="2470" y="1426"/>
                  </a:lnTo>
                  <a:lnTo>
                    <a:pt x="2903" y="1426"/>
                  </a:lnTo>
                  <a:lnTo>
                    <a:pt x="3666" y="1222"/>
                  </a:lnTo>
                  <a:lnTo>
                    <a:pt x="4303" y="840"/>
                  </a:lnTo>
                  <a:lnTo>
                    <a:pt x="4787" y="331"/>
                  </a:lnTo>
                  <a:lnTo>
                    <a:pt x="4939" y="26"/>
                  </a:lnTo>
                </a:path>
              </a:pathLst>
            </a:custGeom>
            <a:noFill/>
            <a:ln w="21000" cap="rnd" cmpd="sng">
              <a:solidFill>
                <a:srgbClr val="AE4C3F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9" name="Google Shape;109;p12"/>
            <p:cNvSpPr/>
            <p:nvPr/>
          </p:nvSpPr>
          <p:spPr>
            <a:xfrm>
              <a:off x="1280650" y="970350"/>
              <a:ext cx="357075" cy="585575"/>
            </a:xfrm>
            <a:custGeom>
              <a:avLst/>
              <a:gdLst/>
              <a:ahLst/>
              <a:cxnLst/>
              <a:rect l="l" t="t" r="r" b="b"/>
              <a:pathLst>
                <a:path w="14283" h="23423" extrusionOk="0">
                  <a:moveTo>
                    <a:pt x="9217" y="0"/>
                  </a:moveTo>
                  <a:lnTo>
                    <a:pt x="8784" y="77"/>
                  </a:lnTo>
                  <a:lnTo>
                    <a:pt x="8427" y="357"/>
                  </a:lnTo>
                  <a:lnTo>
                    <a:pt x="8173" y="738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60" y="8453"/>
                  </a:lnTo>
                  <a:lnTo>
                    <a:pt x="7587" y="1757"/>
                  </a:lnTo>
                  <a:lnTo>
                    <a:pt x="7638" y="1502"/>
                  </a:lnTo>
                  <a:lnTo>
                    <a:pt x="7587" y="1019"/>
                  </a:lnTo>
                  <a:lnTo>
                    <a:pt x="7384" y="637"/>
                  </a:lnTo>
                  <a:lnTo>
                    <a:pt x="7027" y="357"/>
                  </a:lnTo>
                  <a:lnTo>
                    <a:pt x="6824" y="280"/>
                  </a:lnTo>
                  <a:lnTo>
                    <a:pt x="6620" y="255"/>
                  </a:lnTo>
                  <a:lnTo>
                    <a:pt x="6187" y="357"/>
                  </a:lnTo>
                  <a:lnTo>
                    <a:pt x="5831" y="611"/>
                  </a:lnTo>
                  <a:lnTo>
                    <a:pt x="5576" y="1019"/>
                  </a:lnTo>
                  <a:lnTo>
                    <a:pt x="5500" y="1273"/>
                  </a:lnTo>
                  <a:lnTo>
                    <a:pt x="3387" y="10413"/>
                  </a:lnTo>
                  <a:lnTo>
                    <a:pt x="3157" y="9547"/>
                  </a:lnTo>
                  <a:lnTo>
                    <a:pt x="2648" y="8172"/>
                  </a:lnTo>
                  <a:lnTo>
                    <a:pt x="2139" y="7205"/>
                  </a:lnTo>
                  <a:lnTo>
                    <a:pt x="1630" y="6594"/>
                  </a:lnTo>
                  <a:lnTo>
                    <a:pt x="968" y="6110"/>
                  </a:lnTo>
                  <a:lnTo>
                    <a:pt x="408" y="6034"/>
                  </a:lnTo>
                  <a:lnTo>
                    <a:pt x="332" y="6059"/>
                  </a:lnTo>
                  <a:lnTo>
                    <a:pt x="179" y="6136"/>
                  </a:lnTo>
                  <a:lnTo>
                    <a:pt x="1" y="6441"/>
                  </a:lnTo>
                  <a:lnTo>
                    <a:pt x="1" y="6950"/>
                  </a:lnTo>
                  <a:lnTo>
                    <a:pt x="51" y="7052"/>
                  </a:lnTo>
                  <a:lnTo>
                    <a:pt x="561" y="9980"/>
                  </a:lnTo>
                  <a:lnTo>
                    <a:pt x="1172" y="13493"/>
                  </a:lnTo>
                  <a:lnTo>
                    <a:pt x="1223" y="13875"/>
                  </a:lnTo>
                  <a:lnTo>
                    <a:pt x="1426" y="14537"/>
                  </a:lnTo>
                  <a:lnTo>
                    <a:pt x="1910" y="15301"/>
                  </a:lnTo>
                  <a:lnTo>
                    <a:pt x="2954" y="16116"/>
                  </a:lnTo>
                  <a:lnTo>
                    <a:pt x="3183" y="16192"/>
                  </a:lnTo>
                  <a:lnTo>
                    <a:pt x="1859" y="21844"/>
                  </a:lnTo>
                  <a:lnTo>
                    <a:pt x="8809" y="23422"/>
                  </a:lnTo>
                  <a:lnTo>
                    <a:pt x="10159" y="17669"/>
                  </a:lnTo>
                  <a:lnTo>
                    <a:pt x="10286" y="17694"/>
                  </a:lnTo>
                  <a:lnTo>
                    <a:pt x="10719" y="17592"/>
                  </a:lnTo>
                  <a:lnTo>
                    <a:pt x="11228" y="17312"/>
                  </a:lnTo>
                  <a:lnTo>
                    <a:pt x="11635" y="16778"/>
                  </a:lnTo>
                  <a:lnTo>
                    <a:pt x="11763" y="16396"/>
                  </a:lnTo>
                  <a:lnTo>
                    <a:pt x="12094" y="14944"/>
                  </a:lnTo>
                  <a:lnTo>
                    <a:pt x="12832" y="11737"/>
                  </a:lnTo>
                  <a:lnTo>
                    <a:pt x="13086" y="10617"/>
                  </a:lnTo>
                  <a:lnTo>
                    <a:pt x="13214" y="10107"/>
                  </a:lnTo>
                  <a:lnTo>
                    <a:pt x="14232" y="5627"/>
                  </a:lnTo>
                  <a:lnTo>
                    <a:pt x="14283" y="5397"/>
                  </a:lnTo>
                  <a:lnTo>
                    <a:pt x="14232" y="4965"/>
                  </a:lnTo>
                  <a:lnTo>
                    <a:pt x="14028" y="4608"/>
                  </a:lnTo>
                  <a:lnTo>
                    <a:pt x="13723" y="4354"/>
                  </a:lnTo>
                  <a:lnTo>
                    <a:pt x="13519" y="4277"/>
                  </a:lnTo>
                  <a:lnTo>
                    <a:pt x="13341" y="4252"/>
                  </a:lnTo>
                  <a:lnTo>
                    <a:pt x="12934" y="4354"/>
                  </a:lnTo>
                  <a:lnTo>
                    <a:pt x="12603" y="4583"/>
                  </a:lnTo>
                  <a:lnTo>
                    <a:pt x="12374" y="4965"/>
                  </a:lnTo>
                  <a:lnTo>
                    <a:pt x="12297" y="5194"/>
                  </a:lnTo>
                  <a:lnTo>
                    <a:pt x="11253" y="9649"/>
                  </a:lnTo>
                  <a:lnTo>
                    <a:pt x="10872" y="9573"/>
                  </a:lnTo>
                  <a:lnTo>
                    <a:pt x="12323" y="3284"/>
                  </a:lnTo>
                  <a:lnTo>
                    <a:pt x="12374" y="3030"/>
                  </a:lnTo>
                  <a:lnTo>
                    <a:pt x="12323" y="2546"/>
                  </a:lnTo>
                  <a:lnTo>
                    <a:pt x="12094" y="2164"/>
                  </a:lnTo>
                  <a:lnTo>
                    <a:pt x="11763" y="1884"/>
                  </a:lnTo>
                  <a:lnTo>
                    <a:pt x="11559" y="1808"/>
                  </a:lnTo>
                  <a:lnTo>
                    <a:pt x="11330" y="1782"/>
                  </a:lnTo>
                  <a:lnTo>
                    <a:pt x="10922" y="1884"/>
                  </a:lnTo>
                  <a:lnTo>
                    <a:pt x="10566" y="2139"/>
                  </a:lnTo>
                  <a:lnTo>
                    <a:pt x="10286" y="2546"/>
                  </a:lnTo>
                  <a:lnTo>
                    <a:pt x="10235" y="2801"/>
                  </a:lnTo>
                  <a:lnTo>
                    <a:pt x="8784" y="9089"/>
                  </a:lnTo>
                  <a:lnTo>
                    <a:pt x="8478" y="9013"/>
                  </a:lnTo>
                  <a:lnTo>
                    <a:pt x="10210" y="1477"/>
                  </a:lnTo>
                  <a:lnTo>
                    <a:pt x="10235" y="1222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77"/>
                  </a:lnTo>
                  <a:lnTo>
                    <a:pt x="9420" y="26"/>
                  </a:lnTo>
                  <a:lnTo>
                    <a:pt x="9217" y="0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0" name="Google Shape;110;p12"/>
            <p:cNvSpPr/>
            <p:nvPr/>
          </p:nvSpPr>
          <p:spPr>
            <a:xfrm>
              <a:off x="1365300" y="123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1" name="Google Shape;111;p12"/>
            <p:cNvSpPr/>
            <p:nvPr/>
          </p:nvSpPr>
          <p:spPr>
            <a:xfrm>
              <a:off x="1398400" y="1174650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2" y="0"/>
                  </a:moveTo>
                  <a:lnTo>
                    <a:pt x="0" y="484"/>
                  </a:lnTo>
                  <a:lnTo>
                    <a:pt x="7536" y="2215"/>
                  </a:lnTo>
                  <a:lnTo>
                    <a:pt x="7638" y="1732"/>
                  </a:lnTo>
                  <a:lnTo>
                    <a:pt x="6569" y="1477"/>
                  </a:lnTo>
                  <a:lnTo>
                    <a:pt x="6543" y="1477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2" name="Google Shape;112;p12"/>
            <p:cNvSpPr/>
            <p:nvPr/>
          </p:nvSpPr>
          <p:spPr>
            <a:xfrm>
              <a:off x="1365300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77" y="1"/>
                  </a:moveTo>
                  <a:lnTo>
                    <a:pt x="52" y="26"/>
                  </a:lnTo>
                  <a:lnTo>
                    <a:pt x="1" y="255"/>
                  </a:lnTo>
                  <a:lnTo>
                    <a:pt x="230" y="306"/>
                  </a:lnTo>
                  <a:lnTo>
                    <a:pt x="1121" y="612"/>
                  </a:lnTo>
                  <a:lnTo>
                    <a:pt x="1859" y="1019"/>
                  </a:lnTo>
                  <a:lnTo>
                    <a:pt x="2597" y="1656"/>
                  </a:lnTo>
                  <a:lnTo>
                    <a:pt x="3259" y="2572"/>
                  </a:lnTo>
                  <a:lnTo>
                    <a:pt x="3718" y="3794"/>
                  </a:lnTo>
                  <a:lnTo>
                    <a:pt x="3896" y="5347"/>
                  </a:lnTo>
                  <a:lnTo>
                    <a:pt x="3819" y="6315"/>
                  </a:lnTo>
                  <a:lnTo>
                    <a:pt x="4099" y="6365"/>
                  </a:lnTo>
                  <a:lnTo>
                    <a:pt x="4150" y="6213"/>
                  </a:lnTo>
                  <a:lnTo>
                    <a:pt x="4227" y="5118"/>
                  </a:lnTo>
                  <a:lnTo>
                    <a:pt x="4176" y="4125"/>
                  </a:lnTo>
                  <a:lnTo>
                    <a:pt x="3896" y="3005"/>
                  </a:lnTo>
                  <a:lnTo>
                    <a:pt x="3336" y="1936"/>
                  </a:lnTo>
                  <a:lnTo>
                    <a:pt x="2394" y="968"/>
                  </a:lnTo>
                  <a:lnTo>
                    <a:pt x="1375" y="383"/>
                  </a:lnTo>
                  <a:lnTo>
                    <a:pt x="535" y="103"/>
                  </a:lnTo>
                  <a:lnTo>
                    <a:pt x="77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3" name="Google Shape;113;p12"/>
            <p:cNvSpPr/>
            <p:nvPr/>
          </p:nvSpPr>
          <p:spPr>
            <a:xfrm>
              <a:off x="1343025" y="1403775"/>
              <a:ext cx="183975" cy="84675"/>
            </a:xfrm>
            <a:custGeom>
              <a:avLst/>
              <a:gdLst/>
              <a:ahLst/>
              <a:cxnLst/>
              <a:rect l="l" t="t" r="r" b="b"/>
              <a:pathLst>
                <a:path w="7359" h="3387" extrusionOk="0">
                  <a:moveTo>
                    <a:pt x="408" y="1"/>
                  </a:moveTo>
                  <a:lnTo>
                    <a:pt x="1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4" name="Google Shape;114;p12"/>
            <p:cNvSpPr/>
            <p:nvPr/>
          </p:nvSpPr>
          <p:spPr>
            <a:xfrm>
              <a:off x="1303575" y="1425425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0" y="1935"/>
                  </a:lnTo>
                  <a:lnTo>
                    <a:pt x="9063" y="4023"/>
                  </a:lnTo>
                  <a:lnTo>
                    <a:pt x="9496" y="2113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52C5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5" name="Google Shape;115;p12"/>
            <p:cNvSpPr/>
            <p:nvPr/>
          </p:nvSpPr>
          <p:spPr>
            <a:xfrm>
              <a:off x="1281300" y="14636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7" y="1"/>
                  </a:moveTo>
                  <a:lnTo>
                    <a:pt x="0" y="4227"/>
                  </a:lnTo>
                  <a:lnTo>
                    <a:pt x="9547" y="4227"/>
                  </a:lnTo>
                  <a:lnTo>
                    <a:pt x="10056" y="2088"/>
                  </a:lnTo>
                  <a:lnTo>
                    <a:pt x="967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  <p:sp>
        <p:nvSpPr>
          <p:cNvPr id="116" name="Google Shape;116;p12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+mj-lt"/>
              </a:rPr>
              <a:t>2</a:t>
            </a:fld>
            <a:endParaRPr>
              <a:latin typeface="+mj-lt"/>
            </a:endParaRPr>
          </a:p>
        </p:txBody>
      </p:sp>
      <p:sp>
        <p:nvSpPr>
          <p:cNvPr id="41" name="Rectangle 2">
            <a:extLst>
              <a:ext uri="{FF2B5EF4-FFF2-40B4-BE49-F238E27FC236}">
                <a16:creationId xmlns:a16="http://schemas.microsoft.com/office/drawing/2014/main" id="{7CB7B81A-ED24-42C7-8F2E-E10722536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692" y="475024"/>
            <a:ext cx="7886700" cy="609374"/>
          </a:xfrm>
        </p:spPr>
        <p:txBody>
          <a:bodyPr/>
          <a:lstStyle/>
          <a:p>
            <a:pPr eaLnBrk="1" hangingPunct="1"/>
            <a:r>
              <a:rPr lang="en-US" alt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HĐ 1: </a:t>
            </a:r>
            <a:r>
              <a:rPr lang="en-US" altLang="en-US" sz="3200" b="1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Truyện</a:t>
            </a:r>
            <a:r>
              <a:rPr lang="en-US" alt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“</a:t>
            </a:r>
            <a:r>
              <a:rPr lang="en-US" altLang="en-US" sz="3200" b="1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Chuyện</a:t>
            </a:r>
            <a:r>
              <a:rPr lang="en-US" alt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altLang="en-US" sz="3200" b="1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của</a:t>
            </a:r>
            <a:r>
              <a:rPr lang="en-US" alt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altLang="en-US" sz="3200" b="1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bạn</a:t>
            </a:r>
            <a:r>
              <a:rPr lang="en-US" alt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altLang="en-US" sz="3200" b="1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Đức</a:t>
            </a:r>
            <a:r>
              <a:rPr lang="en-US" alt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”</a:t>
            </a:r>
          </a:p>
        </p:txBody>
      </p:sp>
      <p:sp>
        <p:nvSpPr>
          <p:cNvPr id="42" name="Rectangle 3">
            <a:extLst>
              <a:ext uri="{FF2B5EF4-FFF2-40B4-BE49-F238E27FC236}">
                <a16:creationId xmlns:a16="http://schemas.microsoft.com/office/drawing/2014/main" id="{126DA80D-EA7E-4BAF-83B4-670A20EA35F7}"/>
              </a:ext>
            </a:extLst>
          </p:cNvPr>
          <p:cNvSpPr txBox="1">
            <a:spLocks/>
          </p:cNvSpPr>
          <p:nvPr/>
        </p:nvSpPr>
        <p:spPr>
          <a:xfrm>
            <a:off x="504031" y="1421065"/>
            <a:ext cx="8135937" cy="503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D9EEB"/>
              </a:buClr>
              <a:buSzPts val="1800"/>
              <a:buFont typeface="ABeeZee"/>
              <a:buChar char="×"/>
              <a:defRPr sz="1800" b="0" i="0" u="none" strike="noStrike" cap="none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D9EEB"/>
              </a:buClr>
              <a:buSzPts val="1800"/>
              <a:buFont typeface="ABeeZee"/>
              <a:buChar char="×"/>
              <a:defRPr sz="1800" b="0" i="0" u="none" strike="noStrike" cap="none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D9EEB"/>
              </a:buClr>
              <a:buSzPts val="1800"/>
              <a:buFont typeface="ABeeZee"/>
              <a:buChar char="×"/>
              <a:defRPr sz="1800" b="0" i="0" u="none" strike="noStrike" cap="none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BeeZee"/>
              <a:buChar char="×"/>
              <a:defRPr sz="1800" b="0" i="0" u="none" strike="noStrike" cap="none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BeeZee"/>
              <a:buChar char="×"/>
              <a:defRPr sz="1800" b="0" i="0" u="none" strike="noStrike" cap="none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BeeZee"/>
              <a:buChar char="×"/>
              <a:defRPr sz="1800" b="0" i="0" u="none" strike="noStrike" cap="none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BeeZee"/>
              <a:buChar char="●"/>
              <a:defRPr sz="1800" b="0" i="0" u="none" strike="noStrike" cap="none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BeeZee"/>
              <a:buChar char="○"/>
              <a:defRPr sz="1800" b="0" i="0" u="none" strike="noStrike" cap="none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BeeZee"/>
              <a:buChar char="■"/>
              <a:defRPr sz="1800" b="0" i="0" u="none" strike="noStrike" cap="none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9pPr>
          </a:lstStyle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3200" dirty="0">
                <a:solidFill>
                  <a:schemeClr val="bg2"/>
                </a:solidFill>
                <a:latin typeface="+mj-lt"/>
              </a:rPr>
              <a:t>1. </a:t>
            </a:r>
            <a:r>
              <a:rPr lang="en-US" altLang="en-US" sz="3200" dirty="0" err="1">
                <a:solidFill>
                  <a:schemeClr val="bg2"/>
                </a:solidFill>
                <a:latin typeface="+mj-lt"/>
              </a:rPr>
              <a:t>Đức</a:t>
            </a:r>
            <a:r>
              <a:rPr lang="en-US" altLang="en-US" sz="3200" dirty="0">
                <a:solidFill>
                  <a:schemeClr val="bg2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chemeClr val="bg2"/>
                </a:solidFill>
                <a:latin typeface="+mj-lt"/>
              </a:rPr>
              <a:t>đã</a:t>
            </a:r>
            <a:r>
              <a:rPr lang="en-US" altLang="en-US" sz="3200" dirty="0">
                <a:solidFill>
                  <a:schemeClr val="bg2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chemeClr val="bg2"/>
                </a:solidFill>
                <a:latin typeface="+mj-lt"/>
              </a:rPr>
              <a:t>gây</a:t>
            </a:r>
            <a:r>
              <a:rPr lang="en-US" altLang="en-US" sz="3200" dirty="0">
                <a:solidFill>
                  <a:schemeClr val="bg2"/>
                </a:solidFill>
                <a:latin typeface="+mj-lt"/>
              </a:rPr>
              <a:t> ra </a:t>
            </a:r>
            <a:r>
              <a:rPr lang="en-US" altLang="en-US" sz="3200" dirty="0" err="1">
                <a:solidFill>
                  <a:schemeClr val="bg2"/>
                </a:solidFill>
                <a:latin typeface="+mj-lt"/>
              </a:rPr>
              <a:t>chuyện</a:t>
            </a:r>
            <a:r>
              <a:rPr lang="en-US" altLang="en-US" sz="3200" dirty="0">
                <a:solidFill>
                  <a:schemeClr val="bg2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chemeClr val="bg2"/>
                </a:solidFill>
                <a:latin typeface="+mj-lt"/>
              </a:rPr>
              <a:t>gì</a:t>
            </a:r>
            <a:r>
              <a:rPr lang="en-US" altLang="en-US" sz="3200" dirty="0">
                <a:solidFill>
                  <a:schemeClr val="bg2"/>
                </a:solidFill>
                <a:latin typeface="+mj-lt"/>
              </a:rPr>
              <a:t>?</a:t>
            </a:r>
          </a:p>
          <a:p>
            <a:pPr>
              <a:lnSpc>
                <a:spcPct val="80000"/>
              </a:lnSpc>
            </a:pPr>
            <a:endParaRPr lang="en-US" altLang="en-US" sz="3200" dirty="0">
              <a:solidFill>
                <a:schemeClr val="bg2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endParaRPr lang="en-US" altLang="en-US" sz="3200" dirty="0">
              <a:solidFill>
                <a:schemeClr val="bg2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endParaRPr lang="en-US" altLang="en-US" sz="3200" dirty="0">
              <a:solidFill>
                <a:schemeClr val="bg2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endParaRPr lang="en-US" altLang="en-US" sz="3200" dirty="0">
              <a:solidFill>
                <a:schemeClr val="bg2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endParaRPr lang="en-US" altLang="en-US" sz="3200" dirty="0">
              <a:solidFill>
                <a:schemeClr val="bg2"/>
              </a:solidFill>
              <a:latin typeface="+mj-lt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32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3" name="Text Box 8">
            <a:extLst>
              <a:ext uri="{FF2B5EF4-FFF2-40B4-BE49-F238E27FC236}">
                <a16:creationId xmlns:a16="http://schemas.microsoft.com/office/drawing/2014/main" id="{E3C37617-2F36-478D-ACD0-B9C728D11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971" y="2231446"/>
            <a:ext cx="688654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Đức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đã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đá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bóng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trúng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bà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Doan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và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làm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đổ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gánh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hàng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của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bà</a:t>
            </a:r>
            <a:endParaRPr lang="en-US" altLang="en-US" sz="3200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build="p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oogle Shape;123;p13"/>
          <p:cNvGrpSpPr/>
          <p:nvPr/>
        </p:nvGrpSpPr>
        <p:grpSpPr>
          <a:xfrm flipH="1">
            <a:off x="7494560" y="3754514"/>
            <a:ext cx="1649444" cy="1388992"/>
            <a:chOff x="2062875" y="1879850"/>
            <a:chExt cx="1394525" cy="1174325"/>
          </a:xfrm>
        </p:grpSpPr>
        <p:sp>
          <p:nvSpPr>
            <p:cNvPr id="124" name="Google Shape;124;p13"/>
            <p:cNvSpPr/>
            <p:nvPr/>
          </p:nvSpPr>
          <p:spPr>
            <a:xfrm>
              <a:off x="2098525" y="2337475"/>
              <a:ext cx="969350" cy="705875"/>
            </a:xfrm>
            <a:custGeom>
              <a:avLst/>
              <a:gdLst/>
              <a:ahLst/>
              <a:cxnLst/>
              <a:rect l="l" t="t" r="r" b="b"/>
              <a:pathLst>
                <a:path w="38774" h="28235" extrusionOk="0">
                  <a:moveTo>
                    <a:pt x="15505" y="1"/>
                  </a:moveTo>
                  <a:lnTo>
                    <a:pt x="12195" y="153"/>
                  </a:lnTo>
                  <a:lnTo>
                    <a:pt x="11559" y="204"/>
                  </a:lnTo>
                  <a:lnTo>
                    <a:pt x="10107" y="586"/>
                  </a:lnTo>
                  <a:lnTo>
                    <a:pt x="8529" y="1248"/>
                  </a:lnTo>
                  <a:lnTo>
                    <a:pt x="6950" y="2190"/>
                  </a:lnTo>
                  <a:lnTo>
                    <a:pt x="5474" y="3412"/>
                  </a:lnTo>
                  <a:lnTo>
                    <a:pt x="4201" y="4838"/>
                  </a:lnTo>
                  <a:lnTo>
                    <a:pt x="3463" y="6085"/>
                  </a:lnTo>
                  <a:lnTo>
                    <a:pt x="3081" y="6976"/>
                  </a:lnTo>
                  <a:lnTo>
                    <a:pt x="2826" y="7944"/>
                  </a:lnTo>
                  <a:lnTo>
                    <a:pt x="2699" y="8937"/>
                  </a:lnTo>
                  <a:lnTo>
                    <a:pt x="2699" y="9446"/>
                  </a:lnTo>
                  <a:lnTo>
                    <a:pt x="2724" y="10286"/>
                  </a:lnTo>
                  <a:lnTo>
                    <a:pt x="3055" y="11534"/>
                  </a:lnTo>
                  <a:lnTo>
                    <a:pt x="3463" y="12501"/>
                  </a:lnTo>
                  <a:lnTo>
                    <a:pt x="3666" y="13570"/>
                  </a:lnTo>
                  <a:lnTo>
                    <a:pt x="3590" y="14232"/>
                  </a:lnTo>
                  <a:lnTo>
                    <a:pt x="3412" y="15021"/>
                  </a:lnTo>
                  <a:lnTo>
                    <a:pt x="2826" y="16091"/>
                  </a:lnTo>
                  <a:lnTo>
                    <a:pt x="2088" y="16905"/>
                  </a:lnTo>
                  <a:lnTo>
                    <a:pt x="1273" y="17796"/>
                  </a:lnTo>
                  <a:lnTo>
                    <a:pt x="917" y="18407"/>
                  </a:lnTo>
                  <a:lnTo>
                    <a:pt x="637" y="18942"/>
                  </a:lnTo>
                  <a:lnTo>
                    <a:pt x="255" y="20062"/>
                  </a:lnTo>
                  <a:lnTo>
                    <a:pt x="26" y="21208"/>
                  </a:lnTo>
                  <a:lnTo>
                    <a:pt x="0" y="22379"/>
                  </a:lnTo>
                  <a:lnTo>
                    <a:pt x="178" y="23525"/>
                  </a:lnTo>
                  <a:lnTo>
                    <a:pt x="560" y="24619"/>
                  </a:lnTo>
                  <a:lnTo>
                    <a:pt x="1197" y="25587"/>
                  </a:lnTo>
                  <a:lnTo>
                    <a:pt x="2037" y="26427"/>
                  </a:lnTo>
                  <a:lnTo>
                    <a:pt x="2572" y="26783"/>
                  </a:lnTo>
                  <a:lnTo>
                    <a:pt x="2902" y="26962"/>
                  </a:lnTo>
                  <a:lnTo>
                    <a:pt x="4048" y="27292"/>
                  </a:lnTo>
                  <a:lnTo>
                    <a:pt x="6518" y="27674"/>
                  </a:lnTo>
                  <a:lnTo>
                    <a:pt x="11100" y="28056"/>
                  </a:lnTo>
                  <a:lnTo>
                    <a:pt x="16548" y="28234"/>
                  </a:lnTo>
                  <a:lnTo>
                    <a:pt x="22251" y="28234"/>
                  </a:lnTo>
                  <a:lnTo>
                    <a:pt x="27674" y="28056"/>
                  </a:lnTo>
                  <a:lnTo>
                    <a:pt x="32257" y="27674"/>
                  </a:lnTo>
                  <a:lnTo>
                    <a:pt x="34752" y="27292"/>
                  </a:lnTo>
                  <a:lnTo>
                    <a:pt x="35872" y="26962"/>
                  </a:lnTo>
                  <a:lnTo>
                    <a:pt x="36228" y="26783"/>
                  </a:lnTo>
                  <a:lnTo>
                    <a:pt x="36763" y="26427"/>
                  </a:lnTo>
                  <a:lnTo>
                    <a:pt x="37603" y="25587"/>
                  </a:lnTo>
                  <a:lnTo>
                    <a:pt x="38214" y="24619"/>
                  </a:lnTo>
                  <a:lnTo>
                    <a:pt x="38621" y="23525"/>
                  </a:lnTo>
                  <a:lnTo>
                    <a:pt x="38774" y="22379"/>
                  </a:lnTo>
                  <a:lnTo>
                    <a:pt x="38749" y="21208"/>
                  </a:lnTo>
                  <a:lnTo>
                    <a:pt x="38545" y="20062"/>
                  </a:lnTo>
                  <a:lnTo>
                    <a:pt x="38138" y="18942"/>
                  </a:lnTo>
                  <a:lnTo>
                    <a:pt x="37883" y="18407"/>
                  </a:lnTo>
                  <a:lnTo>
                    <a:pt x="37527" y="17796"/>
                  </a:lnTo>
                  <a:lnTo>
                    <a:pt x="36712" y="16905"/>
                  </a:lnTo>
                  <a:lnTo>
                    <a:pt x="35948" y="16091"/>
                  </a:lnTo>
                  <a:lnTo>
                    <a:pt x="35388" y="15021"/>
                  </a:lnTo>
                  <a:lnTo>
                    <a:pt x="35210" y="14232"/>
                  </a:lnTo>
                  <a:lnTo>
                    <a:pt x="35133" y="13570"/>
                  </a:lnTo>
                  <a:lnTo>
                    <a:pt x="35337" y="12501"/>
                  </a:lnTo>
                  <a:lnTo>
                    <a:pt x="35719" y="11534"/>
                  </a:lnTo>
                  <a:lnTo>
                    <a:pt x="36050" y="10286"/>
                  </a:lnTo>
                  <a:lnTo>
                    <a:pt x="36101" y="9446"/>
                  </a:lnTo>
                  <a:lnTo>
                    <a:pt x="36101" y="8937"/>
                  </a:lnTo>
                  <a:lnTo>
                    <a:pt x="35974" y="7944"/>
                  </a:lnTo>
                  <a:lnTo>
                    <a:pt x="35693" y="6976"/>
                  </a:lnTo>
                  <a:lnTo>
                    <a:pt x="35337" y="6085"/>
                  </a:lnTo>
                  <a:lnTo>
                    <a:pt x="34599" y="4838"/>
                  </a:lnTo>
                  <a:lnTo>
                    <a:pt x="33326" y="3412"/>
                  </a:lnTo>
                  <a:lnTo>
                    <a:pt x="31849" y="2190"/>
                  </a:lnTo>
                  <a:lnTo>
                    <a:pt x="30271" y="1248"/>
                  </a:lnTo>
                  <a:lnTo>
                    <a:pt x="28692" y="586"/>
                  </a:lnTo>
                  <a:lnTo>
                    <a:pt x="27241" y="204"/>
                  </a:lnTo>
                  <a:lnTo>
                    <a:pt x="26605" y="153"/>
                  </a:lnTo>
                  <a:lnTo>
                    <a:pt x="23295" y="1"/>
                  </a:lnTo>
                  <a:close/>
                </a:path>
              </a:pathLst>
            </a:custGeom>
            <a:solidFill>
              <a:srgbClr val="9E79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217745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2724" y="0"/>
                  </a:moveTo>
                  <a:lnTo>
                    <a:pt x="2164" y="26"/>
                  </a:lnTo>
                  <a:lnTo>
                    <a:pt x="1197" y="433"/>
                  </a:lnTo>
                  <a:lnTo>
                    <a:pt x="458" y="1197"/>
                  </a:lnTo>
                  <a:lnTo>
                    <a:pt x="26" y="2164"/>
                  </a:lnTo>
                  <a:lnTo>
                    <a:pt x="0" y="2724"/>
                  </a:lnTo>
                  <a:lnTo>
                    <a:pt x="0" y="4914"/>
                  </a:lnTo>
                  <a:lnTo>
                    <a:pt x="26" y="5448"/>
                  </a:lnTo>
                  <a:lnTo>
                    <a:pt x="458" y="6441"/>
                  </a:lnTo>
                  <a:lnTo>
                    <a:pt x="1197" y="7180"/>
                  </a:lnTo>
                  <a:lnTo>
                    <a:pt x="2164" y="7587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2922100" y="2352125"/>
              <a:ext cx="68150" cy="190950"/>
            </a:xfrm>
            <a:custGeom>
              <a:avLst/>
              <a:gdLst/>
              <a:ahLst/>
              <a:cxnLst/>
              <a:rect l="l" t="t" r="r" b="b"/>
              <a:pathLst>
                <a:path w="2726" h="7638" extrusionOk="0">
                  <a:moveTo>
                    <a:pt x="1" y="0"/>
                  </a:moveTo>
                  <a:lnTo>
                    <a:pt x="1" y="7638"/>
                  </a:lnTo>
                  <a:lnTo>
                    <a:pt x="561" y="7587"/>
                  </a:lnTo>
                  <a:lnTo>
                    <a:pt x="1528" y="7180"/>
                  </a:lnTo>
                  <a:lnTo>
                    <a:pt x="2267" y="6441"/>
                  </a:lnTo>
                  <a:lnTo>
                    <a:pt x="2700" y="5448"/>
                  </a:lnTo>
                  <a:lnTo>
                    <a:pt x="2725" y="4914"/>
                  </a:lnTo>
                  <a:lnTo>
                    <a:pt x="2725" y="2724"/>
                  </a:lnTo>
                  <a:lnTo>
                    <a:pt x="2700" y="2164"/>
                  </a:lnTo>
                  <a:lnTo>
                    <a:pt x="2267" y="1197"/>
                  </a:lnTo>
                  <a:lnTo>
                    <a:pt x="1528" y="433"/>
                  </a:lnTo>
                  <a:lnTo>
                    <a:pt x="561" y="2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2479125" y="2740375"/>
              <a:ext cx="210050" cy="263525"/>
            </a:xfrm>
            <a:custGeom>
              <a:avLst/>
              <a:gdLst/>
              <a:ahLst/>
              <a:cxnLst/>
              <a:rect l="l" t="t" r="r" b="b"/>
              <a:pathLst>
                <a:path w="8402" h="10541" extrusionOk="0">
                  <a:moveTo>
                    <a:pt x="1" y="0"/>
                  </a:moveTo>
                  <a:lnTo>
                    <a:pt x="1" y="10540"/>
                  </a:lnTo>
                  <a:lnTo>
                    <a:pt x="8402" y="10540"/>
                  </a:lnTo>
                  <a:lnTo>
                    <a:pt x="8402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2233450" y="1924400"/>
              <a:ext cx="700775" cy="875825"/>
            </a:xfrm>
            <a:custGeom>
              <a:avLst/>
              <a:gdLst/>
              <a:ahLst/>
              <a:cxnLst/>
              <a:rect l="l" t="t" r="r" b="b"/>
              <a:pathLst>
                <a:path w="28031" h="35033" extrusionOk="0">
                  <a:moveTo>
                    <a:pt x="14028" y="1"/>
                  </a:moveTo>
                  <a:lnTo>
                    <a:pt x="13290" y="26"/>
                  </a:lnTo>
                  <a:lnTo>
                    <a:pt x="11890" y="179"/>
                  </a:lnTo>
                  <a:lnTo>
                    <a:pt x="10515" y="459"/>
                  </a:lnTo>
                  <a:lnTo>
                    <a:pt x="9191" y="867"/>
                  </a:lnTo>
                  <a:lnTo>
                    <a:pt x="7944" y="1401"/>
                  </a:lnTo>
                  <a:lnTo>
                    <a:pt x="6747" y="2038"/>
                  </a:lnTo>
                  <a:lnTo>
                    <a:pt x="5627" y="2801"/>
                  </a:lnTo>
                  <a:lnTo>
                    <a:pt x="4583" y="3642"/>
                  </a:lnTo>
                  <a:lnTo>
                    <a:pt x="3641" y="4609"/>
                  </a:lnTo>
                  <a:lnTo>
                    <a:pt x="2775" y="5653"/>
                  </a:lnTo>
                  <a:lnTo>
                    <a:pt x="2012" y="6773"/>
                  </a:lnTo>
                  <a:lnTo>
                    <a:pt x="1375" y="7944"/>
                  </a:lnTo>
                  <a:lnTo>
                    <a:pt x="841" y="9217"/>
                  </a:lnTo>
                  <a:lnTo>
                    <a:pt x="433" y="10541"/>
                  </a:lnTo>
                  <a:lnTo>
                    <a:pt x="153" y="11890"/>
                  </a:lnTo>
                  <a:lnTo>
                    <a:pt x="0" y="13316"/>
                  </a:lnTo>
                  <a:lnTo>
                    <a:pt x="0" y="14029"/>
                  </a:lnTo>
                  <a:lnTo>
                    <a:pt x="0" y="21004"/>
                  </a:lnTo>
                  <a:lnTo>
                    <a:pt x="0" y="21743"/>
                  </a:lnTo>
                  <a:lnTo>
                    <a:pt x="153" y="23143"/>
                  </a:lnTo>
                  <a:lnTo>
                    <a:pt x="433" y="24518"/>
                  </a:lnTo>
                  <a:lnTo>
                    <a:pt x="841" y="25842"/>
                  </a:lnTo>
                  <a:lnTo>
                    <a:pt x="1375" y="27089"/>
                  </a:lnTo>
                  <a:lnTo>
                    <a:pt x="2012" y="28286"/>
                  </a:lnTo>
                  <a:lnTo>
                    <a:pt x="2775" y="29406"/>
                  </a:lnTo>
                  <a:lnTo>
                    <a:pt x="3641" y="30450"/>
                  </a:lnTo>
                  <a:lnTo>
                    <a:pt x="4583" y="31392"/>
                  </a:lnTo>
                  <a:lnTo>
                    <a:pt x="5627" y="32257"/>
                  </a:lnTo>
                  <a:lnTo>
                    <a:pt x="6747" y="33021"/>
                  </a:lnTo>
                  <a:lnTo>
                    <a:pt x="7944" y="33657"/>
                  </a:lnTo>
                  <a:lnTo>
                    <a:pt x="9191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32"/>
                  </a:lnTo>
                  <a:lnTo>
                    <a:pt x="14741" y="35032"/>
                  </a:lnTo>
                  <a:lnTo>
                    <a:pt x="16167" y="34879"/>
                  </a:lnTo>
                  <a:lnTo>
                    <a:pt x="17516" y="34599"/>
                  </a:lnTo>
                  <a:lnTo>
                    <a:pt x="18840" y="34192"/>
                  </a:lnTo>
                  <a:lnTo>
                    <a:pt x="20087" y="33657"/>
                  </a:lnTo>
                  <a:lnTo>
                    <a:pt x="21284" y="33021"/>
                  </a:lnTo>
                  <a:lnTo>
                    <a:pt x="22404" y="32257"/>
                  </a:lnTo>
                  <a:lnTo>
                    <a:pt x="23448" y="31392"/>
                  </a:lnTo>
                  <a:lnTo>
                    <a:pt x="24390" y="30450"/>
                  </a:lnTo>
                  <a:lnTo>
                    <a:pt x="25256" y="29406"/>
                  </a:lnTo>
                  <a:lnTo>
                    <a:pt x="26019" y="28286"/>
                  </a:lnTo>
                  <a:lnTo>
                    <a:pt x="26656" y="27089"/>
                  </a:lnTo>
                  <a:lnTo>
                    <a:pt x="27191" y="25842"/>
                  </a:lnTo>
                  <a:lnTo>
                    <a:pt x="27598" y="24518"/>
                  </a:lnTo>
                  <a:lnTo>
                    <a:pt x="27878" y="23143"/>
                  </a:lnTo>
                  <a:lnTo>
                    <a:pt x="28031" y="21743"/>
                  </a:lnTo>
                  <a:lnTo>
                    <a:pt x="28031" y="21004"/>
                  </a:lnTo>
                  <a:lnTo>
                    <a:pt x="28031" y="14029"/>
                  </a:lnTo>
                  <a:lnTo>
                    <a:pt x="28031" y="13316"/>
                  </a:lnTo>
                  <a:lnTo>
                    <a:pt x="27878" y="11890"/>
                  </a:lnTo>
                  <a:lnTo>
                    <a:pt x="27598" y="10541"/>
                  </a:lnTo>
                  <a:lnTo>
                    <a:pt x="27191" y="9217"/>
                  </a:lnTo>
                  <a:lnTo>
                    <a:pt x="26656" y="7944"/>
                  </a:lnTo>
                  <a:lnTo>
                    <a:pt x="26019" y="6773"/>
                  </a:lnTo>
                  <a:lnTo>
                    <a:pt x="25256" y="5653"/>
                  </a:lnTo>
                  <a:lnTo>
                    <a:pt x="24390" y="4609"/>
                  </a:lnTo>
                  <a:lnTo>
                    <a:pt x="23448" y="3642"/>
                  </a:lnTo>
                  <a:lnTo>
                    <a:pt x="22404" y="2801"/>
                  </a:lnTo>
                  <a:lnTo>
                    <a:pt x="21284" y="2038"/>
                  </a:lnTo>
                  <a:lnTo>
                    <a:pt x="20087" y="1401"/>
                  </a:lnTo>
                  <a:lnTo>
                    <a:pt x="18840" y="867"/>
                  </a:lnTo>
                  <a:lnTo>
                    <a:pt x="17516" y="459"/>
                  </a:lnTo>
                  <a:lnTo>
                    <a:pt x="16167" y="179"/>
                  </a:lnTo>
                  <a:lnTo>
                    <a:pt x="14741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F0C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2358200" y="2418300"/>
              <a:ext cx="91050" cy="91050"/>
            </a:xfrm>
            <a:custGeom>
              <a:avLst/>
              <a:gdLst/>
              <a:ahLst/>
              <a:cxnLst/>
              <a:rect l="l" t="t" r="r" b="b"/>
              <a:pathLst>
                <a:path w="3642" h="3642" extrusionOk="0">
                  <a:moveTo>
                    <a:pt x="1808" y="1"/>
                  </a:moveTo>
                  <a:lnTo>
                    <a:pt x="1452" y="26"/>
                  </a:lnTo>
                  <a:lnTo>
                    <a:pt x="790" y="306"/>
                  </a:lnTo>
                  <a:lnTo>
                    <a:pt x="306" y="790"/>
                  </a:lnTo>
                  <a:lnTo>
                    <a:pt x="26" y="1452"/>
                  </a:lnTo>
                  <a:lnTo>
                    <a:pt x="0" y="1809"/>
                  </a:lnTo>
                  <a:lnTo>
                    <a:pt x="26" y="2190"/>
                  </a:lnTo>
                  <a:lnTo>
                    <a:pt x="306" y="2827"/>
                  </a:lnTo>
                  <a:lnTo>
                    <a:pt x="790" y="3336"/>
                  </a:lnTo>
                  <a:lnTo>
                    <a:pt x="1452" y="3616"/>
                  </a:lnTo>
                  <a:lnTo>
                    <a:pt x="1808" y="3642"/>
                  </a:lnTo>
                  <a:lnTo>
                    <a:pt x="2190" y="3616"/>
                  </a:lnTo>
                  <a:lnTo>
                    <a:pt x="2826" y="3336"/>
                  </a:lnTo>
                  <a:lnTo>
                    <a:pt x="3336" y="2827"/>
                  </a:lnTo>
                  <a:lnTo>
                    <a:pt x="3616" y="2190"/>
                  </a:lnTo>
                  <a:lnTo>
                    <a:pt x="3641" y="1809"/>
                  </a:lnTo>
                  <a:lnTo>
                    <a:pt x="3616" y="1452"/>
                  </a:lnTo>
                  <a:lnTo>
                    <a:pt x="3336" y="790"/>
                  </a:lnTo>
                  <a:lnTo>
                    <a:pt x="2826" y="306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2718450" y="2418300"/>
              <a:ext cx="91025" cy="91050"/>
            </a:xfrm>
            <a:custGeom>
              <a:avLst/>
              <a:gdLst/>
              <a:ahLst/>
              <a:cxnLst/>
              <a:rect l="l" t="t" r="r" b="b"/>
              <a:pathLst>
                <a:path w="3641" h="3642" extrusionOk="0">
                  <a:moveTo>
                    <a:pt x="1833" y="1"/>
                  </a:moveTo>
                  <a:lnTo>
                    <a:pt x="1451" y="26"/>
                  </a:lnTo>
                  <a:lnTo>
                    <a:pt x="815" y="306"/>
                  </a:lnTo>
                  <a:lnTo>
                    <a:pt x="306" y="790"/>
                  </a:lnTo>
                  <a:lnTo>
                    <a:pt x="26" y="1452"/>
                  </a:lnTo>
                  <a:lnTo>
                    <a:pt x="0" y="1809"/>
                  </a:lnTo>
                  <a:lnTo>
                    <a:pt x="26" y="2190"/>
                  </a:lnTo>
                  <a:lnTo>
                    <a:pt x="306" y="2827"/>
                  </a:lnTo>
                  <a:lnTo>
                    <a:pt x="815" y="3336"/>
                  </a:lnTo>
                  <a:lnTo>
                    <a:pt x="1451" y="3616"/>
                  </a:lnTo>
                  <a:lnTo>
                    <a:pt x="1833" y="3642"/>
                  </a:lnTo>
                  <a:lnTo>
                    <a:pt x="2190" y="3616"/>
                  </a:lnTo>
                  <a:lnTo>
                    <a:pt x="2851" y="3336"/>
                  </a:lnTo>
                  <a:lnTo>
                    <a:pt x="3335" y="2827"/>
                  </a:lnTo>
                  <a:lnTo>
                    <a:pt x="3615" y="2190"/>
                  </a:lnTo>
                  <a:lnTo>
                    <a:pt x="3641" y="1809"/>
                  </a:lnTo>
                  <a:lnTo>
                    <a:pt x="3615" y="1452"/>
                  </a:lnTo>
                  <a:lnTo>
                    <a:pt x="3335" y="790"/>
                  </a:lnTo>
                  <a:lnTo>
                    <a:pt x="2851" y="306"/>
                  </a:lnTo>
                  <a:lnTo>
                    <a:pt x="2190" y="2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1" name="Google Shape;131;p13"/>
            <p:cNvSpPr/>
            <p:nvPr/>
          </p:nvSpPr>
          <p:spPr>
            <a:xfrm>
              <a:off x="2062875" y="2844100"/>
              <a:ext cx="1041925" cy="210075"/>
            </a:xfrm>
            <a:custGeom>
              <a:avLst/>
              <a:gdLst/>
              <a:ahLst/>
              <a:cxnLst/>
              <a:rect l="l" t="t" r="r" b="b"/>
              <a:pathLst>
                <a:path w="41677" h="8403" extrusionOk="0">
                  <a:moveTo>
                    <a:pt x="16625" y="1"/>
                  </a:moveTo>
                  <a:lnTo>
                    <a:pt x="12297" y="154"/>
                  </a:lnTo>
                  <a:lnTo>
                    <a:pt x="11177" y="179"/>
                  </a:lnTo>
                  <a:lnTo>
                    <a:pt x="9115" y="485"/>
                  </a:lnTo>
                  <a:lnTo>
                    <a:pt x="7307" y="1070"/>
                  </a:lnTo>
                  <a:lnTo>
                    <a:pt x="5678" y="1910"/>
                  </a:lnTo>
                  <a:lnTo>
                    <a:pt x="4227" y="3005"/>
                  </a:lnTo>
                  <a:lnTo>
                    <a:pt x="2903" y="4303"/>
                  </a:lnTo>
                  <a:lnTo>
                    <a:pt x="1681" y="5805"/>
                  </a:lnTo>
                  <a:lnTo>
                    <a:pt x="535" y="7486"/>
                  </a:lnTo>
                  <a:lnTo>
                    <a:pt x="0" y="8402"/>
                  </a:lnTo>
                  <a:lnTo>
                    <a:pt x="41677" y="8402"/>
                  </a:lnTo>
                  <a:lnTo>
                    <a:pt x="41142" y="7486"/>
                  </a:lnTo>
                  <a:lnTo>
                    <a:pt x="39996" y="5805"/>
                  </a:lnTo>
                  <a:lnTo>
                    <a:pt x="38774" y="4303"/>
                  </a:lnTo>
                  <a:lnTo>
                    <a:pt x="37450" y="3005"/>
                  </a:lnTo>
                  <a:lnTo>
                    <a:pt x="35999" y="1910"/>
                  </a:lnTo>
                  <a:lnTo>
                    <a:pt x="34370" y="1070"/>
                  </a:lnTo>
                  <a:lnTo>
                    <a:pt x="32562" y="485"/>
                  </a:lnTo>
                  <a:lnTo>
                    <a:pt x="30500" y="179"/>
                  </a:lnTo>
                  <a:lnTo>
                    <a:pt x="29380" y="154"/>
                  </a:lnTo>
                  <a:lnTo>
                    <a:pt x="25052" y="1"/>
                  </a:lnTo>
                  <a:lnTo>
                    <a:pt x="25027" y="434"/>
                  </a:lnTo>
                  <a:lnTo>
                    <a:pt x="24874" y="1248"/>
                  </a:lnTo>
                  <a:lnTo>
                    <a:pt x="24543" y="2012"/>
                  </a:lnTo>
                  <a:lnTo>
                    <a:pt x="24085" y="2674"/>
                  </a:lnTo>
                  <a:lnTo>
                    <a:pt x="23524" y="3260"/>
                  </a:lnTo>
                  <a:lnTo>
                    <a:pt x="22863" y="3718"/>
                  </a:lnTo>
                  <a:lnTo>
                    <a:pt x="22099" y="4023"/>
                  </a:lnTo>
                  <a:lnTo>
                    <a:pt x="21284" y="4202"/>
                  </a:lnTo>
                  <a:lnTo>
                    <a:pt x="20418" y="4202"/>
                  </a:lnTo>
                  <a:lnTo>
                    <a:pt x="19578" y="4023"/>
                  </a:lnTo>
                  <a:lnTo>
                    <a:pt x="18840" y="3718"/>
                  </a:lnTo>
                  <a:lnTo>
                    <a:pt x="18153" y="3260"/>
                  </a:lnTo>
                  <a:lnTo>
                    <a:pt x="17593" y="2674"/>
                  </a:lnTo>
                  <a:lnTo>
                    <a:pt x="17134" y="2012"/>
                  </a:lnTo>
                  <a:lnTo>
                    <a:pt x="16803" y="1248"/>
                  </a:lnTo>
                  <a:lnTo>
                    <a:pt x="16651" y="434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5C26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2439675" y="2844100"/>
              <a:ext cx="288325" cy="149600"/>
            </a:xfrm>
            <a:custGeom>
              <a:avLst/>
              <a:gdLst/>
              <a:ahLst/>
              <a:cxnLst/>
              <a:rect l="l" t="t" r="r" b="b"/>
              <a:pathLst>
                <a:path w="11533" h="5984" extrusionOk="0">
                  <a:moveTo>
                    <a:pt x="1553" y="1"/>
                  </a:moveTo>
                  <a:lnTo>
                    <a:pt x="0" y="52"/>
                  </a:lnTo>
                  <a:lnTo>
                    <a:pt x="0" y="128"/>
                  </a:lnTo>
                  <a:lnTo>
                    <a:pt x="0" y="205"/>
                  </a:lnTo>
                  <a:lnTo>
                    <a:pt x="0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299" y="3871"/>
                  </a:lnTo>
                  <a:lnTo>
                    <a:pt x="2088" y="4660"/>
                  </a:lnTo>
                  <a:lnTo>
                    <a:pt x="3004" y="5296"/>
                  </a:lnTo>
                  <a:lnTo>
                    <a:pt x="4048" y="5729"/>
                  </a:lnTo>
                  <a:lnTo>
                    <a:pt x="5168" y="5958"/>
                  </a:lnTo>
                  <a:lnTo>
                    <a:pt x="5779" y="5984"/>
                  </a:lnTo>
                  <a:lnTo>
                    <a:pt x="6365" y="5958"/>
                  </a:lnTo>
                  <a:lnTo>
                    <a:pt x="7485" y="5729"/>
                  </a:lnTo>
                  <a:lnTo>
                    <a:pt x="8529" y="5296"/>
                  </a:lnTo>
                  <a:lnTo>
                    <a:pt x="9445" y="4660"/>
                  </a:lnTo>
                  <a:lnTo>
                    <a:pt x="10235" y="3871"/>
                  </a:lnTo>
                  <a:lnTo>
                    <a:pt x="10846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33" y="205"/>
                  </a:lnTo>
                  <a:lnTo>
                    <a:pt x="11533" y="128"/>
                  </a:lnTo>
                  <a:lnTo>
                    <a:pt x="11533" y="52"/>
                  </a:lnTo>
                  <a:lnTo>
                    <a:pt x="9980" y="1"/>
                  </a:lnTo>
                  <a:lnTo>
                    <a:pt x="9955" y="434"/>
                  </a:lnTo>
                  <a:lnTo>
                    <a:pt x="9802" y="1248"/>
                  </a:lnTo>
                  <a:lnTo>
                    <a:pt x="9471" y="2012"/>
                  </a:lnTo>
                  <a:lnTo>
                    <a:pt x="9013" y="2674"/>
                  </a:lnTo>
                  <a:lnTo>
                    <a:pt x="8452" y="3260"/>
                  </a:lnTo>
                  <a:lnTo>
                    <a:pt x="7791" y="3718"/>
                  </a:lnTo>
                  <a:lnTo>
                    <a:pt x="7027" y="4023"/>
                  </a:lnTo>
                  <a:lnTo>
                    <a:pt x="6212" y="4202"/>
                  </a:lnTo>
                  <a:lnTo>
                    <a:pt x="5346" y="4202"/>
                  </a:lnTo>
                  <a:lnTo>
                    <a:pt x="4506" y="4023"/>
                  </a:lnTo>
                  <a:lnTo>
                    <a:pt x="3768" y="3718"/>
                  </a:lnTo>
                  <a:lnTo>
                    <a:pt x="3081" y="3260"/>
                  </a:lnTo>
                  <a:lnTo>
                    <a:pt x="2521" y="2674"/>
                  </a:lnTo>
                  <a:lnTo>
                    <a:pt x="2062" y="2012"/>
                  </a:lnTo>
                  <a:lnTo>
                    <a:pt x="1731" y="1248"/>
                  </a:lnTo>
                  <a:lnTo>
                    <a:pt x="1579" y="434"/>
                  </a:lnTo>
                  <a:lnTo>
                    <a:pt x="1553" y="1"/>
                  </a:lnTo>
                  <a:close/>
                </a:path>
              </a:pathLst>
            </a:custGeom>
            <a:solidFill>
              <a:srgbClr val="993C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2540875" y="2459675"/>
              <a:ext cx="82125" cy="119700"/>
            </a:xfrm>
            <a:custGeom>
              <a:avLst/>
              <a:gdLst/>
              <a:ahLst/>
              <a:cxnLst/>
              <a:rect l="l" t="t" r="r" b="b"/>
              <a:pathLst>
                <a:path w="3285" h="4788" extrusionOk="0">
                  <a:moveTo>
                    <a:pt x="1553" y="1"/>
                  </a:moveTo>
                  <a:lnTo>
                    <a:pt x="1375" y="306"/>
                  </a:lnTo>
                  <a:lnTo>
                    <a:pt x="1298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07" y="4558"/>
                  </a:lnTo>
                  <a:lnTo>
                    <a:pt x="1222" y="4787"/>
                  </a:lnTo>
                  <a:lnTo>
                    <a:pt x="2062" y="4787"/>
                  </a:lnTo>
                  <a:lnTo>
                    <a:pt x="2902" y="4558"/>
                  </a:lnTo>
                  <a:lnTo>
                    <a:pt x="3284" y="4354"/>
                  </a:lnTo>
                  <a:lnTo>
                    <a:pt x="3284" y="4303"/>
                  </a:lnTo>
                  <a:lnTo>
                    <a:pt x="3284" y="4252"/>
                  </a:lnTo>
                  <a:lnTo>
                    <a:pt x="2011" y="586"/>
                  </a:lnTo>
                  <a:lnTo>
                    <a:pt x="1935" y="306"/>
                  </a:lnTo>
                  <a:lnTo>
                    <a:pt x="1731" y="1"/>
                  </a:lnTo>
                  <a:close/>
                </a:path>
              </a:pathLst>
            </a:custGeom>
            <a:solidFill>
              <a:srgbClr val="FDE3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2540875" y="2568525"/>
              <a:ext cx="82125" cy="38200"/>
            </a:xfrm>
            <a:custGeom>
              <a:avLst/>
              <a:gdLst/>
              <a:ahLst/>
              <a:cxnLst/>
              <a:rect l="l" t="t" r="r" b="b"/>
              <a:pathLst>
                <a:path w="3285" h="1528" extrusionOk="0">
                  <a:moveTo>
                    <a:pt x="0" y="0"/>
                  </a:moveTo>
                  <a:lnTo>
                    <a:pt x="0" y="306"/>
                  </a:lnTo>
                  <a:lnTo>
                    <a:pt x="280" y="840"/>
                  </a:lnTo>
                  <a:lnTo>
                    <a:pt x="764" y="1273"/>
                  </a:lnTo>
                  <a:lnTo>
                    <a:pt x="1298" y="1502"/>
                  </a:lnTo>
                  <a:lnTo>
                    <a:pt x="1528" y="1528"/>
                  </a:lnTo>
                  <a:lnTo>
                    <a:pt x="1782" y="1528"/>
                  </a:lnTo>
                  <a:lnTo>
                    <a:pt x="2011" y="1502"/>
                  </a:lnTo>
                  <a:lnTo>
                    <a:pt x="2521" y="1273"/>
                  </a:lnTo>
                  <a:lnTo>
                    <a:pt x="3004" y="840"/>
                  </a:lnTo>
                  <a:lnTo>
                    <a:pt x="3284" y="306"/>
                  </a:lnTo>
                  <a:lnTo>
                    <a:pt x="3284" y="0"/>
                  </a:lnTo>
                  <a:lnTo>
                    <a:pt x="2902" y="204"/>
                  </a:lnTo>
                  <a:lnTo>
                    <a:pt x="2062" y="433"/>
                  </a:lnTo>
                  <a:lnTo>
                    <a:pt x="1222" y="433"/>
                  </a:lnTo>
                  <a:lnTo>
                    <a:pt x="407" y="2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2377300" y="2434225"/>
              <a:ext cx="26100" cy="26750"/>
            </a:xfrm>
            <a:custGeom>
              <a:avLst/>
              <a:gdLst/>
              <a:ahLst/>
              <a:cxnLst/>
              <a:rect l="l" t="t" r="r" b="b"/>
              <a:pathLst>
                <a:path w="1044" h="1070" extrusionOk="0">
                  <a:moveTo>
                    <a:pt x="509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35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09" y="1070"/>
                  </a:lnTo>
                  <a:lnTo>
                    <a:pt x="738" y="1019"/>
                  </a:lnTo>
                  <a:lnTo>
                    <a:pt x="1019" y="739"/>
                  </a:lnTo>
                  <a:lnTo>
                    <a:pt x="1044" y="535"/>
                  </a:lnTo>
                  <a:lnTo>
                    <a:pt x="1019" y="306"/>
                  </a:lnTo>
                  <a:lnTo>
                    <a:pt x="738" y="26"/>
                  </a:lnTo>
                  <a:lnTo>
                    <a:pt x="5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2737525" y="2434225"/>
              <a:ext cx="26775" cy="26750"/>
            </a:xfrm>
            <a:custGeom>
              <a:avLst/>
              <a:gdLst/>
              <a:ahLst/>
              <a:cxnLst/>
              <a:rect l="l" t="t" r="r" b="b"/>
              <a:pathLst>
                <a:path w="1071" h="1070" extrusionOk="0">
                  <a:moveTo>
                    <a:pt x="535" y="0"/>
                  </a:moveTo>
                  <a:lnTo>
                    <a:pt x="332" y="26"/>
                  </a:lnTo>
                  <a:lnTo>
                    <a:pt x="26" y="306"/>
                  </a:lnTo>
                  <a:lnTo>
                    <a:pt x="1" y="535"/>
                  </a:lnTo>
                  <a:lnTo>
                    <a:pt x="26" y="739"/>
                  </a:lnTo>
                  <a:lnTo>
                    <a:pt x="332" y="1019"/>
                  </a:lnTo>
                  <a:lnTo>
                    <a:pt x="535" y="1070"/>
                  </a:lnTo>
                  <a:lnTo>
                    <a:pt x="739" y="1019"/>
                  </a:lnTo>
                  <a:lnTo>
                    <a:pt x="1045" y="739"/>
                  </a:lnTo>
                  <a:lnTo>
                    <a:pt x="1070" y="535"/>
                  </a:lnTo>
                  <a:lnTo>
                    <a:pt x="1045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2330825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50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30" y="586"/>
                  </a:lnTo>
                  <a:lnTo>
                    <a:pt x="1" y="1095"/>
                  </a:lnTo>
                  <a:lnTo>
                    <a:pt x="1" y="1375"/>
                  </a:lnTo>
                  <a:lnTo>
                    <a:pt x="1" y="1655"/>
                  </a:lnTo>
                  <a:lnTo>
                    <a:pt x="230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50" y="2750"/>
                  </a:lnTo>
                  <a:lnTo>
                    <a:pt x="4456" y="2750"/>
                  </a:lnTo>
                  <a:lnTo>
                    <a:pt x="4736" y="2724"/>
                  </a:lnTo>
                  <a:lnTo>
                    <a:pt x="5220" y="2521"/>
                  </a:lnTo>
                  <a:lnTo>
                    <a:pt x="5602" y="2139"/>
                  </a:lnTo>
                  <a:lnTo>
                    <a:pt x="5805" y="1655"/>
                  </a:lnTo>
                  <a:lnTo>
                    <a:pt x="5831" y="1375"/>
                  </a:lnTo>
                  <a:lnTo>
                    <a:pt x="5805" y="1095"/>
                  </a:lnTo>
                  <a:lnTo>
                    <a:pt x="5602" y="586"/>
                  </a:lnTo>
                  <a:lnTo>
                    <a:pt x="5220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F59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2691075" y="2522700"/>
              <a:ext cx="146400" cy="68750"/>
            </a:xfrm>
            <a:custGeom>
              <a:avLst/>
              <a:gdLst/>
              <a:ahLst/>
              <a:cxnLst/>
              <a:rect l="l" t="t" r="r" b="b"/>
              <a:pathLst>
                <a:path w="5856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611" y="229"/>
                  </a:lnTo>
                  <a:lnTo>
                    <a:pt x="229" y="586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39"/>
                  </a:lnTo>
                  <a:lnTo>
                    <a:pt x="611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81" y="2750"/>
                  </a:lnTo>
                  <a:lnTo>
                    <a:pt x="4761" y="2724"/>
                  </a:lnTo>
                  <a:lnTo>
                    <a:pt x="5245" y="2521"/>
                  </a:lnTo>
                  <a:lnTo>
                    <a:pt x="5627" y="2139"/>
                  </a:lnTo>
                  <a:lnTo>
                    <a:pt x="5830" y="1655"/>
                  </a:lnTo>
                  <a:lnTo>
                    <a:pt x="5856" y="1375"/>
                  </a:lnTo>
                  <a:lnTo>
                    <a:pt x="5830" y="1095"/>
                  </a:lnTo>
                  <a:lnTo>
                    <a:pt x="5627" y="586"/>
                  </a:lnTo>
                  <a:lnTo>
                    <a:pt x="5245" y="229"/>
                  </a:lnTo>
                  <a:lnTo>
                    <a:pt x="4761" y="26"/>
                  </a:lnTo>
                  <a:lnTo>
                    <a:pt x="4481" y="0"/>
                  </a:lnTo>
                  <a:close/>
                </a:path>
              </a:pathLst>
            </a:custGeom>
            <a:solidFill>
              <a:srgbClr val="F59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2188250" y="1879850"/>
              <a:ext cx="791175" cy="525750"/>
            </a:xfrm>
            <a:custGeom>
              <a:avLst/>
              <a:gdLst/>
              <a:ahLst/>
              <a:cxnLst/>
              <a:rect l="l" t="t" r="r" b="b"/>
              <a:pathLst>
                <a:path w="31647" h="21030" extrusionOk="0">
                  <a:moveTo>
                    <a:pt x="15022" y="1"/>
                  </a:moveTo>
                  <a:lnTo>
                    <a:pt x="13418" y="154"/>
                  </a:lnTo>
                  <a:lnTo>
                    <a:pt x="11865" y="485"/>
                  </a:lnTo>
                  <a:lnTo>
                    <a:pt x="10388" y="943"/>
                  </a:lnTo>
                  <a:lnTo>
                    <a:pt x="8962" y="1554"/>
                  </a:lnTo>
                  <a:lnTo>
                    <a:pt x="7613" y="2267"/>
                  </a:lnTo>
                  <a:lnTo>
                    <a:pt x="6366" y="3132"/>
                  </a:lnTo>
                  <a:lnTo>
                    <a:pt x="5194" y="4100"/>
                  </a:lnTo>
                  <a:lnTo>
                    <a:pt x="4100" y="5169"/>
                  </a:lnTo>
                  <a:lnTo>
                    <a:pt x="3132" y="6340"/>
                  </a:lnTo>
                  <a:lnTo>
                    <a:pt x="2292" y="7613"/>
                  </a:lnTo>
                  <a:lnTo>
                    <a:pt x="1554" y="8962"/>
                  </a:lnTo>
                  <a:lnTo>
                    <a:pt x="943" y="10388"/>
                  </a:lnTo>
                  <a:lnTo>
                    <a:pt x="485" y="11865"/>
                  </a:lnTo>
                  <a:lnTo>
                    <a:pt x="179" y="13418"/>
                  </a:lnTo>
                  <a:lnTo>
                    <a:pt x="1" y="14996"/>
                  </a:lnTo>
                  <a:lnTo>
                    <a:pt x="1" y="15811"/>
                  </a:lnTo>
                  <a:lnTo>
                    <a:pt x="1" y="21030"/>
                  </a:lnTo>
                  <a:lnTo>
                    <a:pt x="1325" y="20622"/>
                  </a:lnTo>
                  <a:lnTo>
                    <a:pt x="3336" y="19630"/>
                  </a:lnTo>
                  <a:lnTo>
                    <a:pt x="4736" y="18484"/>
                  </a:lnTo>
                  <a:lnTo>
                    <a:pt x="5729" y="17262"/>
                  </a:lnTo>
                  <a:lnTo>
                    <a:pt x="6798" y="15327"/>
                  </a:lnTo>
                  <a:lnTo>
                    <a:pt x="7995" y="13418"/>
                  </a:lnTo>
                  <a:lnTo>
                    <a:pt x="9166" y="12221"/>
                  </a:lnTo>
                  <a:lnTo>
                    <a:pt x="9955" y="11661"/>
                  </a:lnTo>
                  <a:lnTo>
                    <a:pt x="9981" y="11814"/>
                  </a:lnTo>
                  <a:lnTo>
                    <a:pt x="10388" y="13061"/>
                  </a:lnTo>
                  <a:lnTo>
                    <a:pt x="11152" y="14436"/>
                  </a:lnTo>
                  <a:lnTo>
                    <a:pt x="11890" y="15378"/>
                  </a:lnTo>
                  <a:lnTo>
                    <a:pt x="12858" y="16269"/>
                  </a:lnTo>
                  <a:lnTo>
                    <a:pt x="14105" y="17007"/>
                  </a:lnTo>
                  <a:lnTo>
                    <a:pt x="14843" y="17287"/>
                  </a:lnTo>
                  <a:lnTo>
                    <a:pt x="15633" y="17542"/>
                  </a:lnTo>
                  <a:lnTo>
                    <a:pt x="17007" y="17746"/>
                  </a:lnTo>
                  <a:lnTo>
                    <a:pt x="18153" y="17669"/>
                  </a:lnTo>
                  <a:lnTo>
                    <a:pt x="19146" y="17466"/>
                  </a:lnTo>
                  <a:lnTo>
                    <a:pt x="20470" y="17033"/>
                  </a:lnTo>
                  <a:lnTo>
                    <a:pt x="21717" y="16753"/>
                  </a:lnTo>
                  <a:lnTo>
                    <a:pt x="22583" y="16804"/>
                  </a:lnTo>
                  <a:lnTo>
                    <a:pt x="23041" y="16956"/>
                  </a:lnTo>
                  <a:lnTo>
                    <a:pt x="23754" y="17236"/>
                  </a:lnTo>
                  <a:lnTo>
                    <a:pt x="24823" y="17822"/>
                  </a:lnTo>
                  <a:lnTo>
                    <a:pt x="25893" y="18688"/>
                  </a:lnTo>
                  <a:lnTo>
                    <a:pt x="26809" y="19477"/>
                  </a:lnTo>
                  <a:lnTo>
                    <a:pt x="27624" y="19935"/>
                  </a:lnTo>
                  <a:lnTo>
                    <a:pt x="28820" y="20317"/>
                  </a:lnTo>
                  <a:lnTo>
                    <a:pt x="30526" y="20572"/>
                  </a:lnTo>
                  <a:lnTo>
                    <a:pt x="31646" y="20648"/>
                  </a:lnTo>
                  <a:lnTo>
                    <a:pt x="31646" y="15811"/>
                  </a:lnTo>
                  <a:lnTo>
                    <a:pt x="31646" y="14996"/>
                  </a:lnTo>
                  <a:lnTo>
                    <a:pt x="31468" y="13418"/>
                  </a:lnTo>
                  <a:lnTo>
                    <a:pt x="31163" y="11865"/>
                  </a:lnTo>
                  <a:lnTo>
                    <a:pt x="30704" y="10388"/>
                  </a:lnTo>
                  <a:lnTo>
                    <a:pt x="30093" y="8962"/>
                  </a:lnTo>
                  <a:lnTo>
                    <a:pt x="29355" y="7613"/>
                  </a:lnTo>
                  <a:lnTo>
                    <a:pt x="28515" y="6340"/>
                  </a:lnTo>
                  <a:lnTo>
                    <a:pt x="27547" y="5169"/>
                  </a:lnTo>
                  <a:lnTo>
                    <a:pt x="26478" y="4100"/>
                  </a:lnTo>
                  <a:lnTo>
                    <a:pt x="25282" y="3132"/>
                  </a:lnTo>
                  <a:lnTo>
                    <a:pt x="24034" y="2267"/>
                  </a:lnTo>
                  <a:lnTo>
                    <a:pt x="22685" y="1554"/>
                  </a:lnTo>
                  <a:lnTo>
                    <a:pt x="21259" y="943"/>
                  </a:lnTo>
                  <a:lnTo>
                    <a:pt x="19782" y="485"/>
                  </a:lnTo>
                  <a:lnTo>
                    <a:pt x="18229" y="154"/>
                  </a:lnTo>
                  <a:lnTo>
                    <a:pt x="16651" y="1"/>
                  </a:lnTo>
                  <a:close/>
                </a:path>
              </a:pathLst>
            </a:custGeom>
            <a:solidFill>
              <a:srgbClr val="9E79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2348025" y="2341925"/>
              <a:ext cx="110750" cy="22300"/>
            </a:xfrm>
            <a:custGeom>
              <a:avLst/>
              <a:gdLst/>
              <a:ahLst/>
              <a:cxnLst/>
              <a:rect l="l" t="t" r="r" b="b"/>
              <a:pathLst>
                <a:path w="4430" h="892" fill="none" extrusionOk="0">
                  <a:moveTo>
                    <a:pt x="4430" y="892"/>
                  </a:moveTo>
                  <a:lnTo>
                    <a:pt x="4201" y="663"/>
                  </a:lnTo>
                  <a:lnTo>
                    <a:pt x="3666" y="332"/>
                  </a:lnTo>
                  <a:lnTo>
                    <a:pt x="2826" y="1"/>
                  </a:lnTo>
                  <a:lnTo>
                    <a:pt x="1629" y="1"/>
                  </a:lnTo>
                  <a:lnTo>
                    <a:pt x="764" y="332"/>
                  </a:lnTo>
                  <a:lnTo>
                    <a:pt x="255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95653C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2708900" y="2341925"/>
              <a:ext cx="110775" cy="22300"/>
            </a:xfrm>
            <a:custGeom>
              <a:avLst/>
              <a:gdLst/>
              <a:ahLst/>
              <a:cxnLst/>
              <a:rect l="l" t="t" r="r" b="b"/>
              <a:pathLst>
                <a:path w="4431" h="892" fill="none" extrusionOk="0">
                  <a:moveTo>
                    <a:pt x="4430" y="892"/>
                  </a:moveTo>
                  <a:lnTo>
                    <a:pt x="4175" y="663"/>
                  </a:lnTo>
                  <a:lnTo>
                    <a:pt x="3666" y="332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64" y="332"/>
                  </a:lnTo>
                  <a:lnTo>
                    <a:pt x="229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95653C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2521775" y="2657625"/>
              <a:ext cx="124125" cy="35675"/>
            </a:xfrm>
            <a:custGeom>
              <a:avLst/>
              <a:gdLst/>
              <a:ahLst/>
              <a:cxnLst/>
              <a:rect l="l" t="t" r="r" b="b"/>
              <a:pathLst>
                <a:path w="4965" h="1427" extrusionOk="0">
                  <a:moveTo>
                    <a:pt x="0" y="0"/>
                  </a:moveTo>
                  <a:lnTo>
                    <a:pt x="153" y="306"/>
                  </a:lnTo>
                  <a:lnTo>
                    <a:pt x="637" y="815"/>
                  </a:lnTo>
                  <a:lnTo>
                    <a:pt x="1273" y="1197"/>
                  </a:lnTo>
                  <a:lnTo>
                    <a:pt x="2062" y="1426"/>
                  </a:lnTo>
                  <a:lnTo>
                    <a:pt x="2903" y="1426"/>
                  </a:lnTo>
                  <a:lnTo>
                    <a:pt x="3692" y="1222"/>
                  </a:lnTo>
                  <a:lnTo>
                    <a:pt x="4328" y="841"/>
                  </a:lnTo>
                  <a:lnTo>
                    <a:pt x="4812" y="331"/>
                  </a:lnTo>
                  <a:lnTo>
                    <a:pt x="4965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64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3100950" y="2455225"/>
              <a:ext cx="356450" cy="586225"/>
            </a:xfrm>
            <a:custGeom>
              <a:avLst/>
              <a:gdLst/>
              <a:ahLst/>
              <a:cxnLst/>
              <a:rect l="l" t="t" r="r" b="b"/>
              <a:pathLst>
                <a:path w="14258" h="23449" extrusionOk="0">
                  <a:moveTo>
                    <a:pt x="9192" y="1"/>
                  </a:moveTo>
                  <a:lnTo>
                    <a:pt x="8784" y="102"/>
                  </a:lnTo>
                  <a:lnTo>
                    <a:pt x="8402" y="357"/>
                  </a:lnTo>
                  <a:lnTo>
                    <a:pt x="8148" y="764"/>
                  </a:lnTo>
                  <a:lnTo>
                    <a:pt x="8071" y="993"/>
                  </a:lnTo>
                  <a:lnTo>
                    <a:pt x="6340" y="8529"/>
                  </a:lnTo>
                  <a:lnTo>
                    <a:pt x="6035" y="8453"/>
                  </a:lnTo>
                  <a:lnTo>
                    <a:pt x="7588" y="1757"/>
                  </a:lnTo>
                  <a:lnTo>
                    <a:pt x="7613" y="1503"/>
                  </a:lnTo>
                  <a:lnTo>
                    <a:pt x="7562" y="1044"/>
                  </a:lnTo>
                  <a:lnTo>
                    <a:pt x="7358" y="637"/>
                  </a:lnTo>
                  <a:lnTo>
                    <a:pt x="7027" y="357"/>
                  </a:lnTo>
                  <a:lnTo>
                    <a:pt x="6798" y="306"/>
                  </a:lnTo>
                  <a:lnTo>
                    <a:pt x="6595" y="255"/>
                  </a:lnTo>
                  <a:lnTo>
                    <a:pt x="6162" y="357"/>
                  </a:lnTo>
                  <a:lnTo>
                    <a:pt x="5805" y="637"/>
                  </a:lnTo>
                  <a:lnTo>
                    <a:pt x="5551" y="1019"/>
                  </a:lnTo>
                  <a:lnTo>
                    <a:pt x="5475" y="1273"/>
                  </a:lnTo>
                  <a:lnTo>
                    <a:pt x="3361" y="10439"/>
                  </a:lnTo>
                  <a:lnTo>
                    <a:pt x="3132" y="9548"/>
                  </a:lnTo>
                  <a:lnTo>
                    <a:pt x="2623" y="8173"/>
                  </a:lnTo>
                  <a:lnTo>
                    <a:pt x="2114" y="7231"/>
                  </a:lnTo>
                  <a:lnTo>
                    <a:pt x="1630" y="6594"/>
                  </a:lnTo>
                  <a:lnTo>
                    <a:pt x="943" y="6111"/>
                  </a:lnTo>
                  <a:lnTo>
                    <a:pt x="383" y="6034"/>
                  </a:lnTo>
                  <a:lnTo>
                    <a:pt x="332" y="6060"/>
                  </a:lnTo>
                  <a:lnTo>
                    <a:pt x="154" y="6136"/>
                  </a:lnTo>
                  <a:lnTo>
                    <a:pt x="1" y="6442"/>
                  </a:lnTo>
                  <a:lnTo>
                    <a:pt x="1" y="6951"/>
                  </a:lnTo>
                  <a:lnTo>
                    <a:pt x="26" y="7078"/>
                  </a:lnTo>
                  <a:lnTo>
                    <a:pt x="561" y="10006"/>
                  </a:lnTo>
                  <a:lnTo>
                    <a:pt x="1147" y="13494"/>
                  </a:lnTo>
                  <a:lnTo>
                    <a:pt x="1197" y="13901"/>
                  </a:lnTo>
                  <a:lnTo>
                    <a:pt x="1427" y="14563"/>
                  </a:lnTo>
                  <a:lnTo>
                    <a:pt x="1885" y="15327"/>
                  </a:lnTo>
                  <a:lnTo>
                    <a:pt x="2929" y="16116"/>
                  </a:lnTo>
                  <a:lnTo>
                    <a:pt x="3158" y="16192"/>
                  </a:lnTo>
                  <a:lnTo>
                    <a:pt x="1859" y="21844"/>
                  </a:lnTo>
                  <a:lnTo>
                    <a:pt x="8784" y="23448"/>
                  </a:lnTo>
                  <a:lnTo>
                    <a:pt x="10133" y="17694"/>
                  </a:lnTo>
                  <a:lnTo>
                    <a:pt x="10261" y="17694"/>
                  </a:lnTo>
                  <a:lnTo>
                    <a:pt x="10694" y="17618"/>
                  </a:lnTo>
                  <a:lnTo>
                    <a:pt x="11203" y="17338"/>
                  </a:lnTo>
                  <a:lnTo>
                    <a:pt x="11610" y="16803"/>
                  </a:lnTo>
                  <a:lnTo>
                    <a:pt x="11737" y="16396"/>
                  </a:lnTo>
                  <a:lnTo>
                    <a:pt x="12068" y="14970"/>
                  </a:lnTo>
                  <a:lnTo>
                    <a:pt x="12832" y="11737"/>
                  </a:lnTo>
                  <a:lnTo>
                    <a:pt x="13087" y="10617"/>
                  </a:lnTo>
                  <a:lnTo>
                    <a:pt x="13189" y="10108"/>
                  </a:lnTo>
                  <a:lnTo>
                    <a:pt x="14232" y="5652"/>
                  </a:lnTo>
                  <a:lnTo>
                    <a:pt x="14258" y="5423"/>
                  </a:lnTo>
                  <a:lnTo>
                    <a:pt x="14207" y="4965"/>
                  </a:lnTo>
                  <a:lnTo>
                    <a:pt x="14029" y="4609"/>
                  </a:lnTo>
                  <a:lnTo>
                    <a:pt x="13698" y="4354"/>
                  </a:lnTo>
                  <a:lnTo>
                    <a:pt x="13520" y="4303"/>
                  </a:lnTo>
                  <a:lnTo>
                    <a:pt x="13316" y="4252"/>
                  </a:lnTo>
                  <a:lnTo>
                    <a:pt x="12908" y="4354"/>
                  </a:lnTo>
                  <a:lnTo>
                    <a:pt x="12578" y="4609"/>
                  </a:lnTo>
                  <a:lnTo>
                    <a:pt x="12348" y="4965"/>
                  </a:lnTo>
                  <a:lnTo>
                    <a:pt x="12272" y="5194"/>
                  </a:lnTo>
                  <a:lnTo>
                    <a:pt x="11254" y="9675"/>
                  </a:lnTo>
                  <a:lnTo>
                    <a:pt x="10872" y="9573"/>
                  </a:lnTo>
                  <a:lnTo>
                    <a:pt x="12323" y="3285"/>
                  </a:lnTo>
                  <a:lnTo>
                    <a:pt x="12348" y="3030"/>
                  </a:lnTo>
                  <a:lnTo>
                    <a:pt x="12297" y="2572"/>
                  </a:lnTo>
                  <a:lnTo>
                    <a:pt x="12094" y="2165"/>
                  </a:lnTo>
                  <a:lnTo>
                    <a:pt x="11763" y="1884"/>
                  </a:lnTo>
                  <a:lnTo>
                    <a:pt x="11534" y="1834"/>
                  </a:lnTo>
                  <a:lnTo>
                    <a:pt x="11330" y="1783"/>
                  </a:lnTo>
                  <a:lnTo>
                    <a:pt x="10897" y="1884"/>
                  </a:lnTo>
                  <a:lnTo>
                    <a:pt x="10541" y="2165"/>
                  </a:lnTo>
                  <a:lnTo>
                    <a:pt x="10286" y="2546"/>
                  </a:lnTo>
                  <a:lnTo>
                    <a:pt x="10210" y="2801"/>
                  </a:lnTo>
                  <a:lnTo>
                    <a:pt x="8759" y="9089"/>
                  </a:lnTo>
                  <a:lnTo>
                    <a:pt x="8453" y="9013"/>
                  </a:lnTo>
                  <a:lnTo>
                    <a:pt x="10184" y="1503"/>
                  </a:lnTo>
                  <a:lnTo>
                    <a:pt x="10235" y="1248"/>
                  </a:lnTo>
                  <a:lnTo>
                    <a:pt x="10159" y="764"/>
                  </a:lnTo>
                  <a:lnTo>
                    <a:pt x="9955" y="357"/>
                  </a:lnTo>
                  <a:lnTo>
                    <a:pt x="9624" y="102"/>
                  </a:lnTo>
                  <a:lnTo>
                    <a:pt x="9421" y="26"/>
                  </a:lnTo>
                  <a:lnTo>
                    <a:pt x="9192" y="1"/>
                  </a:lnTo>
                  <a:close/>
                </a:path>
              </a:pathLst>
            </a:custGeom>
            <a:solidFill>
              <a:srgbClr val="F0C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4" name="Google Shape;144;p13"/>
            <p:cNvSpPr/>
            <p:nvPr/>
          </p:nvSpPr>
          <p:spPr>
            <a:xfrm>
              <a:off x="3184975" y="2714900"/>
              <a:ext cx="25" cy="675"/>
            </a:xfrm>
            <a:custGeom>
              <a:avLst/>
              <a:gdLst/>
              <a:ahLst/>
              <a:cxnLst/>
              <a:rect l="l" t="t" r="r" b="b"/>
              <a:pathLst>
                <a:path w="1" h="27" extrusionOk="0">
                  <a:moveTo>
                    <a:pt x="0" y="1"/>
                  </a:moveTo>
                  <a:lnTo>
                    <a:pt x="0" y="1"/>
                  </a:lnTo>
                  <a:lnTo>
                    <a:pt x="0" y="26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3218075" y="2659525"/>
              <a:ext cx="190950" cy="55400"/>
            </a:xfrm>
            <a:custGeom>
              <a:avLst/>
              <a:gdLst/>
              <a:ahLst/>
              <a:cxnLst/>
              <a:rect l="l" t="t" r="r" b="b"/>
              <a:pathLst>
                <a:path w="7638" h="2216" extrusionOk="0">
                  <a:moveTo>
                    <a:pt x="102" y="1"/>
                  </a:moveTo>
                  <a:lnTo>
                    <a:pt x="0" y="485"/>
                  </a:lnTo>
                  <a:lnTo>
                    <a:pt x="7536" y="2216"/>
                  </a:lnTo>
                  <a:lnTo>
                    <a:pt x="7638" y="1732"/>
                  </a:lnTo>
                  <a:lnTo>
                    <a:pt x="6569" y="1503"/>
                  </a:lnTo>
                  <a:lnTo>
                    <a:pt x="6187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6" name="Google Shape;146;p13"/>
            <p:cNvSpPr/>
            <p:nvPr/>
          </p:nvSpPr>
          <p:spPr>
            <a:xfrm>
              <a:off x="3184975" y="2708550"/>
              <a:ext cx="105675" cy="159775"/>
            </a:xfrm>
            <a:custGeom>
              <a:avLst/>
              <a:gdLst/>
              <a:ahLst/>
              <a:cxnLst/>
              <a:rect l="l" t="t" r="r" b="b"/>
              <a:pathLst>
                <a:path w="4227" h="6391" extrusionOk="0">
                  <a:moveTo>
                    <a:pt x="77" y="0"/>
                  </a:moveTo>
                  <a:lnTo>
                    <a:pt x="51" y="51"/>
                  </a:lnTo>
                  <a:lnTo>
                    <a:pt x="0" y="280"/>
                  </a:lnTo>
                  <a:lnTo>
                    <a:pt x="230" y="306"/>
                  </a:lnTo>
                  <a:lnTo>
                    <a:pt x="1121" y="637"/>
                  </a:lnTo>
                  <a:lnTo>
                    <a:pt x="1859" y="1044"/>
                  </a:lnTo>
                  <a:lnTo>
                    <a:pt x="2597" y="1680"/>
                  </a:lnTo>
                  <a:lnTo>
                    <a:pt x="3259" y="2571"/>
                  </a:lnTo>
                  <a:lnTo>
                    <a:pt x="3717" y="3794"/>
                  </a:lnTo>
                  <a:lnTo>
                    <a:pt x="3896" y="5372"/>
                  </a:lnTo>
                  <a:lnTo>
                    <a:pt x="3819" y="6314"/>
                  </a:lnTo>
                  <a:lnTo>
                    <a:pt x="4125" y="6390"/>
                  </a:lnTo>
                  <a:lnTo>
                    <a:pt x="4150" y="6212"/>
                  </a:lnTo>
                  <a:lnTo>
                    <a:pt x="4227" y="5117"/>
                  </a:lnTo>
                  <a:lnTo>
                    <a:pt x="4176" y="4124"/>
                  </a:lnTo>
                  <a:lnTo>
                    <a:pt x="3896" y="3030"/>
                  </a:lnTo>
                  <a:lnTo>
                    <a:pt x="3361" y="1935"/>
                  </a:lnTo>
                  <a:lnTo>
                    <a:pt x="2419" y="968"/>
                  </a:lnTo>
                  <a:lnTo>
                    <a:pt x="1401" y="407"/>
                  </a:lnTo>
                  <a:lnTo>
                    <a:pt x="561" y="102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3162700" y="2888650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8" y="1"/>
                  </a:moveTo>
                  <a:lnTo>
                    <a:pt x="0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3123225" y="2910950"/>
              <a:ext cx="238075" cy="100575"/>
            </a:xfrm>
            <a:custGeom>
              <a:avLst/>
              <a:gdLst/>
              <a:ahLst/>
              <a:cxnLst/>
              <a:rect l="l" t="t" r="r" b="b"/>
              <a:pathLst>
                <a:path w="9523" h="4023" extrusionOk="0">
                  <a:moveTo>
                    <a:pt x="434" y="0"/>
                  </a:moveTo>
                  <a:lnTo>
                    <a:pt x="1" y="1909"/>
                  </a:lnTo>
                  <a:lnTo>
                    <a:pt x="9064" y="4023"/>
                  </a:lnTo>
                  <a:lnTo>
                    <a:pt x="9523" y="2088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rgbClr val="993C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3100950" y="2948500"/>
              <a:ext cx="251450" cy="105675"/>
            </a:xfrm>
            <a:custGeom>
              <a:avLst/>
              <a:gdLst/>
              <a:ahLst/>
              <a:cxnLst/>
              <a:rect l="l" t="t" r="r" b="b"/>
              <a:pathLst>
                <a:path w="10058" h="4227" extrusionOk="0">
                  <a:moveTo>
                    <a:pt x="994" y="0"/>
                  </a:moveTo>
                  <a:lnTo>
                    <a:pt x="1" y="4226"/>
                  </a:lnTo>
                  <a:lnTo>
                    <a:pt x="9573" y="4226"/>
                  </a:lnTo>
                  <a:lnTo>
                    <a:pt x="10057" y="2088"/>
                  </a:lnTo>
                  <a:lnTo>
                    <a:pt x="994" y="0"/>
                  </a:lnTo>
                  <a:close/>
                </a:path>
              </a:pathLst>
            </a:custGeom>
            <a:solidFill>
              <a:srgbClr val="5C26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  <p:sp>
        <p:nvSpPr>
          <p:cNvPr id="150" name="Google Shape;150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+mj-lt"/>
              </a:rPr>
              <a:t>3</a:t>
            </a:fld>
            <a:endParaRPr>
              <a:latin typeface="+mj-lt"/>
            </a:endParaRP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57209F5A-E113-45F0-B663-36D6248AC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40" y="430211"/>
            <a:ext cx="7886700" cy="119473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altLang="en-US" sz="3600" dirty="0">
                <a:latin typeface="+mj-lt"/>
              </a:rPr>
            </a:br>
            <a:br>
              <a:rPr lang="en-US" altLang="en-US" sz="3600" dirty="0">
                <a:latin typeface="+mj-lt"/>
              </a:rPr>
            </a:br>
            <a:r>
              <a:rPr lang="en-US" altLang="en-US" sz="3600" dirty="0">
                <a:latin typeface="+mj-lt"/>
              </a:rPr>
              <a:t>2. Sau </a:t>
            </a:r>
            <a:r>
              <a:rPr lang="en-US" altLang="en-US" sz="3600" dirty="0" err="1">
                <a:latin typeface="+mj-lt"/>
              </a:rPr>
              <a:t>khi</a:t>
            </a:r>
            <a:r>
              <a:rPr lang="en-US" altLang="en-US" sz="3600" dirty="0">
                <a:latin typeface="+mj-lt"/>
              </a:rPr>
              <a:t> </a:t>
            </a:r>
            <a:r>
              <a:rPr lang="en-US" altLang="en-US" sz="3600" dirty="0" err="1">
                <a:latin typeface="+mj-lt"/>
              </a:rPr>
              <a:t>gây</a:t>
            </a:r>
            <a:r>
              <a:rPr lang="en-US" altLang="en-US" sz="3600" dirty="0">
                <a:latin typeface="+mj-lt"/>
              </a:rPr>
              <a:t> ra </a:t>
            </a:r>
            <a:r>
              <a:rPr lang="en-US" altLang="en-US" sz="3600" dirty="0" err="1">
                <a:latin typeface="+mj-lt"/>
              </a:rPr>
              <a:t>chuyện</a:t>
            </a:r>
            <a:r>
              <a:rPr lang="en-US" altLang="en-US" sz="3600" dirty="0">
                <a:latin typeface="+mj-lt"/>
              </a:rPr>
              <a:t>, </a:t>
            </a:r>
            <a:br>
              <a:rPr lang="en-US" altLang="en-US" sz="3600" dirty="0">
                <a:latin typeface="+mj-lt"/>
              </a:rPr>
            </a:br>
            <a:r>
              <a:rPr lang="en-US" altLang="en-US" sz="3600" dirty="0" err="1">
                <a:latin typeface="+mj-lt"/>
              </a:rPr>
              <a:t>Đức</a:t>
            </a:r>
            <a:r>
              <a:rPr lang="en-US" altLang="en-US" sz="3600" dirty="0">
                <a:latin typeface="+mj-lt"/>
              </a:rPr>
              <a:t> </a:t>
            </a:r>
            <a:r>
              <a:rPr lang="en-US" altLang="en-US" sz="3600" dirty="0" err="1">
                <a:latin typeface="+mj-lt"/>
              </a:rPr>
              <a:t>cảm</a:t>
            </a:r>
            <a:r>
              <a:rPr lang="en-US" altLang="en-US" sz="3600" dirty="0">
                <a:latin typeface="+mj-lt"/>
              </a:rPr>
              <a:t> </a:t>
            </a:r>
            <a:r>
              <a:rPr lang="en-US" altLang="en-US" sz="3600" dirty="0" err="1">
                <a:latin typeface="+mj-lt"/>
              </a:rPr>
              <a:t>thấy</a:t>
            </a:r>
            <a:r>
              <a:rPr lang="en-US" altLang="en-US" sz="3600" dirty="0">
                <a:latin typeface="+mj-lt"/>
              </a:rPr>
              <a:t> </a:t>
            </a:r>
            <a:r>
              <a:rPr lang="en-US" altLang="en-US" sz="3600" dirty="0" err="1">
                <a:latin typeface="+mj-lt"/>
              </a:rPr>
              <a:t>thế</a:t>
            </a:r>
            <a:r>
              <a:rPr lang="en-US" altLang="en-US" sz="3600" dirty="0">
                <a:latin typeface="+mj-lt"/>
              </a:rPr>
              <a:t> </a:t>
            </a:r>
            <a:r>
              <a:rPr lang="en-US" altLang="en-US" sz="3600" dirty="0" err="1">
                <a:latin typeface="+mj-lt"/>
              </a:rPr>
              <a:t>nào</a:t>
            </a:r>
            <a:r>
              <a:rPr lang="en-US" altLang="en-US" sz="3600" dirty="0">
                <a:latin typeface="+mj-lt"/>
              </a:rPr>
              <a:t>?</a:t>
            </a:r>
          </a:p>
        </p:txBody>
      </p:sp>
      <p:sp>
        <p:nvSpPr>
          <p:cNvPr id="35" name="Rectangle 3">
            <a:extLst>
              <a:ext uri="{FF2B5EF4-FFF2-40B4-BE49-F238E27FC236}">
                <a16:creationId xmlns:a16="http://schemas.microsoft.com/office/drawing/2014/main" id="{0BE4468C-AE1C-4A50-A40C-6F84184F5DBD}"/>
              </a:ext>
            </a:extLst>
          </p:cNvPr>
          <p:cNvSpPr txBox="1">
            <a:spLocks/>
          </p:cNvSpPr>
          <p:nvPr/>
        </p:nvSpPr>
        <p:spPr>
          <a:xfrm>
            <a:off x="341107" y="1624946"/>
            <a:ext cx="7502024" cy="263197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/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Sau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khi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gây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ra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chuyện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Đức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cảm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thấy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hối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hận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về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việc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làm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của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mình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.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Đức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hiểu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rằng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không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được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trốn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tránh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trách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nhiệm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về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việc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đã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gây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ra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với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bà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Doan.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Google Shape;157;p14"/>
          <p:cNvGrpSpPr/>
          <p:nvPr/>
        </p:nvGrpSpPr>
        <p:grpSpPr>
          <a:xfrm flipH="1">
            <a:off x="6319935" y="2921771"/>
            <a:ext cx="2442905" cy="2221680"/>
            <a:chOff x="4163225" y="296325"/>
            <a:chExt cx="1399625" cy="1272950"/>
          </a:xfrm>
        </p:grpSpPr>
        <p:sp>
          <p:nvSpPr>
            <p:cNvPr id="158" name="Google Shape;158;p14"/>
            <p:cNvSpPr/>
            <p:nvPr/>
          </p:nvSpPr>
          <p:spPr>
            <a:xfrm>
              <a:off x="4209700" y="296325"/>
              <a:ext cx="949000" cy="996100"/>
            </a:xfrm>
            <a:custGeom>
              <a:avLst/>
              <a:gdLst/>
              <a:ahLst/>
              <a:cxnLst/>
              <a:rect l="l" t="t" r="r" b="b"/>
              <a:pathLst>
                <a:path w="37960" h="39844" extrusionOk="0">
                  <a:moveTo>
                    <a:pt x="16727" y="0"/>
                  </a:moveTo>
                  <a:lnTo>
                    <a:pt x="16345" y="26"/>
                  </a:lnTo>
                  <a:lnTo>
                    <a:pt x="15963" y="102"/>
                  </a:lnTo>
                  <a:lnTo>
                    <a:pt x="15275" y="382"/>
                  </a:lnTo>
                  <a:lnTo>
                    <a:pt x="14715" y="815"/>
                  </a:lnTo>
                  <a:lnTo>
                    <a:pt x="14308" y="1401"/>
                  </a:lnTo>
                  <a:lnTo>
                    <a:pt x="14155" y="1706"/>
                  </a:lnTo>
                  <a:lnTo>
                    <a:pt x="13850" y="1502"/>
                  </a:lnTo>
                  <a:lnTo>
                    <a:pt x="13188" y="1222"/>
                  </a:lnTo>
                  <a:lnTo>
                    <a:pt x="12450" y="1146"/>
                  </a:lnTo>
                  <a:lnTo>
                    <a:pt x="11711" y="1222"/>
                  </a:lnTo>
                  <a:lnTo>
                    <a:pt x="11355" y="1375"/>
                  </a:lnTo>
                  <a:lnTo>
                    <a:pt x="10998" y="1528"/>
                  </a:lnTo>
                  <a:lnTo>
                    <a:pt x="10413" y="1986"/>
                  </a:lnTo>
                  <a:lnTo>
                    <a:pt x="10005" y="2546"/>
                  </a:lnTo>
                  <a:lnTo>
                    <a:pt x="9776" y="3183"/>
                  </a:lnTo>
                  <a:lnTo>
                    <a:pt x="9725" y="3539"/>
                  </a:lnTo>
                  <a:lnTo>
                    <a:pt x="9394" y="3412"/>
                  </a:lnTo>
                  <a:lnTo>
                    <a:pt x="8656" y="3310"/>
                  </a:lnTo>
                  <a:lnTo>
                    <a:pt x="7943" y="3412"/>
                  </a:lnTo>
                  <a:lnTo>
                    <a:pt x="7256" y="3692"/>
                  </a:lnTo>
                  <a:lnTo>
                    <a:pt x="6925" y="3921"/>
                  </a:lnTo>
                  <a:lnTo>
                    <a:pt x="6645" y="4150"/>
                  </a:lnTo>
                  <a:lnTo>
                    <a:pt x="6212" y="4736"/>
                  </a:lnTo>
                  <a:lnTo>
                    <a:pt x="5983" y="5398"/>
                  </a:lnTo>
                  <a:lnTo>
                    <a:pt x="5932" y="6060"/>
                  </a:lnTo>
                  <a:lnTo>
                    <a:pt x="6008" y="6416"/>
                  </a:lnTo>
                  <a:lnTo>
                    <a:pt x="5627" y="6390"/>
                  </a:lnTo>
                  <a:lnTo>
                    <a:pt x="4914" y="6467"/>
                  </a:lnTo>
                  <a:lnTo>
                    <a:pt x="4226" y="6747"/>
                  </a:lnTo>
                  <a:lnTo>
                    <a:pt x="3641" y="7180"/>
                  </a:lnTo>
                  <a:lnTo>
                    <a:pt x="3412" y="7485"/>
                  </a:lnTo>
                  <a:lnTo>
                    <a:pt x="3208" y="7791"/>
                  </a:lnTo>
                  <a:lnTo>
                    <a:pt x="2953" y="8453"/>
                  </a:lnTo>
                  <a:lnTo>
                    <a:pt x="2928" y="9140"/>
                  </a:lnTo>
                  <a:lnTo>
                    <a:pt x="3081" y="9802"/>
                  </a:lnTo>
                  <a:lnTo>
                    <a:pt x="3233" y="10133"/>
                  </a:lnTo>
                  <a:lnTo>
                    <a:pt x="2877" y="10184"/>
                  </a:lnTo>
                  <a:lnTo>
                    <a:pt x="2215" y="10464"/>
                  </a:lnTo>
                  <a:lnTo>
                    <a:pt x="1630" y="10897"/>
                  </a:lnTo>
                  <a:lnTo>
                    <a:pt x="1197" y="11482"/>
                  </a:lnTo>
                  <a:lnTo>
                    <a:pt x="1044" y="11813"/>
                  </a:lnTo>
                  <a:lnTo>
                    <a:pt x="942" y="12170"/>
                  </a:lnTo>
                  <a:lnTo>
                    <a:pt x="891" y="12857"/>
                  </a:lnTo>
                  <a:lnTo>
                    <a:pt x="1069" y="13544"/>
                  </a:lnTo>
                  <a:lnTo>
                    <a:pt x="1400" y="14130"/>
                  </a:lnTo>
                  <a:lnTo>
                    <a:pt x="1655" y="14410"/>
                  </a:lnTo>
                  <a:lnTo>
                    <a:pt x="1324" y="14563"/>
                  </a:lnTo>
                  <a:lnTo>
                    <a:pt x="764" y="14996"/>
                  </a:lnTo>
                  <a:lnTo>
                    <a:pt x="331" y="15556"/>
                  </a:lnTo>
                  <a:lnTo>
                    <a:pt x="77" y="16218"/>
                  </a:lnTo>
                  <a:lnTo>
                    <a:pt x="51" y="16574"/>
                  </a:lnTo>
                  <a:lnTo>
                    <a:pt x="26" y="16930"/>
                  </a:lnTo>
                  <a:lnTo>
                    <a:pt x="178" y="17567"/>
                  </a:lnTo>
                  <a:lnTo>
                    <a:pt x="484" y="18127"/>
                  </a:lnTo>
                  <a:lnTo>
                    <a:pt x="917" y="18611"/>
                  </a:lnTo>
                  <a:lnTo>
                    <a:pt x="1197" y="18814"/>
                  </a:lnTo>
                  <a:lnTo>
                    <a:pt x="917" y="18993"/>
                  </a:lnTo>
                  <a:lnTo>
                    <a:pt x="484" y="19451"/>
                  </a:lnTo>
                  <a:lnTo>
                    <a:pt x="178" y="19985"/>
                  </a:lnTo>
                  <a:lnTo>
                    <a:pt x="26" y="20596"/>
                  </a:lnTo>
                  <a:lnTo>
                    <a:pt x="0" y="20902"/>
                  </a:lnTo>
                  <a:lnTo>
                    <a:pt x="26" y="21258"/>
                  </a:lnTo>
                  <a:lnTo>
                    <a:pt x="204" y="21895"/>
                  </a:lnTo>
                  <a:lnTo>
                    <a:pt x="560" y="22455"/>
                  </a:lnTo>
                  <a:lnTo>
                    <a:pt x="1044" y="22913"/>
                  </a:lnTo>
                  <a:lnTo>
                    <a:pt x="1324" y="23091"/>
                  </a:lnTo>
                  <a:lnTo>
                    <a:pt x="1044" y="23321"/>
                  </a:lnTo>
                  <a:lnTo>
                    <a:pt x="637" y="23881"/>
                  </a:lnTo>
                  <a:lnTo>
                    <a:pt x="382" y="24517"/>
                  </a:lnTo>
                  <a:lnTo>
                    <a:pt x="306" y="25205"/>
                  </a:lnTo>
                  <a:lnTo>
                    <a:pt x="382" y="25561"/>
                  </a:lnTo>
                  <a:lnTo>
                    <a:pt x="458" y="25917"/>
                  </a:lnTo>
                  <a:lnTo>
                    <a:pt x="815" y="26554"/>
                  </a:lnTo>
                  <a:lnTo>
                    <a:pt x="1324" y="27063"/>
                  </a:lnTo>
                  <a:lnTo>
                    <a:pt x="1960" y="27419"/>
                  </a:lnTo>
                  <a:lnTo>
                    <a:pt x="2291" y="27521"/>
                  </a:lnTo>
                  <a:lnTo>
                    <a:pt x="2088" y="27801"/>
                  </a:lnTo>
                  <a:lnTo>
                    <a:pt x="1859" y="28463"/>
                  </a:lnTo>
                  <a:lnTo>
                    <a:pt x="1782" y="29151"/>
                  </a:lnTo>
                  <a:lnTo>
                    <a:pt x="1935" y="29838"/>
                  </a:lnTo>
                  <a:lnTo>
                    <a:pt x="2088" y="30169"/>
                  </a:lnTo>
                  <a:lnTo>
                    <a:pt x="2291" y="30475"/>
                  </a:lnTo>
                  <a:lnTo>
                    <a:pt x="2801" y="30984"/>
                  </a:lnTo>
                  <a:lnTo>
                    <a:pt x="3437" y="31340"/>
                  </a:lnTo>
                  <a:lnTo>
                    <a:pt x="4150" y="31518"/>
                  </a:lnTo>
                  <a:lnTo>
                    <a:pt x="4506" y="31544"/>
                  </a:lnTo>
                  <a:lnTo>
                    <a:pt x="4405" y="31875"/>
                  </a:lnTo>
                  <a:lnTo>
                    <a:pt x="4354" y="32562"/>
                  </a:lnTo>
                  <a:lnTo>
                    <a:pt x="4481" y="33224"/>
                  </a:lnTo>
                  <a:lnTo>
                    <a:pt x="4812" y="33861"/>
                  </a:lnTo>
                  <a:lnTo>
                    <a:pt x="5066" y="34141"/>
                  </a:lnTo>
                  <a:lnTo>
                    <a:pt x="5347" y="34395"/>
                  </a:lnTo>
                  <a:lnTo>
                    <a:pt x="5983" y="34752"/>
                  </a:lnTo>
                  <a:lnTo>
                    <a:pt x="6696" y="34955"/>
                  </a:lnTo>
                  <a:lnTo>
                    <a:pt x="7434" y="34955"/>
                  </a:lnTo>
                  <a:lnTo>
                    <a:pt x="7791" y="34879"/>
                  </a:lnTo>
                  <a:lnTo>
                    <a:pt x="7791" y="35210"/>
                  </a:lnTo>
                  <a:lnTo>
                    <a:pt x="7918" y="35872"/>
                  </a:lnTo>
                  <a:lnTo>
                    <a:pt x="8249" y="36508"/>
                  </a:lnTo>
                  <a:lnTo>
                    <a:pt x="8758" y="37017"/>
                  </a:lnTo>
                  <a:lnTo>
                    <a:pt x="9089" y="37221"/>
                  </a:lnTo>
                  <a:lnTo>
                    <a:pt x="9420" y="37399"/>
                  </a:lnTo>
                  <a:lnTo>
                    <a:pt x="10158" y="37578"/>
                  </a:lnTo>
                  <a:lnTo>
                    <a:pt x="10871" y="37578"/>
                  </a:lnTo>
                  <a:lnTo>
                    <a:pt x="11584" y="37399"/>
                  </a:lnTo>
                  <a:lnTo>
                    <a:pt x="11915" y="37247"/>
                  </a:lnTo>
                  <a:lnTo>
                    <a:pt x="11991" y="37578"/>
                  </a:lnTo>
                  <a:lnTo>
                    <a:pt x="12322" y="38189"/>
                  </a:lnTo>
                  <a:lnTo>
                    <a:pt x="12831" y="38698"/>
                  </a:lnTo>
                  <a:lnTo>
                    <a:pt x="13468" y="39054"/>
                  </a:lnTo>
                  <a:lnTo>
                    <a:pt x="13824" y="39181"/>
                  </a:lnTo>
                  <a:lnTo>
                    <a:pt x="14206" y="39258"/>
                  </a:lnTo>
                  <a:lnTo>
                    <a:pt x="14970" y="39258"/>
                  </a:lnTo>
                  <a:lnTo>
                    <a:pt x="15683" y="39054"/>
                  </a:lnTo>
                  <a:lnTo>
                    <a:pt x="16294" y="38698"/>
                  </a:lnTo>
                  <a:lnTo>
                    <a:pt x="16574" y="38469"/>
                  </a:lnTo>
                  <a:lnTo>
                    <a:pt x="16752" y="38749"/>
                  </a:lnTo>
                  <a:lnTo>
                    <a:pt x="17236" y="39258"/>
                  </a:lnTo>
                  <a:lnTo>
                    <a:pt x="17872" y="39614"/>
                  </a:lnTo>
                  <a:lnTo>
                    <a:pt x="18585" y="39818"/>
                  </a:lnTo>
                  <a:lnTo>
                    <a:pt x="18992" y="39843"/>
                  </a:lnTo>
                  <a:lnTo>
                    <a:pt x="19069" y="39843"/>
                  </a:lnTo>
                  <a:lnTo>
                    <a:pt x="19451" y="39818"/>
                  </a:lnTo>
                  <a:lnTo>
                    <a:pt x="20164" y="39614"/>
                  </a:lnTo>
                  <a:lnTo>
                    <a:pt x="20800" y="39258"/>
                  </a:lnTo>
                  <a:lnTo>
                    <a:pt x="21284" y="38749"/>
                  </a:lnTo>
                  <a:lnTo>
                    <a:pt x="21462" y="38443"/>
                  </a:lnTo>
                  <a:lnTo>
                    <a:pt x="21742" y="38698"/>
                  </a:lnTo>
                  <a:lnTo>
                    <a:pt x="22353" y="39054"/>
                  </a:lnTo>
                  <a:lnTo>
                    <a:pt x="23066" y="39232"/>
                  </a:lnTo>
                  <a:lnTo>
                    <a:pt x="23804" y="39232"/>
                  </a:lnTo>
                  <a:lnTo>
                    <a:pt x="24186" y="39156"/>
                  </a:lnTo>
                  <a:lnTo>
                    <a:pt x="24568" y="39029"/>
                  </a:lnTo>
                  <a:lnTo>
                    <a:pt x="25204" y="38672"/>
                  </a:lnTo>
                  <a:lnTo>
                    <a:pt x="25688" y="38163"/>
                  </a:lnTo>
                  <a:lnTo>
                    <a:pt x="26019" y="37527"/>
                  </a:lnTo>
                  <a:lnTo>
                    <a:pt x="26121" y="37196"/>
                  </a:lnTo>
                  <a:lnTo>
                    <a:pt x="26452" y="37374"/>
                  </a:lnTo>
                  <a:lnTo>
                    <a:pt x="27139" y="37552"/>
                  </a:lnTo>
                  <a:lnTo>
                    <a:pt x="27878" y="37552"/>
                  </a:lnTo>
                  <a:lnTo>
                    <a:pt x="28616" y="37374"/>
                  </a:lnTo>
                  <a:lnTo>
                    <a:pt x="28947" y="37196"/>
                  </a:lnTo>
                  <a:lnTo>
                    <a:pt x="29278" y="36966"/>
                  </a:lnTo>
                  <a:lnTo>
                    <a:pt x="29762" y="36457"/>
                  </a:lnTo>
                  <a:lnTo>
                    <a:pt x="30093" y="35846"/>
                  </a:lnTo>
                  <a:lnTo>
                    <a:pt x="30245" y="35159"/>
                  </a:lnTo>
                  <a:lnTo>
                    <a:pt x="30220" y="34828"/>
                  </a:lnTo>
                  <a:lnTo>
                    <a:pt x="30576" y="34904"/>
                  </a:lnTo>
                  <a:lnTo>
                    <a:pt x="31315" y="34904"/>
                  </a:lnTo>
                  <a:lnTo>
                    <a:pt x="32027" y="34701"/>
                  </a:lnTo>
                  <a:lnTo>
                    <a:pt x="32664" y="34344"/>
                  </a:lnTo>
                  <a:lnTo>
                    <a:pt x="32944" y="34090"/>
                  </a:lnTo>
                  <a:lnTo>
                    <a:pt x="33198" y="33810"/>
                  </a:lnTo>
                  <a:lnTo>
                    <a:pt x="33529" y="33173"/>
                  </a:lnTo>
                  <a:lnTo>
                    <a:pt x="33657" y="32511"/>
                  </a:lnTo>
                  <a:lnTo>
                    <a:pt x="33606" y="31824"/>
                  </a:lnTo>
                  <a:lnTo>
                    <a:pt x="33504" y="31493"/>
                  </a:lnTo>
                  <a:lnTo>
                    <a:pt x="33860" y="31467"/>
                  </a:lnTo>
                  <a:lnTo>
                    <a:pt x="34573" y="31289"/>
                  </a:lnTo>
                  <a:lnTo>
                    <a:pt x="35184" y="30933"/>
                  </a:lnTo>
                  <a:lnTo>
                    <a:pt x="35719" y="30424"/>
                  </a:lnTo>
                  <a:lnTo>
                    <a:pt x="35897" y="30093"/>
                  </a:lnTo>
                  <a:lnTo>
                    <a:pt x="36075" y="29762"/>
                  </a:lnTo>
                  <a:lnTo>
                    <a:pt x="36203" y="29074"/>
                  </a:lnTo>
                  <a:lnTo>
                    <a:pt x="36152" y="28387"/>
                  </a:lnTo>
                  <a:lnTo>
                    <a:pt x="35897" y="27750"/>
                  </a:lnTo>
                  <a:lnTo>
                    <a:pt x="35693" y="27445"/>
                  </a:lnTo>
                  <a:lnTo>
                    <a:pt x="36024" y="27343"/>
                  </a:lnTo>
                  <a:lnTo>
                    <a:pt x="36661" y="26987"/>
                  </a:lnTo>
                  <a:lnTo>
                    <a:pt x="37170" y="26477"/>
                  </a:lnTo>
                  <a:lnTo>
                    <a:pt x="37501" y="25841"/>
                  </a:lnTo>
                  <a:lnTo>
                    <a:pt x="37603" y="25510"/>
                  </a:lnTo>
                  <a:lnTo>
                    <a:pt x="37654" y="25128"/>
                  </a:lnTo>
                  <a:lnTo>
                    <a:pt x="37603" y="24441"/>
                  </a:lnTo>
                  <a:lnTo>
                    <a:pt x="37348" y="23804"/>
                  </a:lnTo>
                  <a:lnTo>
                    <a:pt x="36915" y="23244"/>
                  </a:lnTo>
                  <a:lnTo>
                    <a:pt x="36635" y="23041"/>
                  </a:lnTo>
                  <a:lnTo>
                    <a:pt x="36941" y="22837"/>
                  </a:lnTo>
                  <a:lnTo>
                    <a:pt x="37399" y="22379"/>
                  </a:lnTo>
                  <a:lnTo>
                    <a:pt x="37756" y="21819"/>
                  </a:lnTo>
                  <a:lnTo>
                    <a:pt x="37934" y="21182"/>
                  </a:lnTo>
                  <a:lnTo>
                    <a:pt x="37959" y="20851"/>
                  </a:lnTo>
                  <a:lnTo>
                    <a:pt x="37934" y="20520"/>
                  </a:lnTo>
                  <a:lnTo>
                    <a:pt x="37781" y="19909"/>
                  </a:lnTo>
                  <a:lnTo>
                    <a:pt x="37476" y="19374"/>
                  </a:lnTo>
                  <a:lnTo>
                    <a:pt x="37043" y="18916"/>
                  </a:lnTo>
                  <a:lnTo>
                    <a:pt x="36788" y="18738"/>
                  </a:lnTo>
                  <a:lnTo>
                    <a:pt x="37043" y="18560"/>
                  </a:lnTo>
                  <a:lnTo>
                    <a:pt x="37476" y="18076"/>
                  </a:lnTo>
                  <a:lnTo>
                    <a:pt x="37781" y="17491"/>
                  </a:lnTo>
                  <a:lnTo>
                    <a:pt x="37934" y="16854"/>
                  </a:lnTo>
                  <a:lnTo>
                    <a:pt x="37908" y="16523"/>
                  </a:lnTo>
                  <a:lnTo>
                    <a:pt x="37883" y="16141"/>
                  </a:lnTo>
                  <a:lnTo>
                    <a:pt x="37628" y="15479"/>
                  </a:lnTo>
                  <a:lnTo>
                    <a:pt x="37196" y="14919"/>
                  </a:lnTo>
                  <a:lnTo>
                    <a:pt x="36635" y="14486"/>
                  </a:lnTo>
                  <a:lnTo>
                    <a:pt x="36304" y="14334"/>
                  </a:lnTo>
                  <a:lnTo>
                    <a:pt x="36534" y="14079"/>
                  </a:lnTo>
                  <a:lnTo>
                    <a:pt x="36890" y="13468"/>
                  </a:lnTo>
                  <a:lnTo>
                    <a:pt x="37043" y="12806"/>
                  </a:lnTo>
                  <a:lnTo>
                    <a:pt x="36992" y="12093"/>
                  </a:lnTo>
                  <a:lnTo>
                    <a:pt x="36890" y="11737"/>
                  </a:lnTo>
                  <a:lnTo>
                    <a:pt x="36737" y="11406"/>
                  </a:lnTo>
                  <a:lnTo>
                    <a:pt x="36304" y="10820"/>
                  </a:lnTo>
                  <a:lnTo>
                    <a:pt x="35719" y="10388"/>
                  </a:lnTo>
                  <a:lnTo>
                    <a:pt x="35057" y="10133"/>
                  </a:lnTo>
                  <a:lnTo>
                    <a:pt x="34701" y="10057"/>
                  </a:lnTo>
                  <a:lnTo>
                    <a:pt x="34853" y="9751"/>
                  </a:lnTo>
                  <a:lnTo>
                    <a:pt x="35006" y="9089"/>
                  </a:lnTo>
                  <a:lnTo>
                    <a:pt x="34955" y="8402"/>
                  </a:lnTo>
                  <a:lnTo>
                    <a:pt x="34701" y="7740"/>
                  </a:lnTo>
                  <a:lnTo>
                    <a:pt x="34497" y="7434"/>
                  </a:lnTo>
                  <a:lnTo>
                    <a:pt x="34268" y="7129"/>
                  </a:lnTo>
                  <a:lnTo>
                    <a:pt x="33682" y="6696"/>
                  </a:lnTo>
                  <a:lnTo>
                    <a:pt x="32995" y="6416"/>
                  </a:lnTo>
                  <a:lnTo>
                    <a:pt x="32282" y="6340"/>
                  </a:lnTo>
                  <a:lnTo>
                    <a:pt x="31900" y="6365"/>
                  </a:lnTo>
                  <a:lnTo>
                    <a:pt x="31976" y="6034"/>
                  </a:lnTo>
                  <a:lnTo>
                    <a:pt x="31926" y="5347"/>
                  </a:lnTo>
                  <a:lnTo>
                    <a:pt x="31696" y="4685"/>
                  </a:lnTo>
                  <a:lnTo>
                    <a:pt x="31264" y="4099"/>
                  </a:lnTo>
                  <a:lnTo>
                    <a:pt x="30958" y="3870"/>
                  </a:lnTo>
                  <a:lnTo>
                    <a:pt x="30653" y="3641"/>
                  </a:lnTo>
                  <a:lnTo>
                    <a:pt x="29965" y="3361"/>
                  </a:lnTo>
                  <a:lnTo>
                    <a:pt x="29227" y="3285"/>
                  </a:lnTo>
                  <a:lnTo>
                    <a:pt x="28514" y="3386"/>
                  </a:lnTo>
                  <a:lnTo>
                    <a:pt x="28158" y="3514"/>
                  </a:lnTo>
                  <a:lnTo>
                    <a:pt x="28132" y="3157"/>
                  </a:lnTo>
                  <a:lnTo>
                    <a:pt x="27878" y="2521"/>
                  </a:lnTo>
                  <a:lnTo>
                    <a:pt x="27470" y="1935"/>
                  </a:lnTo>
                  <a:lnTo>
                    <a:pt x="26885" y="1502"/>
                  </a:lnTo>
                  <a:lnTo>
                    <a:pt x="26528" y="1324"/>
                  </a:lnTo>
                  <a:lnTo>
                    <a:pt x="26172" y="1197"/>
                  </a:lnTo>
                  <a:lnTo>
                    <a:pt x="25434" y="1121"/>
                  </a:lnTo>
                  <a:lnTo>
                    <a:pt x="24695" y="1222"/>
                  </a:lnTo>
                  <a:lnTo>
                    <a:pt x="24033" y="1477"/>
                  </a:lnTo>
                  <a:lnTo>
                    <a:pt x="23728" y="1706"/>
                  </a:lnTo>
                  <a:lnTo>
                    <a:pt x="23601" y="1375"/>
                  </a:lnTo>
                  <a:lnTo>
                    <a:pt x="23168" y="815"/>
                  </a:lnTo>
                  <a:lnTo>
                    <a:pt x="22608" y="382"/>
                  </a:lnTo>
                  <a:lnTo>
                    <a:pt x="21920" y="77"/>
                  </a:lnTo>
                  <a:lnTo>
                    <a:pt x="21538" y="26"/>
                  </a:lnTo>
                  <a:lnTo>
                    <a:pt x="21156" y="0"/>
                  </a:lnTo>
                  <a:lnTo>
                    <a:pt x="20393" y="102"/>
                  </a:lnTo>
                  <a:lnTo>
                    <a:pt x="19731" y="382"/>
                  </a:lnTo>
                  <a:lnTo>
                    <a:pt x="19171" y="815"/>
                  </a:lnTo>
                  <a:lnTo>
                    <a:pt x="18942" y="1095"/>
                  </a:lnTo>
                  <a:lnTo>
                    <a:pt x="18712" y="815"/>
                  </a:lnTo>
                  <a:lnTo>
                    <a:pt x="18152" y="382"/>
                  </a:lnTo>
                  <a:lnTo>
                    <a:pt x="17490" y="102"/>
                  </a:lnTo>
                  <a:lnTo>
                    <a:pt x="16727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59" name="Google Shape;159;p14"/>
            <p:cNvSpPr/>
            <p:nvPr/>
          </p:nvSpPr>
          <p:spPr>
            <a:xfrm>
              <a:off x="427780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4" y="0"/>
                  </a:moveTo>
                  <a:lnTo>
                    <a:pt x="2164" y="51"/>
                  </a:lnTo>
                  <a:lnTo>
                    <a:pt x="1197" y="459"/>
                  </a:lnTo>
                  <a:lnTo>
                    <a:pt x="459" y="1197"/>
                  </a:lnTo>
                  <a:lnTo>
                    <a:pt x="26" y="2190"/>
                  </a:lnTo>
                  <a:lnTo>
                    <a:pt x="0" y="2750"/>
                  </a:lnTo>
                  <a:lnTo>
                    <a:pt x="0" y="4914"/>
                  </a:lnTo>
                  <a:lnTo>
                    <a:pt x="26" y="5474"/>
                  </a:lnTo>
                  <a:lnTo>
                    <a:pt x="459" y="6467"/>
                  </a:lnTo>
                  <a:lnTo>
                    <a:pt x="1197" y="7205"/>
                  </a:lnTo>
                  <a:lnTo>
                    <a:pt x="2164" y="7613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0" name="Google Shape;160;p14"/>
            <p:cNvSpPr/>
            <p:nvPr/>
          </p:nvSpPr>
          <p:spPr>
            <a:xfrm>
              <a:off x="5022475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0" y="0"/>
                  </a:moveTo>
                  <a:lnTo>
                    <a:pt x="0" y="7638"/>
                  </a:lnTo>
                  <a:lnTo>
                    <a:pt x="560" y="7613"/>
                  </a:lnTo>
                  <a:lnTo>
                    <a:pt x="1528" y="7205"/>
                  </a:lnTo>
                  <a:lnTo>
                    <a:pt x="2266" y="6467"/>
                  </a:lnTo>
                  <a:lnTo>
                    <a:pt x="2699" y="5474"/>
                  </a:lnTo>
                  <a:lnTo>
                    <a:pt x="2724" y="4914"/>
                  </a:lnTo>
                  <a:lnTo>
                    <a:pt x="2724" y="2750"/>
                  </a:lnTo>
                  <a:lnTo>
                    <a:pt x="2699" y="2190"/>
                  </a:lnTo>
                  <a:lnTo>
                    <a:pt x="2266" y="1197"/>
                  </a:lnTo>
                  <a:lnTo>
                    <a:pt x="1528" y="459"/>
                  </a:lnTo>
                  <a:lnTo>
                    <a:pt x="560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1" name="Google Shape;161;p14"/>
            <p:cNvSpPr/>
            <p:nvPr/>
          </p:nvSpPr>
          <p:spPr>
            <a:xfrm>
              <a:off x="4579475" y="1254850"/>
              <a:ext cx="210075" cy="264150"/>
            </a:xfrm>
            <a:custGeom>
              <a:avLst/>
              <a:gdLst/>
              <a:ahLst/>
              <a:cxnLst/>
              <a:rect l="l" t="t" r="r" b="b"/>
              <a:pathLst>
                <a:path w="8403" h="10566" extrusionOk="0">
                  <a:moveTo>
                    <a:pt x="1" y="0"/>
                  </a:moveTo>
                  <a:lnTo>
                    <a:pt x="1" y="10566"/>
                  </a:lnTo>
                  <a:lnTo>
                    <a:pt x="8402" y="10566"/>
                  </a:lnTo>
                  <a:lnTo>
                    <a:pt x="8402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2" name="Google Shape;162;p14"/>
            <p:cNvSpPr/>
            <p:nvPr/>
          </p:nvSpPr>
          <p:spPr>
            <a:xfrm>
              <a:off x="4333800" y="439525"/>
              <a:ext cx="700775" cy="875800"/>
            </a:xfrm>
            <a:custGeom>
              <a:avLst/>
              <a:gdLst/>
              <a:ahLst/>
              <a:cxnLst/>
              <a:rect l="l" t="t" r="r" b="b"/>
              <a:pathLst>
                <a:path w="28031" h="35032" extrusionOk="0">
                  <a:moveTo>
                    <a:pt x="14028" y="1"/>
                  </a:moveTo>
                  <a:lnTo>
                    <a:pt x="13290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191" y="841"/>
                  </a:lnTo>
                  <a:lnTo>
                    <a:pt x="7944" y="1375"/>
                  </a:lnTo>
                  <a:lnTo>
                    <a:pt x="6747" y="2037"/>
                  </a:lnTo>
                  <a:lnTo>
                    <a:pt x="5627" y="2776"/>
                  </a:lnTo>
                  <a:lnTo>
                    <a:pt x="4583" y="3641"/>
                  </a:lnTo>
                  <a:lnTo>
                    <a:pt x="3641" y="4583"/>
                  </a:lnTo>
                  <a:lnTo>
                    <a:pt x="2776" y="5627"/>
                  </a:lnTo>
                  <a:lnTo>
                    <a:pt x="2012" y="6747"/>
                  </a:lnTo>
                  <a:lnTo>
                    <a:pt x="1375" y="7944"/>
                  </a:lnTo>
                  <a:lnTo>
                    <a:pt x="841" y="9191"/>
                  </a:lnTo>
                  <a:lnTo>
                    <a:pt x="433" y="10515"/>
                  </a:lnTo>
                  <a:lnTo>
                    <a:pt x="153" y="11890"/>
                  </a:lnTo>
                  <a:lnTo>
                    <a:pt x="1" y="13316"/>
                  </a:lnTo>
                  <a:lnTo>
                    <a:pt x="1" y="14028"/>
                  </a:lnTo>
                  <a:lnTo>
                    <a:pt x="1" y="21004"/>
                  </a:lnTo>
                  <a:lnTo>
                    <a:pt x="1" y="21717"/>
                  </a:lnTo>
                  <a:lnTo>
                    <a:pt x="153" y="23143"/>
                  </a:lnTo>
                  <a:lnTo>
                    <a:pt x="433" y="24517"/>
                  </a:lnTo>
                  <a:lnTo>
                    <a:pt x="841" y="25841"/>
                  </a:lnTo>
                  <a:lnTo>
                    <a:pt x="1375" y="27089"/>
                  </a:lnTo>
                  <a:lnTo>
                    <a:pt x="2012" y="28285"/>
                  </a:lnTo>
                  <a:lnTo>
                    <a:pt x="2776" y="29405"/>
                  </a:lnTo>
                  <a:lnTo>
                    <a:pt x="3641" y="30449"/>
                  </a:lnTo>
                  <a:lnTo>
                    <a:pt x="4583" y="31391"/>
                  </a:lnTo>
                  <a:lnTo>
                    <a:pt x="5627" y="32257"/>
                  </a:lnTo>
                  <a:lnTo>
                    <a:pt x="6747" y="32995"/>
                  </a:lnTo>
                  <a:lnTo>
                    <a:pt x="7944" y="33657"/>
                  </a:lnTo>
                  <a:lnTo>
                    <a:pt x="9191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06"/>
                  </a:lnTo>
                  <a:lnTo>
                    <a:pt x="14028" y="35032"/>
                  </a:lnTo>
                  <a:lnTo>
                    <a:pt x="14741" y="35006"/>
                  </a:lnTo>
                  <a:lnTo>
                    <a:pt x="16167" y="34879"/>
                  </a:lnTo>
                  <a:lnTo>
                    <a:pt x="17516" y="34599"/>
                  </a:lnTo>
                  <a:lnTo>
                    <a:pt x="18840" y="34192"/>
                  </a:lnTo>
                  <a:lnTo>
                    <a:pt x="20088" y="33657"/>
                  </a:lnTo>
                  <a:lnTo>
                    <a:pt x="21284" y="32995"/>
                  </a:lnTo>
                  <a:lnTo>
                    <a:pt x="22404" y="32257"/>
                  </a:lnTo>
                  <a:lnTo>
                    <a:pt x="23448" y="31391"/>
                  </a:lnTo>
                  <a:lnTo>
                    <a:pt x="24390" y="30449"/>
                  </a:lnTo>
                  <a:lnTo>
                    <a:pt x="25256" y="29405"/>
                  </a:lnTo>
                  <a:lnTo>
                    <a:pt x="26020" y="28285"/>
                  </a:lnTo>
                  <a:lnTo>
                    <a:pt x="26656" y="27089"/>
                  </a:lnTo>
                  <a:lnTo>
                    <a:pt x="27191" y="25841"/>
                  </a:lnTo>
                  <a:lnTo>
                    <a:pt x="27598" y="24517"/>
                  </a:lnTo>
                  <a:lnTo>
                    <a:pt x="27878" y="23143"/>
                  </a:lnTo>
                  <a:lnTo>
                    <a:pt x="28031" y="21717"/>
                  </a:lnTo>
                  <a:lnTo>
                    <a:pt x="28031" y="21004"/>
                  </a:lnTo>
                  <a:lnTo>
                    <a:pt x="28031" y="14028"/>
                  </a:lnTo>
                  <a:lnTo>
                    <a:pt x="28031" y="13316"/>
                  </a:lnTo>
                  <a:lnTo>
                    <a:pt x="27878" y="11890"/>
                  </a:lnTo>
                  <a:lnTo>
                    <a:pt x="27598" y="10515"/>
                  </a:lnTo>
                  <a:lnTo>
                    <a:pt x="27191" y="9191"/>
                  </a:lnTo>
                  <a:lnTo>
                    <a:pt x="26656" y="7944"/>
                  </a:lnTo>
                  <a:lnTo>
                    <a:pt x="26020" y="6747"/>
                  </a:lnTo>
                  <a:lnTo>
                    <a:pt x="25256" y="5627"/>
                  </a:lnTo>
                  <a:lnTo>
                    <a:pt x="24390" y="4583"/>
                  </a:lnTo>
                  <a:lnTo>
                    <a:pt x="23448" y="3641"/>
                  </a:lnTo>
                  <a:lnTo>
                    <a:pt x="22404" y="2776"/>
                  </a:lnTo>
                  <a:lnTo>
                    <a:pt x="21284" y="2037"/>
                  </a:lnTo>
                  <a:lnTo>
                    <a:pt x="20088" y="1375"/>
                  </a:lnTo>
                  <a:lnTo>
                    <a:pt x="18840" y="841"/>
                  </a:lnTo>
                  <a:lnTo>
                    <a:pt x="17516" y="433"/>
                  </a:lnTo>
                  <a:lnTo>
                    <a:pt x="16167" y="153"/>
                  </a:lnTo>
                  <a:lnTo>
                    <a:pt x="14741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3" name="Google Shape;163;p14"/>
            <p:cNvSpPr/>
            <p:nvPr/>
          </p:nvSpPr>
          <p:spPr>
            <a:xfrm>
              <a:off x="4458550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08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08" y="3616"/>
                  </a:lnTo>
                  <a:lnTo>
                    <a:pt x="2190" y="3590"/>
                  </a:lnTo>
                  <a:lnTo>
                    <a:pt x="2826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26" y="281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4" name="Google Shape;164;p14"/>
            <p:cNvSpPr/>
            <p:nvPr/>
          </p:nvSpPr>
          <p:spPr>
            <a:xfrm>
              <a:off x="4818800" y="933425"/>
              <a:ext cx="91025" cy="90400"/>
            </a:xfrm>
            <a:custGeom>
              <a:avLst/>
              <a:gdLst/>
              <a:ahLst/>
              <a:cxnLst/>
              <a:rect l="l" t="t" r="r" b="b"/>
              <a:pathLst>
                <a:path w="3641" h="3616" extrusionOk="0">
                  <a:moveTo>
                    <a:pt x="1833" y="1"/>
                  </a:moveTo>
                  <a:lnTo>
                    <a:pt x="1451" y="26"/>
                  </a:lnTo>
                  <a:lnTo>
                    <a:pt x="815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815" y="3310"/>
                  </a:lnTo>
                  <a:lnTo>
                    <a:pt x="1451" y="3590"/>
                  </a:lnTo>
                  <a:lnTo>
                    <a:pt x="1833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5" y="2827"/>
                  </a:lnTo>
                  <a:lnTo>
                    <a:pt x="3615" y="2165"/>
                  </a:lnTo>
                  <a:lnTo>
                    <a:pt x="3641" y="1808"/>
                  </a:lnTo>
                  <a:lnTo>
                    <a:pt x="3615" y="1426"/>
                  </a:lnTo>
                  <a:lnTo>
                    <a:pt x="3335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5" name="Google Shape;165;p14"/>
            <p:cNvSpPr/>
            <p:nvPr/>
          </p:nvSpPr>
          <p:spPr>
            <a:xfrm>
              <a:off x="4163225" y="1359225"/>
              <a:ext cx="1041925" cy="210050"/>
            </a:xfrm>
            <a:custGeom>
              <a:avLst/>
              <a:gdLst/>
              <a:ahLst/>
              <a:cxnLst/>
              <a:rect l="l" t="t" r="r" b="b"/>
              <a:pathLst>
                <a:path w="41677" h="8402" extrusionOk="0">
                  <a:moveTo>
                    <a:pt x="16625" y="1"/>
                  </a:moveTo>
                  <a:lnTo>
                    <a:pt x="12297" y="153"/>
                  </a:lnTo>
                  <a:lnTo>
                    <a:pt x="11177" y="179"/>
                  </a:lnTo>
                  <a:lnTo>
                    <a:pt x="9115" y="484"/>
                  </a:lnTo>
                  <a:lnTo>
                    <a:pt x="7307" y="1070"/>
                  </a:lnTo>
                  <a:lnTo>
                    <a:pt x="5678" y="1910"/>
                  </a:lnTo>
                  <a:lnTo>
                    <a:pt x="4227" y="2979"/>
                  </a:lnTo>
                  <a:lnTo>
                    <a:pt x="2903" y="4303"/>
                  </a:lnTo>
                  <a:lnTo>
                    <a:pt x="1681" y="5805"/>
                  </a:lnTo>
                  <a:lnTo>
                    <a:pt x="535" y="7485"/>
                  </a:lnTo>
                  <a:lnTo>
                    <a:pt x="1" y="8402"/>
                  </a:lnTo>
                  <a:lnTo>
                    <a:pt x="41677" y="8402"/>
                  </a:lnTo>
                  <a:lnTo>
                    <a:pt x="41142" y="7485"/>
                  </a:lnTo>
                  <a:lnTo>
                    <a:pt x="39996" y="5805"/>
                  </a:lnTo>
                  <a:lnTo>
                    <a:pt x="38774" y="4303"/>
                  </a:lnTo>
                  <a:lnTo>
                    <a:pt x="37451" y="2979"/>
                  </a:lnTo>
                  <a:lnTo>
                    <a:pt x="35999" y="1910"/>
                  </a:lnTo>
                  <a:lnTo>
                    <a:pt x="34370" y="1070"/>
                  </a:lnTo>
                  <a:lnTo>
                    <a:pt x="32563" y="484"/>
                  </a:lnTo>
                  <a:lnTo>
                    <a:pt x="30500" y="179"/>
                  </a:lnTo>
                  <a:lnTo>
                    <a:pt x="29380" y="153"/>
                  </a:lnTo>
                  <a:lnTo>
                    <a:pt x="25052" y="1"/>
                  </a:lnTo>
                  <a:lnTo>
                    <a:pt x="25027" y="433"/>
                  </a:lnTo>
                  <a:lnTo>
                    <a:pt x="24874" y="1248"/>
                  </a:lnTo>
                  <a:lnTo>
                    <a:pt x="24543" y="2012"/>
                  </a:lnTo>
                  <a:lnTo>
                    <a:pt x="24085" y="2674"/>
                  </a:lnTo>
                  <a:lnTo>
                    <a:pt x="23525" y="3259"/>
                  </a:lnTo>
                  <a:lnTo>
                    <a:pt x="22863" y="3692"/>
                  </a:lnTo>
                  <a:lnTo>
                    <a:pt x="22099" y="4023"/>
                  </a:lnTo>
                  <a:lnTo>
                    <a:pt x="21284" y="4201"/>
                  </a:lnTo>
                  <a:lnTo>
                    <a:pt x="20419" y="4201"/>
                  </a:lnTo>
                  <a:lnTo>
                    <a:pt x="19579" y="4023"/>
                  </a:lnTo>
                  <a:lnTo>
                    <a:pt x="18840" y="3692"/>
                  </a:lnTo>
                  <a:lnTo>
                    <a:pt x="18153" y="3259"/>
                  </a:lnTo>
                  <a:lnTo>
                    <a:pt x="17593" y="2674"/>
                  </a:lnTo>
                  <a:lnTo>
                    <a:pt x="17134" y="2012"/>
                  </a:lnTo>
                  <a:lnTo>
                    <a:pt x="16803" y="1248"/>
                  </a:lnTo>
                  <a:lnTo>
                    <a:pt x="16651" y="433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4679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6" name="Google Shape;166;p14"/>
            <p:cNvSpPr/>
            <p:nvPr/>
          </p:nvSpPr>
          <p:spPr>
            <a:xfrm>
              <a:off x="4540025" y="1359225"/>
              <a:ext cx="288350" cy="148950"/>
            </a:xfrm>
            <a:custGeom>
              <a:avLst/>
              <a:gdLst/>
              <a:ahLst/>
              <a:cxnLst/>
              <a:rect l="l" t="t" r="r" b="b"/>
              <a:pathLst>
                <a:path w="11534" h="5958" extrusionOk="0">
                  <a:moveTo>
                    <a:pt x="1553" y="1"/>
                  </a:moveTo>
                  <a:lnTo>
                    <a:pt x="0" y="51"/>
                  </a:lnTo>
                  <a:lnTo>
                    <a:pt x="0" y="128"/>
                  </a:lnTo>
                  <a:lnTo>
                    <a:pt x="0" y="179"/>
                  </a:lnTo>
                  <a:lnTo>
                    <a:pt x="0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299" y="3870"/>
                  </a:lnTo>
                  <a:lnTo>
                    <a:pt x="2088" y="4659"/>
                  </a:lnTo>
                  <a:lnTo>
                    <a:pt x="3004" y="5270"/>
                  </a:lnTo>
                  <a:lnTo>
                    <a:pt x="4048" y="5703"/>
                  </a:lnTo>
                  <a:lnTo>
                    <a:pt x="5168" y="5958"/>
                  </a:lnTo>
                  <a:lnTo>
                    <a:pt x="6365" y="5958"/>
                  </a:lnTo>
                  <a:lnTo>
                    <a:pt x="7485" y="5703"/>
                  </a:lnTo>
                  <a:lnTo>
                    <a:pt x="8529" y="5270"/>
                  </a:lnTo>
                  <a:lnTo>
                    <a:pt x="9446" y="4659"/>
                  </a:lnTo>
                  <a:lnTo>
                    <a:pt x="10235" y="3870"/>
                  </a:lnTo>
                  <a:lnTo>
                    <a:pt x="10846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33" y="179"/>
                  </a:lnTo>
                  <a:lnTo>
                    <a:pt x="11533" y="128"/>
                  </a:lnTo>
                  <a:lnTo>
                    <a:pt x="11533" y="51"/>
                  </a:lnTo>
                  <a:lnTo>
                    <a:pt x="9980" y="1"/>
                  </a:lnTo>
                  <a:lnTo>
                    <a:pt x="9955" y="433"/>
                  </a:lnTo>
                  <a:lnTo>
                    <a:pt x="9802" y="1248"/>
                  </a:lnTo>
                  <a:lnTo>
                    <a:pt x="9471" y="2012"/>
                  </a:lnTo>
                  <a:lnTo>
                    <a:pt x="9013" y="2674"/>
                  </a:lnTo>
                  <a:lnTo>
                    <a:pt x="8453" y="3259"/>
                  </a:lnTo>
                  <a:lnTo>
                    <a:pt x="7791" y="3692"/>
                  </a:lnTo>
                  <a:lnTo>
                    <a:pt x="7027" y="4023"/>
                  </a:lnTo>
                  <a:lnTo>
                    <a:pt x="6212" y="4201"/>
                  </a:lnTo>
                  <a:lnTo>
                    <a:pt x="5347" y="4201"/>
                  </a:lnTo>
                  <a:lnTo>
                    <a:pt x="4507" y="4023"/>
                  </a:lnTo>
                  <a:lnTo>
                    <a:pt x="3768" y="3692"/>
                  </a:lnTo>
                  <a:lnTo>
                    <a:pt x="3081" y="3259"/>
                  </a:lnTo>
                  <a:lnTo>
                    <a:pt x="2521" y="2674"/>
                  </a:lnTo>
                  <a:lnTo>
                    <a:pt x="2062" y="2012"/>
                  </a:lnTo>
                  <a:lnTo>
                    <a:pt x="1731" y="1248"/>
                  </a:lnTo>
                  <a:lnTo>
                    <a:pt x="1579" y="433"/>
                  </a:lnTo>
                  <a:lnTo>
                    <a:pt x="1553" y="1"/>
                  </a:lnTo>
                  <a:close/>
                </a:path>
              </a:pathLst>
            </a:custGeom>
            <a:solidFill>
              <a:srgbClr val="6CA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7" name="Google Shape;167;p14"/>
            <p:cNvSpPr/>
            <p:nvPr/>
          </p:nvSpPr>
          <p:spPr>
            <a:xfrm>
              <a:off x="4632300" y="974800"/>
              <a:ext cx="99950" cy="119675"/>
            </a:xfrm>
            <a:custGeom>
              <a:avLst/>
              <a:gdLst/>
              <a:ahLst/>
              <a:cxnLst/>
              <a:rect l="l" t="t" r="r" b="b"/>
              <a:pathLst>
                <a:path w="3998" h="4787" extrusionOk="0">
                  <a:moveTo>
                    <a:pt x="1885" y="0"/>
                  </a:moveTo>
                  <a:lnTo>
                    <a:pt x="1656" y="306"/>
                  </a:lnTo>
                  <a:lnTo>
                    <a:pt x="157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85" y="4558"/>
                  </a:lnTo>
                  <a:lnTo>
                    <a:pt x="1503" y="4787"/>
                  </a:lnTo>
                  <a:lnTo>
                    <a:pt x="2521" y="4787"/>
                  </a:lnTo>
                  <a:lnTo>
                    <a:pt x="3514" y="4558"/>
                  </a:lnTo>
                  <a:lnTo>
                    <a:pt x="3998" y="4354"/>
                  </a:lnTo>
                  <a:lnTo>
                    <a:pt x="3998" y="4303"/>
                  </a:lnTo>
                  <a:lnTo>
                    <a:pt x="3998" y="4252"/>
                  </a:lnTo>
                  <a:lnTo>
                    <a:pt x="2445" y="586"/>
                  </a:lnTo>
                  <a:lnTo>
                    <a:pt x="2343" y="306"/>
                  </a:lnTo>
                  <a:lnTo>
                    <a:pt x="2114" y="0"/>
                  </a:lnTo>
                  <a:close/>
                </a:path>
              </a:pathLst>
            </a:custGeom>
            <a:solidFill>
              <a:srgbClr val="825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8" name="Google Shape;168;p14"/>
            <p:cNvSpPr/>
            <p:nvPr/>
          </p:nvSpPr>
          <p:spPr>
            <a:xfrm>
              <a:off x="4632300" y="1083625"/>
              <a:ext cx="99950" cy="37575"/>
            </a:xfrm>
            <a:custGeom>
              <a:avLst/>
              <a:gdLst/>
              <a:ahLst/>
              <a:cxnLst/>
              <a:rect l="l" t="t" r="r" b="b"/>
              <a:pathLst>
                <a:path w="3998" h="1503" extrusionOk="0">
                  <a:moveTo>
                    <a:pt x="1" y="1"/>
                  </a:moveTo>
                  <a:lnTo>
                    <a:pt x="1" y="306"/>
                  </a:lnTo>
                  <a:lnTo>
                    <a:pt x="357" y="841"/>
                  </a:lnTo>
                  <a:lnTo>
                    <a:pt x="917" y="1248"/>
                  </a:lnTo>
                  <a:lnTo>
                    <a:pt x="1579" y="1477"/>
                  </a:lnTo>
                  <a:lnTo>
                    <a:pt x="1834" y="1503"/>
                  </a:lnTo>
                  <a:lnTo>
                    <a:pt x="2165" y="1503"/>
                  </a:lnTo>
                  <a:lnTo>
                    <a:pt x="2445" y="1477"/>
                  </a:lnTo>
                  <a:lnTo>
                    <a:pt x="3081" y="1248"/>
                  </a:lnTo>
                  <a:lnTo>
                    <a:pt x="3667" y="841"/>
                  </a:lnTo>
                  <a:lnTo>
                    <a:pt x="3998" y="306"/>
                  </a:lnTo>
                  <a:lnTo>
                    <a:pt x="3998" y="1"/>
                  </a:lnTo>
                  <a:lnTo>
                    <a:pt x="3514" y="205"/>
                  </a:lnTo>
                  <a:lnTo>
                    <a:pt x="2521" y="434"/>
                  </a:lnTo>
                  <a:lnTo>
                    <a:pt x="1503" y="434"/>
                  </a:lnTo>
                  <a:lnTo>
                    <a:pt x="485" y="20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9" name="Google Shape;169;p14"/>
            <p:cNvSpPr/>
            <p:nvPr/>
          </p:nvSpPr>
          <p:spPr>
            <a:xfrm>
              <a:off x="4477650" y="949350"/>
              <a:ext cx="26125" cy="26100"/>
            </a:xfrm>
            <a:custGeom>
              <a:avLst/>
              <a:gdLst/>
              <a:ahLst/>
              <a:cxnLst/>
              <a:rect l="l" t="t" r="r" b="b"/>
              <a:pathLst>
                <a:path w="1045" h="1044" extrusionOk="0">
                  <a:moveTo>
                    <a:pt x="510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10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44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0" name="Google Shape;170;p14"/>
            <p:cNvSpPr/>
            <p:nvPr/>
          </p:nvSpPr>
          <p:spPr>
            <a:xfrm>
              <a:off x="4837900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31" y="26"/>
                  </a:lnTo>
                  <a:lnTo>
                    <a:pt x="25" y="306"/>
                  </a:lnTo>
                  <a:lnTo>
                    <a:pt x="0" y="509"/>
                  </a:lnTo>
                  <a:lnTo>
                    <a:pt x="25" y="738"/>
                  </a:lnTo>
                  <a:lnTo>
                    <a:pt x="331" y="1018"/>
                  </a:lnTo>
                  <a:lnTo>
                    <a:pt x="535" y="1044"/>
                  </a:lnTo>
                  <a:lnTo>
                    <a:pt x="738" y="1018"/>
                  </a:lnTo>
                  <a:lnTo>
                    <a:pt x="1044" y="738"/>
                  </a:lnTo>
                  <a:lnTo>
                    <a:pt x="1069" y="509"/>
                  </a:lnTo>
                  <a:lnTo>
                    <a:pt x="1044" y="306"/>
                  </a:lnTo>
                  <a:lnTo>
                    <a:pt x="738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1" name="Google Shape;171;p14"/>
            <p:cNvSpPr/>
            <p:nvPr/>
          </p:nvSpPr>
          <p:spPr>
            <a:xfrm>
              <a:off x="4431175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50" y="0"/>
                  </a:moveTo>
                  <a:lnTo>
                    <a:pt x="1096" y="26"/>
                  </a:lnTo>
                  <a:lnTo>
                    <a:pt x="586" y="229"/>
                  </a:lnTo>
                  <a:lnTo>
                    <a:pt x="230" y="611"/>
                  </a:lnTo>
                  <a:lnTo>
                    <a:pt x="1" y="1095"/>
                  </a:lnTo>
                  <a:lnTo>
                    <a:pt x="1" y="1375"/>
                  </a:lnTo>
                  <a:lnTo>
                    <a:pt x="1" y="1655"/>
                  </a:lnTo>
                  <a:lnTo>
                    <a:pt x="230" y="2164"/>
                  </a:lnTo>
                  <a:lnTo>
                    <a:pt x="586" y="2521"/>
                  </a:lnTo>
                  <a:lnTo>
                    <a:pt x="1096" y="2750"/>
                  </a:lnTo>
                  <a:lnTo>
                    <a:pt x="4736" y="2750"/>
                  </a:lnTo>
                  <a:lnTo>
                    <a:pt x="5220" y="2521"/>
                  </a:lnTo>
                  <a:lnTo>
                    <a:pt x="5602" y="2164"/>
                  </a:lnTo>
                  <a:lnTo>
                    <a:pt x="5805" y="1655"/>
                  </a:lnTo>
                  <a:lnTo>
                    <a:pt x="5831" y="1375"/>
                  </a:lnTo>
                  <a:lnTo>
                    <a:pt x="5805" y="1095"/>
                  </a:lnTo>
                  <a:lnTo>
                    <a:pt x="5602" y="611"/>
                  </a:lnTo>
                  <a:lnTo>
                    <a:pt x="5220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2" name="Google Shape;172;p14"/>
            <p:cNvSpPr/>
            <p:nvPr/>
          </p:nvSpPr>
          <p:spPr>
            <a:xfrm>
              <a:off x="4791425" y="1037175"/>
              <a:ext cx="146425" cy="68750"/>
            </a:xfrm>
            <a:custGeom>
              <a:avLst/>
              <a:gdLst/>
              <a:ahLst/>
              <a:cxnLst/>
              <a:rect l="l" t="t" r="r" b="b"/>
              <a:pathLst>
                <a:path w="5857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612" y="229"/>
                  </a:lnTo>
                  <a:lnTo>
                    <a:pt x="230" y="611"/>
                  </a:lnTo>
                  <a:lnTo>
                    <a:pt x="26" y="1095"/>
                  </a:lnTo>
                  <a:lnTo>
                    <a:pt x="1" y="1375"/>
                  </a:lnTo>
                  <a:lnTo>
                    <a:pt x="26" y="1655"/>
                  </a:lnTo>
                  <a:lnTo>
                    <a:pt x="230" y="2164"/>
                  </a:lnTo>
                  <a:lnTo>
                    <a:pt x="612" y="2521"/>
                  </a:lnTo>
                  <a:lnTo>
                    <a:pt x="1095" y="2750"/>
                  </a:lnTo>
                  <a:lnTo>
                    <a:pt x="4761" y="2750"/>
                  </a:lnTo>
                  <a:lnTo>
                    <a:pt x="5245" y="2521"/>
                  </a:lnTo>
                  <a:lnTo>
                    <a:pt x="5627" y="2164"/>
                  </a:lnTo>
                  <a:lnTo>
                    <a:pt x="5831" y="1655"/>
                  </a:lnTo>
                  <a:lnTo>
                    <a:pt x="5856" y="1375"/>
                  </a:lnTo>
                  <a:lnTo>
                    <a:pt x="5831" y="1095"/>
                  </a:lnTo>
                  <a:lnTo>
                    <a:pt x="5627" y="611"/>
                  </a:lnTo>
                  <a:lnTo>
                    <a:pt x="5245" y="229"/>
                  </a:lnTo>
                  <a:lnTo>
                    <a:pt x="4761" y="26"/>
                  </a:lnTo>
                  <a:lnTo>
                    <a:pt x="4481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3" name="Google Shape;173;p14"/>
            <p:cNvSpPr/>
            <p:nvPr/>
          </p:nvSpPr>
          <p:spPr>
            <a:xfrm>
              <a:off x="4448375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0" y="866"/>
                  </a:moveTo>
                  <a:lnTo>
                    <a:pt x="4201" y="662"/>
                  </a:lnTo>
                  <a:lnTo>
                    <a:pt x="3666" y="306"/>
                  </a:lnTo>
                  <a:lnTo>
                    <a:pt x="2826" y="1"/>
                  </a:lnTo>
                  <a:lnTo>
                    <a:pt x="1630" y="1"/>
                  </a:lnTo>
                  <a:lnTo>
                    <a:pt x="764" y="306"/>
                  </a:lnTo>
                  <a:lnTo>
                    <a:pt x="255" y="662"/>
                  </a:lnTo>
                  <a:lnTo>
                    <a:pt x="0" y="866"/>
                  </a:lnTo>
                </a:path>
              </a:pathLst>
            </a:custGeom>
            <a:noFill/>
            <a:ln w="381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4" name="Google Shape;174;p14"/>
            <p:cNvSpPr/>
            <p:nvPr/>
          </p:nvSpPr>
          <p:spPr>
            <a:xfrm>
              <a:off x="4809250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0" y="866"/>
                  </a:moveTo>
                  <a:lnTo>
                    <a:pt x="4176" y="662"/>
                  </a:lnTo>
                  <a:lnTo>
                    <a:pt x="3666" y="306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64" y="306"/>
                  </a:lnTo>
                  <a:lnTo>
                    <a:pt x="230" y="662"/>
                  </a:lnTo>
                  <a:lnTo>
                    <a:pt x="0" y="866"/>
                  </a:lnTo>
                </a:path>
              </a:pathLst>
            </a:custGeom>
            <a:noFill/>
            <a:ln w="381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5" name="Google Shape;175;p14"/>
            <p:cNvSpPr/>
            <p:nvPr/>
          </p:nvSpPr>
          <p:spPr>
            <a:xfrm>
              <a:off x="4622125" y="1161925"/>
              <a:ext cx="124125" cy="35650"/>
            </a:xfrm>
            <a:custGeom>
              <a:avLst/>
              <a:gdLst/>
              <a:ahLst/>
              <a:cxnLst/>
              <a:rect l="l" t="t" r="r" b="b"/>
              <a:pathLst>
                <a:path w="4965" h="1426" fill="none" extrusionOk="0">
                  <a:moveTo>
                    <a:pt x="0" y="0"/>
                  </a:moveTo>
                  <a:lnTo>
                    <a:pt x="153" y="306"/>
                  </a:lnTo>
                  <a:lnTo>
                    <a:pt x="637" y="815"/>
                  </a:lnTo>
                  <a:lnTo>
                    <a:pt x="1273" y="1197"/>
                  </a:lnTo>
                  <a:lnTo>
                    <a:pt x="2063" y="1426"/>
                  </a:lnTo>
                  <a:lnTo>
                    <a:pt x="2495" y="1426"/>
                  </a:lnTo>
                  <a:lnTo>
                    <a:pt x="2903" y="1426"/>
                  </a:lnTo>
                  <a:lnTo>
                    <a:pt x="3692" y="1222"/>
                  </a:lnTo>
                  <a:lnTo>
                    <a:pt x="4328" y="840"/>
                  </a:lnTo>
                  <a:lnTo>
                    <a:pt x="4812" y="331"/>
                  </a:lnTo>
                  <a:lnTo>
                    <a:pt x="4965" y="26"/>
                  </a:lnTo>
                </a:path>
              </a:pathLst>
            </a:custGeom>
            <a:noFill/>
            <a:ln w="38100" cap="rnd" cmpd="sng">
              <a:solidFill>
                <a:srgbClr val="5A1016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6" name="Google Shape;176;p14"/>
            <p:cNvSpPr/>
            <p:nvPr/>
          </p:nvSpPr>
          <p:spPr>
            <a:xfrm>
              <a:off x="4258075" y="405800"/>
              <a:ext cx="852250" cy="528300"/>
            </a:xfrm>
            <a:custGeom>
              <a:avLst/>
              <a:gdLst/>
              <a:ahLst/>
              <a:cxnLst/>
              <a:rect l="l" t="t" r="r" b="b"/>
              <a:pathLst>
                <a:path w="34090" h="21132" extrusionOk="0">
                  <a:moveTo>
                    <a:pt x="17185" y="0"/>
                  </a:moveTo>
                  <a:lnTo>
                    <a:pt x="16370" y="51"/>
                  </a:lnTo>
                  <a:lnTo>
                    <a:pt x="14741" y="153"/>
                  </a:lnTo>
                  <a:lnTo>
                    <a:pt x="11864" y="739"/>
                  </a:lnTo>
                  <a:lnTo>
                    <a:pt x="9369" y="1681"/>
                  </a:lnTo>
                  <a:lnTo>
                    <a:pt x="7256" y="2928"/>
                  </a:lnTo>
                  <a:lnTo>
                    <a:pt x="5499" y="4430"/>
                  </a:lnTo>
                  <a:lnTo>
                    <a:pt x="4023" y="6110"/>
                  </a:lnTo>
                  <a:lnTo>
                    <a:pt x="2851" y="7943"/>
                  </a:lnTo>
                  <a:lnTo>
                    <a:pt x="1935" y="9827"/>
                  </a:lnTo>
                  <a:lnTo>
                    <a:pt x="1222" y="11762"/>
                  </a:lnTo>
                  <a:lnTo>
                    <a:pt x="738" y="13621"/>
                  </a:lnTo>
                  <a:lnTo>
                    <a:pt x="255" y="16268"/>
                  </a:lnTo>
                  <a:lnTo>
                    <a:pt x="0" y="20291"/>
                  </a:lnTo>
                  <a:lnTo>
                    <a:pt x="51" y="20902"/>
                  </a:lnTo>
                  <a:lnTo>
                    <a:pt x="407" y="20978"/>
                  </a:lnTo>
                  <a:lnTo>
                    <a:pt x="1171" y="20978"/>
                  </a:lnTo>
                  <a:lnTo>
                    <a:pt x="1909" y="20826"/>
                  </a:lnTo>
                  <a:lnTo>
                    <a:pt x="2622" y="20520"/>
                  </a:lnTo>
                  <a:lnTo>
                    <a:pt x="3259" y="20087"/>
                  </a:lnTo>
                  <a:lnTo>
                    <a:pt x="3768" y="19502"/>
                  </a:lnTo>
                  <a:lnTo>
                    <a:pt x="4175" y="18814"/>
                  </a:lnTo>
                  <a:lnTo>
                    <a:pt x="4379" y="18000"/>
                  </a:lnTo>
                  <a:lnTo>
                    <a:pt x="4379" y="17541"/>
                  </a:lnTo>
                  <a:lnTo>
                    <a:pt x="4812" y="17363"/>
                  </a:lnTo>
                  <a:lnTo>
                    <a:pt x="5499" y="16727"/>
                  </a:lnTo>
                  <a:lnTo>
                    <a:pt x="5703" y="16294"/>
                  </a:lnTo>
                  <a:lnTo>
                    <a:pt x="5830" y="15810"/>
                  </a:lnTo>
                  <a:lnTo>
                    <a:pt x="5728" y="14868"/>
                  </a:lnTo>
                  <a:lnTo>
                    <a:pt x="5525" y="14461"/>
                  </a:lnTo>
                  <a:lnTo>
                    <a:pt x="5983" y="14435"/>
                  </a:lnTo>
                  <a:lnTo>
                    <a:pt x="6848" y="14028"/>
                  </a:lnTo>
                  <a:lnTo>
                    <a:pt x="7205" y="13672"/>
                  </a:lnTo>
                  <a:lnTo>
                    <a:pt x="7485" y="13264"/>
                  </a:lnTo>
                  <a:lnTo>
                    <a:pt x="7689" y="12297"/>
                  </a:lnTo>
                  <a:lnTo>
                    <a:pt x="7612" y="11839"/>
                  </a:lnTo>
                  <a:lnTo>
                    <a:pt x="8070" y="11940"/>
                  </a:lnTo>
                  <a:lnTo>
                    <a:pt x="9038" y="11813"/>
                  </a:lnTo>
                  <a:lnTo>
                    <a:pt x="9496" y="11559"/>
                  </a:lnTo>
                  <a:lnTo>
                    <a:pt x="9700" y="11406"/>
                  </a:lnTo>
                  <a:lnTo>
                    <a:pt x="10031" y="11024"/>
                  </a:lnTo>
                  <a:lnTo>
                    <a:pt x="10362" y="10362"/>
                  </a:lnTo>
                  <a:lnTo>
                    <a:pt x="10413" y="9878"/>
                  </a:lnTo>
                  <a:lnTo>
                    <a:pt x="10820" y="10133"/>
                  </a:lnTo>
                  <a:lnTo>
                    <a:pt x="11558" y="10235"/>
                  </a:lnTo>
                  <a:lnTo>
                    <a:pt x="12068" y="10184"/>
                  </a:lnTo>
                  <a:lnTo>
                    <a:pt x="12322" y="10107"/>
                  </a:lnTo>
                  <a:lnTo>
                    <a:pt x="12551" y="10006"/>
                  </a:lnTo>
                  <a:lnTo>
                    <a:pt x="12984" y="9725"/>
                  </a:lnTo>
                  <a:lnTo>
                    <a:pt x="13468" y="9165"/>
                  </a:lnTo>
                  <a:lnTo>
                    <a:pt x="13621" y="8707"/>
                  </a:lnTo>
                  <a:lnTo>
                    <a:pt x="13977" y="9038"/>
                  </a:lnTo>
                  <a:lnTo>
                    <a:pt x="14664" y="9318"/>
                  </a:lnTo>
                  <a:lnTo>
                    <a:pt x="15173" y="9395"/>
                  </a:lnTo>
                  <a:lnTo>
                    <a:pt x="15454" y="9369"/>
                  </a:lnTo>
                  <a:lnTo>
                    <a:pt x="15708" y="9344"/>
                  </a:lnTo>
                  <a:lnTo>
                    <a:pt x="16192" y="9165"/>
                  </a:lnTo>
                  <a:lnTo>
                    <a:pt x="16777" y="8707"/>
                  </a:lnTo>
                  <a:lnTo>
                    <a:pt x="17057" y="8300"/>
                  </a:lnTo>
                  <a:lnTo>
                    <a:pt x="17337" y="8707"/>
                  </a:lnTo>
                  <a:lnTo>
                    <a:pt x="17949" y="9165"/>
                  </a:lnTo>
                  <a:lnTo>
                    <a:pt x="18432" y="9344"/>
                  </a:lnTo>
                  <a:lnTo>
                    <a:pt x="18687" y="9369"/>
                  </a:lnTo>
                  <a:lnTo>
                    <a:pt x="18941" y="9395"/>
                  </a:lnTo>
                  <a:lnTo>
                    <a:pt x="19451" y="9318"/>
                  </a:lnTo>
                  <a:lnTo>
                    <a:pt x="20138" y="9038"/>
                  </a:lnTo>
                  <a:lnTo>
                    <a:pt x="20494" y="8682"/>
                  </a:lnTo>
                  <a:lnTo>
                    <a:pt x="20673" y="9165"/>
                  </a:lnTo>
                  <a:lnTo>
                    <a:pt x="21156" y="9725"/>
                  </a:lnTo>
                  <a:lnTo>
                    <a:pt x="21564" y="10006"/>
                  </a:lnTo>
                  <a:lnTo>
                    <a:pt x="21818" y="10107"/>
                  </a:lnTo>
                  <a:lnTo>
                    <a:pt x="22073" y="10184"/>
                  </a:lnTo>
                  <a:lnTo>
                    <a:pt x="22557" y="10235"/>
                  </a:lnTo>
                  <a:lnTo>
                    <a:pt x="23295" y="10107"/>
                  </a:lnTo>
                  <a:lnTo>
                    <a:pt x="23728" y="9878"/>
                  </a:lnTo>
                  <a:lnTo>
                    <a:pt x="23779" y="10362"/>
                  </a:lnTo>
                  <a:lnTo>
                    <a:pt x="24110" y="11024"/>
                  </a:lnTo>
                  <a:lnTo>
                    <a:pt x="24441" y="11406"/>
                  </a:lnTo>
                  <a:lnTo>
                    <a:pt x="24644" y="11559"/>
                  </a:lnTo>
                  <a:lnTo>
                    <a:pt x="25077" y="11813"/>
                  </a:lnTo>
                  <a:lnTo>
                    <a:pt x="26044" y="11940"/>
                  </a:lnTo>
                  <a:lnTo>
                    <a:pt x="26528" y="11813"/>
                  </a:lnTo>
                  <a:lnTo>
                    <a:pt x="26452" y="12297"/>
                  </a:lnTo>
                  <a:lnTo>
                    <a:pt x="26655" y="13239"/>
                  </a:lnTo>
                  <a:lnTo>
                    <a:pt x="26935" y="13672"/>
                  </a:lnTo>
                  <a:lnTo>
                    <a:pt x="27292" y="14028"/>
                  </a:lnTo>
                  <a:lnTo>
                    <a:pt x="28158" y="14410"/>
                  </a:lnTo>
                  <a:lnTo>
                    <a:pt x="28616" y="14435"/>
                  </a:lnTo>
                  <a:lnTo>
                    <a:pt x="28412" y="14868"/>
                  </a:lnTo>
                  <a:lnTo>
                    <a:pt x="28310" y="15785"/>
                  </a:lnTo>
                  <a:lnTo>
                    <a:pt x="28438" y="16268"/>
                  </a:lnTo>
                  <a:lnTo>
                    <a:pt x="28667" y="16727"/>
                  </a:lnTo>
                  <a:lnTo>
                    <a:pt x="29329" y="17363"/>
                  </a:lnTo>
                  <a:lnTo>
                    <a:pt x="29761" y="17541"/>
                  </a:lnTo>
                  <a:lnTo>
                    <a:pt x="29787" y="18000"/>
                  </a:lnTo>
                  <a:lnTo>
                    <a:pt x="30016" y="18840"/>
                  </a:lnTo>
                  <a:lnTo>
                    <a:pt x="30398" y="19578"/>
                  </a:lnTo>
                  <a:lnTo>
                    <a:pt x="30933" y="20189"/>
                  </a:lnTo>
                  <a:lnTo>
                    <a:pt x="31569" y="20673"/>
                  </a:lnTo>
                  <a:lnTo>
                    <a:pt x="32282" y="20978"/>
                  </a:lnTo>
                  <a:lnTo>
                    <a:pt x="33020" y="21131"/>
                  </a:lnTo>
                  <a:lnTo>
                    <a:pt x="33733" y="21055"/>
                  </a:lnTo>
                  <a:lnTo>
                    <a:pt x="34089" y="20902"/>
                  </a:lnTo>
                  <a:lnTo>
                    <a:pt x="34089" y="20240"/>
                  </a:lnTo>
                  <a:lnTo>
                    <a:pt x="33580" y="15937"/>
                  </a:lnTo>
                  <a:lnTo>
                    <a:pt x="32918" y="13137"/>
                  </a:lnTo>
                  <a:lnTo>
                    <a:pt x="32282" y="11151"/>
                  </a:lnTo>
                  <a:lnTo>
                    <a:pt x="31442" y="9165"/>
                  </a:lnTo>
                  <a:lnTo>
                    <a:pt x="30398" y="7205"/>
                  </a:lnTo>
                  <a:lnTo>
                    <a:pt x="29099" y="5372"/>
                  </a:lnTo>
                  <a:lnTo>
                    <a:pt x="27521" y="3692"/>
                  </a:lnTo>
                  <a:lnTo>
                    <a:pt x="25663" y="2241"/>
                  </a:lnTo>
                  <a:lnTo>
                    <a:pt x="23448" y="1120"/>
                  </a:lnTo>
                  <a:lnTo>
                    <a:pt x="21564" y="509"/>
                  </a:lnTo>
                  <a:lnTo>
                    <a:pt x="20214" y="229"/>
                  </a:lnTo>
                  <a:lnTo>
                    <a:pt x="18738" y="51"/>
                  </a:lnTo>
                  <a:lnTo>
                    <a:pt x="17185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7" name="Google Shape;177;p14"/>
            <p:cNvSpPr/>
            <p:nvPr/>
          </p:nvSpPr>
          <p:spPr>
            <a:xfrm>
              <a:off x="5205775" y="970350"/>
              <a:ext cx="357075" cy="585575"/>
            </a:xfrm>
            <a:custGeom>
              <a:avLst/>
              <a:gdLst/>
              <a:ahLst/>
              <a:cxnLst/>
              <a:rect l="l" t="t" r="r" b="b"/>
              <a:pathLst>
                <a:path w="14283" h="23423" extrusionOk="0">
                  <a:moveTo>
                    <a:pt x="9216" y="0"/>
                  </a:moveTo>
                  <a:lnTo>
                    <a:pt x="8784" y="77"/>
                  </a:lnTo>
                  <a:lnTo>
                    <a:pt x="8427" y="357"/>
                  </a:lnTo>
                  <a:lnTo>
                    <a:pt x="8173" y="738"/>
                  </a:lnTo>
                  <a:lnTo>
                    <a:pt x="8096" y="993"/>
                  </a:lnTo>
                  <a:lnTo>
                    <a:pt x="6339" y="8529"/>
                  </a:lnTo>
                  <a:lnTo>
                    <a:pt x="6034" y="8453"/>
                  </a:lnTo>
                  <a:lnTo>
                    <a:pt x="7587" y="1757"/>
                  </a:lnTo>
                  <a:lnTo>
                    <a:pt x="7638" y="1502"/>
                  </a:lnTo>
                  <a:lnTo>
                    <a:pt x="7587" y="1019"/>
                  </a:lnTo>
                  <a:lnTo>
                    <a:pt x="7358" y="637"/>
                  </a:lnTo>
                  <a:lnTo>
                    <a:pt x="7027" y="357"/>
                  </a:lnTo>
                  <a:lnTo>
                    <a:pt x="6823" y="280"/>
                  </a:lnTo>
                  <a:lnTo>
                    <a:pt x="6594" y="255"/>
                  </a:lnTo>
                  <a:lnTo>
                    <a:pt x="6187" y="357"/>
                  </a:lnTo>
                  <a:lnTo>
                    <a:pt x="5830" y="611"/>
                  </a:lnTo>
                  <a:lnTo>
                    <a:pt x="5550" y="1019"/>
                  </a:lnTo>
                  <a:lnTo>
                    <a:pt x="5474" y="1273"/>
                  </a:lnTo>
                  <a:lnTo>
                    <a:pt x="3386" y="10413"/>
                  </a:lnTo>
                  <a:lnTo>
                    <a:pt x="3132" y="9547"/>
                  </a:lnTo>
                  <a:lnTo>
                    <a:pt x="2648" y="8172"/>
                  </a:lnTo>
                  <a:lnTo>
                    <a:pt x="2139" y="7205"/>
                  </a:lnTo>
                  <a:lnTo>
                    <a:pt x="1630" y="6594"/>
                  </a:lnTo>
                  <a:lnTo>
                    <a:pt x="968" y="6110"/>
                  </a:lnTo>
                  <a:lnTo>
                    <a:pt x="382" y="6034"/>
                  </a:lnTo>
                  <a:lnTo>
                    <a:pt x="331" y="6059"/>
                  </a:lnTo>
                  <a:lnTo>
                    <a:pt x="153" y="6136"/>
                  </a:lnTo>
                  <a:lnTo>
                    <a:pt x="0" y="6441"/>
                  </a:lnTo>
                  <a:lnTo>
                    <a:pt x="0" y="6950"/>
                  </a:lnTo>
                  <a:lnTo>
                    <a:pt x="26" y="7052"/>
                  </a:lnTo>
                  <a:lnTo>
                    <a:pt x="560" y="9980"/>
                  </a:lnTo>
                  <a:lnTo>
                    <a:pt x="1146" y="13493"/>
                  </a:lnTo>
                  <a:lnTo>
                    <a:pt x="1222" y="13875"/>
                  </a:lnTo>
                  <a:lnTo>
                    <a:pt x="1426" y="14537"/>
                  </a:lnTo>
                  <a:lnTo>
                    <a:pt x="1910" y="15301"/>
                  </a:lnTo>
                  <a:lnTo>
                    <a:pt x="2953" y="16116"/>
                  </a:lnTo>
                  <a:lnTo>
                    <a:pt x="3157" y="16192"/>
                  </a:lnTo>
                  <a:lnTo>
                    <a:pt x="1859" y="21844"/>
                  </a:lnTo>
                  <a:lnTo>
                    <a:pt x="8784" y="23422"/>
                  </a:lnTo>
                  <a:lnTo>
                    <a:pt x="10158" y="17669"/>
                  </a:lnTo>
                  <a:lnTo>
                    <a:pt x="10286" y="17694"/>
                  </a:lnTo>
                  <a:lnTo>
                    <a:pt x="10693" y="17592"/>
                  </a:lnTo>
                  <a:lnTo>
                    <a:pt x="11202" y="17312"/>
                  </a:lnTo>
                  <a:lnTo>
                    <a:pt x="11635" y="16778"/>
                  </a:lnTo>
                  <a:lnTo>
                    <a:pt x="11762" y="16396"/>
                  </a:lnTo>
                  <a:lnTo>
                    <a:pt x="12093" y="14944"/>
                  </a:lnTo>
                  <a:lnTo>
                    <a:pt x="12831" y="11737"/>
                  </a:lnTo>
                  <a:lnTo>
                    <a:pt x="13086" y="10617"/>
                  </a:lnTo>
                  <a:lnTo>
                    <a:pt x="13213" y="10107"/>
                  </a:lnTo>
                  <a:lnTo>
                    <a:pt x="14232" y="5627"/>
                  </a:lnTo>
                  <a:lnTo>
                    <a:pt x="14283" y="5397"/>
                  </a:lnTo>
                  <a:lnTo>
                    <a:pt x="14232" y="4965"/>
                  </a:lnTo>
                  <a:lnTo>
                    <a:pt x="14028" y="4608"/>
                  </a:lnTo>
                  <a:lnTo>
                    <a:pt x="13723" y="4354"/>
                  </a:lnTo>
                  <a:lnTo>
                    <a:pt x="13519" y="4277"/>
                  </a:lnTo>
                  <a:lnTo>
                    <a:pt x="13315" y="4252"/>
                  </a:lnTo>
                  <a:lnTo>
                    <a:pt x="12933" y="4354"/>
                  </a:lnTo>
                  <a:lnTo>
                    <a:pt x="12602" y="4583"/>
                  </a:lnTo>
                  <a:lnTo>
                    <a:pt x="12348" y="4965"/>
                  </a:lnTo>
                  <a:lnTo>
                    <a:pt x="12297" y="5194"/>
                  </a:lnTo>
                  <a:lnTo>
                    <a:pt x="11253" y="9649"/>
                  </a:lnTo>
                  <a:lnTo>
                    <a:pt x="10871" y="9573"/>
                  </a:lnTo>
                  <a:lnTo>
                    <a:pt x="12322" y="3284"/>
                  </a:lnTo>
                  <a:lnTo>
                    <a:pt x="12373" y="3030"/>
                  </a:lnTo>
                  <a:lnTo>
                    <a:pt x="12297" y="2546"/>
                  </a:lnTo>
                  <a:lnTo>
                    <a:pt x="12093" y="2164"/>
                  </a:lnTo>
                  <a:lnTo>
                    <a:pt x="11762" y="1884"/>
                  </a:lnTo>
                  <a:lnTo>
                    <a:pt x="11559" y="1808"/>
                  </a:lnTo>
                  <a:lnTo>
                    <a:pt x="11329" y="1782"/>
                  </a:lnTo>
                  <a:lnTo>
                    <a:pt x="10922" y="1884"/>
                  </a:lnTo>
                  <a:lnTo>
                    <a:pt x="10540" y="2139"/>
                  </a:lnTo>
                  <a:lnTo>
                    <a:pt x="10286" y="2546"/>
                  </a:lnTo>
                  <a:lnTo>
                    <a:pt x="10209" y="2801"/>
                  </a:lnTo>
                  <a:lnTo>
                    <a:pt x="8758" y="9089"/>
                  </a:lnTo>
                  <a:lnTo>
                    <a:pt x="8453" y="9013"/>
                  </a:lnTo>
                  <a:lnTo>
                    <a:pt x="10184" y="1477"/>
                  </a:lnTo>
                  <a:lnTo>
                    <a:pt x="10235" y="1222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24" y="77"/>
                  </a:lnTo>
                  <a:lnTo>
                    <a:pt x="9420" y="26"/>
                  </a:lnTo>
                  <a:lnTo>
                    <a:pt x="9216" y="0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8" name="Google Shape;178;p14"/>
            <p:cNvSpPr/>
            <p:nvPr/>
          </p:nvSpPr>
          <p:spPr>
            <a:xfrm>
              <a:off x="5289775" y="123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9" name="Google Shape;179;p14"/>
            <p:cNvSpPr/>
            <p:nvPr/>
          </p:nvSpPr>
          <p:spPr>
            <a:xfrm>
              <a:off x="5322875" y="1174650"/>
              <a:ext cx="191600" cy="55400"/>
            </a:xfrm>
            <a:custGeom>
              <a:avLst/>
              <a:gdLst/>
              <a:ahLst/>
              <a:cxnLst/>
              <a:rect l="l" t="t" r="r" b="b"/>
              <a:pathLst>
                <a:path w="7664" h="2216" extrusionOk="0">
                  <a:moveTo>
                    <a:pt x="128" y="0"/>
                  </a:moveTo>
                  <a:lnTo>
                    <a:pt x="1" y="484"/>
                  </a:lnTo>
                  <a:lnTo>
                    <a:pt x="7536" y="2215"/>
                  </a:lnTo>
                  <a:lnTo>
                    <a:pt x="7664" y="1732"/>
                  </a:lnTo>
                  <a:lnTo>
                    <a:pt x="6569" y="1477"/>
                  </a:lnTo>
                  <a:lnTo>
                    <a:pt x="6187" y="1401"/>
                  </a:lnTo>
                  <a:lnTo>
                    <a:pt x="4074" y="917"/>
                  </a:lnTo>
                  <a:lnTo>
                    <a:pt x="3769" y="841"/>
                  </a:lnTo>
                  <a:lnTo>
                    <a:pt x="1681" y="357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80" name="Google Shape;180;p14"/>
            <p:cNvSpPr/>
            <p:nvPr/>
          </p:nvSpPr>
          <p:spPr>
            <a:xfrm>
              <a:off x="5290425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51" y="1"/>
                  </a:moveTo>
                  <a:lnTo>
                    <a:pt x="51" y="26"/>
                  </a:lnTo>
                  <a:lnTo>
                    <a:pt x="0" y="255"/>
                  </a:lnTo>
                  <a:lnTo>
                    <a:pt x="204" y="306"/>
                  </a:lnTo>
                  <a:lnTo>
                    <a:pt x="1120" y="612"/>
                  </a:lnTo>
                  <a:lnTo>
                    <a:pt x="1833" y="1019"/>
                  </a:lnTo>
                  <a:lnTo>
                    <a:pt x="2597" y="1656"/>
                  </a:lnTo>
                  <a:lnTo>
                    <a:pt x="3234" y="2572"/>
                  </a:lnTo>
                  <a:lnTo>
                    <a:pt x="3717" y="3794"/>
                  </a:lnTo>
                  <a:lnTo>
                    <a:pt x="3870" y="5347"/>
                  </a:lnTo>
                  <a:lnTo>
                    <a:pt x="3794" y="6315"/>
                  </a:lnTo>
                  <a:lnTo>
                    <a:pt x="4099" y="6365"/>
                  </a:lnTo>
                  <a:lnTo>
                    <a:pt x="4125" y="6213"/>
                  </a:lnTo>
                  <a:lnTo>
                    <a:pt x="4226" y="5118"/>
                  </a:lnTo>
                  <a:lnTo>
                    <a:pt x="4150" y="4125"/>
                  </a:lnTo>
                  <a:lnTo>
                    <a:pt x="3895" y="3005"/>
                  </a:lnTo>
                  <a:lnTo>
                    <a:pt x="3335" y="1936"/>
                  </a:lnTo>
                  <a:lnTo>
                    <a:pt x="2393" y="968"/>
                  </a:lnTo>
                  <a:lnTo>
                    <a:pt x="1375" y="383"/>
                  </a:lnTo>
                  <a:lnTo>
                    <a:pt x="535" y="103"/>
                  </a:lnTo>
                  <a:lnTo>
                    <a:pt x="51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81" name="Google Shape;181;p14"/>
            <p:cNvSpPr/>
            <p:nvPr/>
          </p:nvSpPr>
          <p:spPr>
            <a:xfrm>
              <a:off x="5268150" y="1403775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8" y="1"/>
                  </a:moveTo>
                  <a:lnTo>
                    <a:pt x="0" y="1783"/>
                  </a:lnTo>
                  <a:lnTo>
                    <a:pt x="6950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82" name="Google Shape;182;p14"/>
            <p:cNvSpPr/>
            <p:nvPr/>
          </p:nvSpPr>
          <p:spPr>
            <a:xfrm>
              <a:off x="5228050" y="1425425"/>
              <a:ext cx="238050" cy="100575"/>
            </a:xfrm>
            <a:custGeom>
              <a:avLst/>
              <a:gdLst/>
              <a:ahLst/>
              <a:cxnLst/>
              <a:rect l="l" t="t" r="r" b="b"/>
              <a:pathLst>
                <a:path w="9522" h="4023" extrusionOk="0">
                  <a:moveTo>
                    <a:pt x="459" y="0"/>
                  </a:moveTo>
                  <a:lnTo>
                    <a:pt x="0" y="1935"/>
                  </a:lnTo>
                  <a:lnTo>
                    <a:pt x="9089" y="4023"/>
                  </a:lnTo>
                  <a:lnTo>
                    <a:pt x="9522" y="2113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rgbClr val="6CA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83" name="Google Shape;183;p14"/>
            <p:cNvSpPr/>
            <p:nvPr/>
          </p:nvSpPr>
          <p:spPr>
            <a:xfrm>
              <a:off x="5206400" y="1463600"/>
              <a:ext cx="250800" cy="105675"/>
            </a:xfrm>
            <a:custGeom>
              <a:avLst/>
              <a:gdLst/>
              <a:ahLst/>
              <a:cxnLst/>
              <a:rect l="l" t="t" r="r" b="b"/>
              <a:pathLst>
                <a:path w="10032" h="4227" extrusionOk="0">
                  <a:moveTo>
                    <a:pt x="968" y="1"/>
                  </a:moveTo>
                  <a:lnTo>
                    <a:pt x="1" y="4227"/>
                  </a:lnTo>
                  <a:lnTo>
                    <a:pt x="9548" y="4227"/>
                  </a:lnTo>
                  <a:lnTo>
                    <a:pt x="10031" y="2088"/>
                  </a:lnTo>
                  <a:lnTo>
                    <a:pt x="968" y="1"/>
                  </a:lnTo>
                  <a:close/>
                </a:path>
              </a:pathLst>
            </a:custGeom>
            <a:solidFill>
              <a:srgbClr val="4679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  <p:sp>
        <p:nvSpPr>
          <p:cNvPr id="184" name="Google Shape;184;p14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+mj-lt"/>
              </a:rPr>
              <a:t>4</a:t>
            </a:fld>
            <a:endParaRPr>
              <a:latin typeface="+mj-lt"/>
            </a:endParaRPr>
          </a:p>
        </p:txBody>
      </p:sp>
      <p:sp>
        <p:nvSpPr>
          <p:cNvPr id="36" name="Rectangle 2">
            <a:extLst>
              <a:ext uri="{FF2B5EF4-FFF2-40B4-BE49-F238E27FC236}">
                <a16:creationId xmlns:a16="http://schemas.microsoft.com/office/drawing/2014/main" id="{7ADA1E54-7CD7-4F9A-9D8D-0CE573527683}"/>
              </a:ext>
            </a:extLst>
          </p:cNvPr>
          <p:cNvSpPr txBox="1">
            <a:spLocks/>
          </p:cNvSpPr>
          <p:nvPr/>
        </p:nvSpPr>
        <p:spPr>
          <a:xfrm>
            <a:off x="367689" y="552215"/>
            <a:ext cx="5952246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niglet"/>
              <a:buNone/>
              <a:defRPr sz="5200" b="0" i="0" u="none" strike="noStrike" cap="none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niglet"/>
              <a:buNone/>
              <a:defRPr sz="5200" b="0" i="0" u="none" strike="noStrike" cap="none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niglet"/>
              <a:buNone/>
              <a:defRPr sz="5200" b="0" i="0" u="none" strike="noStrike" cap="none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niglet"/>
              <a:buNone/>
              <a:defRPr sz="5200" b="0" i="0" u="none" strike="noStrike" cap="none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niglet"/>
              <a:buNone/>
              <a:defRPr sz="5200" b="0" i="0" u="none" strike="noStrike" cap="none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niglet"/>
              <a:buNone/>
              <a:defRPr sz="5200" b="0" i="0" u="none" strike="noStrike" cap="none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niglet"/>
              <a:buNone/>
              <a:defRPr sz="5200" b="0" i="0" u="none" strike="noStrike" cap="none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niglet"/>
              <a:buNone/>
              <a:defRPr sz="5200" b="0" i="0" u="none" strike="noStrike" cap="none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niglet"/>
              <a:buNone/>
              <a:defRPr sz="5200" b="0" i="0" u="none" strike="noStrike" cap="none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algn="just">
              <a:defRPr/>
            </a:pPr>
            <a:r>
              <a:rPr lang="en-US" altLang="en-US" sz="3100" dirty="0">
                <a:latin typeface="+mj-lt"/>
                <a:cs typeface="Times New Roman" pitchFamily="18" charset="0"/>
              </a:rPr>
              <a:t>3. Theo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em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,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Đức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nên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giải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quyết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việc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này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thế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nào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cho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tốt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.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Vì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sao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?</a:t>
            </a:r>
          </a:p>
        </p:txBody>
      </p:sp>
      <p:sp>
        <p:nvSpPr>
          <p:cNvPr id="37" name="Rectangle 3">
            <a:extLst>
              <a:ext uri="{FF2B5EF4-FFF2-40B4-BE49-F238E27FC236}">
                <a16:creationId xmlns:a16="http://schemas.microsoft.com/office/drawing/2014/main" id="{1B57BDFB-0038-40D2-B4FE-AC66BC07A72F}"/>
              </a:ext>
            </a:extLst>
          </p:cNvPr>
          <p:cNvSpPr txBox="1">
            <a:spLocks/>
          </p:cNvSpPr>
          <p:nvPr/>
        </p:nvSpPr>
        <p:spPr>
          <a:xfrm>
            <a:off x="33582" y="1718515"/>
            <a:ext cx="6370788" cy="1713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Font typeface="ABeeZee"/>
              <a:buNone/>
              <a:defRPr sz="1800" b="0" i="0" u="none" strike="noStrike" cap="none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Font typeface="ABeeZee"/>
              <a:buNone/>
              <a:defRPr sz="1800" b="0" i="0" u="none" strike="noStrike" cap="none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Font typeface="ABeeZee"/>
              <a:buNone/>
              <a:defRPr sz="1800" b="0" i="0" u="none" strike="noStrike" cap="none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Font typeface="ABeeZee"/>
              <a:buNone/>
              <a:defRPr sz="1800" b="0" i="0" u="none" strike="noStrike" cap="none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Font typeface="ABeeZee"/>
              <a:buNone/>
              <a:defRPr sz="1800" b="0" i="0" u="none" strike="noStrike" cap="none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Font typeface="ABeeZee"/>
              <a:buNone/>
              <a:defRPr sz="1800" b="0" i="0" u="none" strike="noStrike" cap="none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Font typeface="ABeeZee"/>
              <a:buNone/>
              <a:defRPr sz="1800" b="0" i="0" u="none" strike="noStrike" cap="none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Font typeface="ABeeZee"/>
              <a:buNone/>
              <a:defRPr sz="1800" b="0" i="0" u="none" strike="noStrike" cap="none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Font typeface="ABeeZee"/>
              <a:buNone/>
              <a:defRPr sz="1800" b="0" i="0" u="none" strike="noStrike" cap="none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         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Đức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nên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kể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chuyện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này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cho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bố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mẹ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biết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cùng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bố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hoặc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mẹ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đến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xin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lỗi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bà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Doan.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4" name="Google Shape;224;p16"/>
          <p:cNvGrpSpPr/>
          <p:nvPr/>
        </p:nvGrpSpPr>
        <p:grpSpPr>
          <a:xfrm flipH="1">
            <a:off x="7488547" y="3754514"/>
            <a:ext cx="1655447" cy="1388992"/>
            <a:chOff x="238125" y="1879850"/>
            <a:chExt cx="1399600" cy="1174325"/>
          </a:xfrm>
        </p:grpSpPr>
        <p:sp>
          <p:nvSpPr>
            <p:cNvPr id="225" name="Google Shape;225;p16"/>
            <p:cNvSpPr/>
            <p:nvPr/>
          </p:nvSpPr>
          <p:spPr>
            <a:xfrm>
              <a:off x="352675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2725" y="0"/>
                  </a:moveTo>
                  <a:lnTo>
                    <a:pt x="2190" y="26"/>
                  </a:lnTo>
                  <a:lnTo>
                    <a:pt x="1197" y="433"/>
                  </a:lnTo>
                  <a:lnTo>
                    <a:pt x="459" y="1197"/>
                  </a:lnTo>
                  <a:lnTo>
                    <a:pt x="52" y="2164"/>
                  </a:lnTo>
                  <a:lnTo>
                    <a:pt x="1" y="2724"/>
                  </a:lnTo>
                  <a:lnTo>
                    <a:pt x="1" y="4914"/>
                  </a:lnTo>
                  <a:lnTo>
                    <a:pt x="52" y="5448"/>
                  </a:lnTo>
                  <a:lnTo>
                    <a:pt x="459" y="6441"/>
                  </a:lnTo>
                  <a:lnTo>
                    <a:pt x="1197" y="7180"/>
                  </a:lnTo>
                  <a:lnTo>
                    <a:pt x="2190" y="7587"/>
                  </a:lnTo>
                  <a:lnTo>
                    <a:pt x="2725" y="7638"/>
                  </a:lnTo>
                  <a:lnTo>
                    <a:pt x="2725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6"/>
            <p:cNvSpPr/>
            <p:nvPr/>
          </p:nvSpPr>
          <p:spPr>
            <a:xfrm>
              <a:off x="109735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0" y="0"/>
                  </a:moveTo>
                  <a:lnTo>
                    <a:pt x="0" y="7638"/>
                  </a:lnTo>
                  <a:lnTo>
                    <a:pt x="561" y="7587"/>
                  </a:lnTo>
                  <a:lnTo>
                    <a:pt x="1553" y="7180"/>
                  </a:lnTo>
                  <a:lnTo>
                    <a:pt x="2292" y="6441"/>
                  </a:lnTo>
                  <a:lnTo>
                    <a:pt x="2699" y="5448"/>
                  </a:lnTo>
                  <a:lnTo>
                    <a:pt x="2725" y="4914"/>
                  </a:lnTo>
                  <a:lnTo>
                    <a:pt x="2725" y="2724"/>
                  </a:lnTo>
                  <a:lnTo>
                    <a:pt x="2699" y="2164"/>
                  </a:lnTo>
                  <a:lnTo>
                    <a:pt x="2292" y="1197"/>
                  </a:lnTo>
                  <a:lnTo>
                    <a:pt x="1553" y="433"/>
                  </a:lnTo>
                  <a:lnTo>
                    <a:pt x="561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6"/>
            <p:cNvSpPr/>
            <p:nvPr/>
          </p:nvSpPr>
          <p:spPr>
            <a:xfrm>
              <a:off x="654375" y="2740375"/>
              <a:ext cx="210675" cy="263525"/>
            </a:xfrm>
            <a:custGeom>
              <a:avLst/>
              <a:gdLst/>
              <a:ahLst/>
              <a:cxnLst/>
              <a:rect l="l" t="t" r="r" b="b"/>
              <a:pathLst>
                <a:path w="8427" h="10541" extrusionOk="0">
                  <a:moveTo>
                    <a:pt x="0" y="0"/>
                  </a:moveTo>
                  <a:lnTo>
                    <a:pt x="0" y="10540"/>
                  </a:lnTo>
                  <a:lnTo>
                    <a:pt x="8427" y="10540"/>
                  </a:lnTo>
                  <a:lnTo>
                    <a:pt x="8427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6"/>
            <p:cNvSpPr/>
            <p:nvPr/>
          </p:nvSpPr>
          <p:spPr>
            <a:xfrm>
              <a:off x="408675" y="1924400"/>
              <a:ext cx="701425" cy="875825"/>
            </a:xfrm>
            <a:custGeom>
              <a:avLst/>
              <a:gdLst/>
              <a:ahLst/>
              <a:cxnLst/>
              <a:rect l="l" t="t" r="r" b="b"/>
              <a:pathLst>
                <a:path w="28057" h="35033" extrusionOk="0">
                  <a:moveTo>
                    <a:pt x="14029" y="1"/>
                  </a:moveTo>
                  <a:lnTo>
                    <a:pt x="13290" y="26"/>
                  </a:lnTo>
                  <a:lnTo>
                    <a:pt x="11890" y="179"/>
                  </a:lnTo>
                  <a:lnTo>
                    <a:pt x="10515" y="459"/>
                  </a:lnTo>
                  <a:lnTo>
                    <a:pt x="9192" y="867"/>
                  </a:lnTo>
                  <a:lnTo>
                    <a:pt x="7944" y="1401"/>
                  </a:lnTo>
                  <a:lnTo>
                    <a:pt x="6748" y="2038"/>
                  </a:lnTo>
                  <a:lnTo>
                    <a:pt x="5627" y="2801"/>
                  </a:lnTo>
                  <a:lnTo>
                    <a:pt x="4584" y="3642"/>
                  </a:lnTo>
                  <a:lnTo>
                    <a:pt x="3642" y="4609"/>
                  </a:lnTo>
                  <a:lnTo>
                    <a:pt x="2776" y="5653"/>
                  </a:lnTo>
                  <a:lnTo>
                    <a:pt x="2038" y="6773"/>
                  </a:lnTo>
                  <a:lnTo>
                    <a:pt x="1376" y="7944"/>
                  </a:lnTo>
                  <a:lnTo>
                    <a:pt x="841" y="9217"/>
                  </a:lnTo>
                  <a:lnTo>
                    <a:pt x="434" y="10541"/>
                  </a:lnTo>
                  <a:lnTo>
                    <a:pt x="154" y="11890"/>
                  </a:lnTo>
                  <a:lnTo>
                    <a:pt x="1" y="13316"/>
                  </a:lnTo>
                  <a:lnTo>
                    <a:pt x="1" y="14029"/>
                  </a:lnTo>
                  <a:lnTo>
                    <a:pt x="1" y="21004"/>
                  </a:lnTo>
                  <a:lnTo>
                    <a:pt x="1" y="21743"/>
                  </a:lnTo>
                  <a:lnTo>
                    <a:pt x="154" y="23143"/>
                  </a:lnTo>
                  <a:lnTo>
                    <a:pt x="434" y="24518"/>
                  </a:lnTo>
                  <a:lnTo>
                    <a:pt x="841" y="25842"/>
                  </a:lnTo>
                  <a:lnTo>
                    <a:pt x="1376" y="27089"/>
                  </a:lnTo>
                  <a:lnTo>
                    <a:pt x="2038" y="28286"/>
                  </a:lnTo>
                  <a:lnTo>
                    <a:pt x="2776" y="29406"/>
                  </a:lnTo>
                  <a:lnTo>
                    <a:pt x="3642" y="30450"/>
                  </a:lnTo>
                  <a:lnTo>
                    <a:pt x="4584" y="31392"/>
                  </a:lnTo>
                  <a:lnTo>
                    <a:pt x="5627" y="32257"/>
                  </a:lnTo>
                  <a:lnTo>
                    <a:pt x="6748" y="33021"/>
                  </a:lnTo>
                  <a:lnTo>
                    <a:pt x="7944" y="33657"/>
                  </a:lnTo>
                  <a:lnTo>
                    <a:pt x="9192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32"/>
                  </a:lnTo>
                  <a:lnTo>
                    <a:pt x="14742" y="35032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41" y="34192"/>
                  </a:lnTo>
                  <a:lnTo>
                    <a:pt x="20113" y="33657"/>
                  </a:lnTo>
                  <a:lnTo>
                    <a:pt x="21310" y="33021"/>
                  </a:lnTo>
                  <a:lnTo>
                    <a:pt x="22430" y="32257"/>
                  </a:lnTo>
                  <a:lnTo>
                    <a:pt x="23449" y="31392"/>
                  </a:lnTo>
                  <a:lnTo>
                    <a:pt x="24416" y="30450"/>
                  </a:lnTo>
                  <a:lnTo>
                    <a:pt x="25282" y="29406"/>
                  </a:lnTo>
                  <a:lnTo>
                    <a:pt x="26020" y="28286"/>
                  </a:lnTo>
                  <a:lnTo>
                    <a:pt x="26682" y="27089"/>
                  </a:lnTo>
                  <a:lnTo>
                    <a:pt x="27216" y="25842"/>
                  </a:lnTo>
                  <a:lnTo>
                    <a:pt x="27624" y="24518"/>
                  </a:lnTo>
                  <a:lnTo>
                    <a:pt x="27904" y="23143"/>
                  </a:lnTo>
                  <a:lnTo>
                    <a:pt x="28031" y="21743"/>
                  </a:lnTo>
                  <a:lnTo>
                    <a:pt x="28057" y="21004"/>
                  </a:lnTo>
                  <a:lnTo>
                    <a:pt x="28057" y="14029"/>
                  </a:lnTo>
                  <a:lnTo>
                    <a:pt x="28031" y="13316"/>
                  </a:lnTo>
                  <a:lnTo>
                    <a:pt x="27904" y="11890"/>
                  </a:lnTo>
                  <a:lnTo>
                    <a:pt x="27624" y="10541"/>
                  </a:lnTo>
                  <a:lnTo>
                    <a:pt x="27216" y="9217"/>
                  </a:lnTo>
                  <a:lnTo>
                    <a:pt x="26682" y="7944"/>
                  </a:lnTo>
                  <a:lnTo>
                    <a:pt x="26020" y="6773"/>
                  </a:lnTo>
                  <a:lnTo>
                    <a:pt x="25282" y="5653"/>
                  </a:lnTo>
                  <a:lnTo>
                    <a:pt x="24416" y="4609"/>
                  </a:lnTo>
                  <a:lnTo>
                    <a:pt x="23449" y="3642"/>
                  </a:lnTo>
                  <a:lnTo>
                    <a:pt x="22430" y="2801"/>
                  </a:lnTo>
                  <a:lnTo>
                    <a:pt x="21310" y="2038"/>
                  </a:lnTo>
                  <a:lnTo>
                    <a:pt x="20113" y="1401"/>
                  </a:lnTo>
                  <a:lnTo>
                    <a:pt x="18841" y="867"/>
                  </a:lnTo>
                  <a:lnTo>
                    <a:pt x="17542" y="459"/>
                  </a:lnTo>
                  <a:lnTo>
                    <a:pt x="16167" y="179"/>
                  </a:lnTo>
                  <a:lnTo>
                    <a:pt x="14742" y="26"/>
                  </a:lnTo>
                  <a:lnTo>
                    <a:pt x="14029" y="1"/>
                  </a:lnTo>
                  <a:close/>
                </a:path>
              </a:pathLst>
            </a:custGeom>
            <a:solidFill>
              <a:srgbClr val="F0C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6"/>
            <p:cNvSpPr/>
            <p:nvPr/>
          </p:nvSpPr>
          <p:spPr>
            <a:xfrm>
              <a:off x="533425" y="2418300"/>
              <a:ext cx="91050" cy="91050"/>
            </a:xfrm>
            <a:custGeom>
              <a:avLst/>
              <a:gdLst/>
              <a:ahLst/>
              <a:cxnLst/>
              <a:rect l="l" t="t" r="r" b="b"/>
              <a:pathLst>
                <a:path w="3642" h="3642" extrusionOk="0">
                  <a:moveTo>
                    <a:pt x="1834" y="1"/>
                  </a:moveTo>
                  <a:lnTo>
                    <a:pt x="1452" y="26"/>
                  </a:lnTo>
                  <a:lnTo>
                    <a:pt x="790" y="306"/>
                  </a:lnTo>
                  <a:lnTo>
                    <a:pt x="306" y="790"/>
                  </a:lnTo>
                  <a:lnTo>
                    <a:pt x="26" y="1452"/>
                  </a:lnTo>
                  <a:lnTo>
                    <a:pt x="1" y="1809"/>
                  </a:lnTo>
                  <a:lnTo>
                    <a:pt x="26" y="2190"/>
                  </a:lnTo>
                  <a:lnTo>
                    <a:pt x="306" y="2827"/>
                  </a:lnTo>
                  <a:lnTo>
                    <a:pt x="790" y="3336"/>
                  </a:lnTo>
                  <a:lnTo>
                    <a:pt x="1452" y="3616"/>
                  </a:lnTo>
                  <a:lnTo>
                    <a:pt x="1834" y="3642"/>
                  </a:lnTo>
                  <a:lnTo>
                    <a:pt x="2190" y="3616"/>
                  </a:lnTo>
                  <a:lnTo>
                    <a:pt x="2852" y="3336"/>
                  </a:lnTo>
                  <a:lnTo>
                    <a:pt x="3336" y="2827"/>
                  </a:lnTo>
                  <a:lnTo>
                    <a:pt x="3616" y="2190"/>
                  </a:lnTo>
                  <a:lnTo>
                    <a:pt x="3642" y="1809"/>
                  </a:lnTo>
                  <a:lnTo>
                    <a:pt x="3616" y="1452"/>
                  </a:lnTo>
                  <a:lnTo>
                    <a:pt x="3336" y="790"/>
                  </a:lnTo>
                  <a:lnTo>
                    <a:pt x="2852" y="306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6"/>
            <p:cNvSpPr/>
            <p:nvPr/>
          </p:nvSpPr>
          <p:spPr>
            <a:xfrm>
              <a:off x="894325" y="2418300"/>
              <a:ext cx="91025" cy="91050"/>
            </a:xfrm>
            <a:custGeom>
              <a:avLst/>
              <a:gdLst/>
              <a:ahLst/>
              <a:cxnLst/>
              <a:rect l="l" t="t" r="r" b="b"/>
              <a:pathLst>
                <a:path w="3641" h="3642" extrusionOk="0">
                  <a:moveTo>
                    <a:pt x="1808" y="1"/>
                  </a:moveTo>
                  <a:lnTo>
                    <a:pt x="1451" y="26"/>
                  </a:lnTo>
                  <a:lnTo>
                    <a:pt x="789" y="306"/>
                  </a:lnTo>
                  <a:lnTo>
                    <a:pt x="306" y="790"/>
                  </a:lnTo>
                  <a:lnTo>
                    <a:pt x="26" y="1452"/>
                  </a:lnTo>
                  <a:lnTo>
                    <a:pt x="0" y="1809"/>
                  </a:lnTo>
                  <a:lnTo>
                    <a:pt x="26" y="2190"/>
                  </a:lnTo>
                  <a:lnTo>
                    <a:pt x="306" y="2827"/>
                  </a:lnTo>
                  <a:lnTo>
                    <a:pt x="789" y="3336"/>
                  </a:lnTo>
                  <a:lnTo>
                    <a:pt x="1451" y="3616"/>
                  </a:lnTo>
                  <a:lnTo>
                    <a:pt x="1808" y="3642"/>
                  </a:lnTo>
                  <a:lnTo>
                    <a:pt x="2190" y="3616"/>
                  </a:lnTo>
                  <a:lnTo>
                    <a:pt x="2826" y="3336"/>
                  </a:lnTo>
                  <a:lnTo>
                    <a:pt x="3335" y="2827"/>
                  </a:lnTo>
                  <a:lnTo>
                    <a:pt x="3615" y="2190"/>
                  </a:lnTo>
                  <a:lnTo>
                    <a:pt x="3641" y="1809"/>
                  </a:lnTo>
                  <a:lnTo>
                    <a:pt x="3615" y="1452"/>
                  </a:lnTo>
                  <a:lnTo>
                    <a:pt x="3335" y="790"/>
                  </a:lnTo>
                  <a:lnTo>
                    <a:pt x="2826" y="306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6"/>
            <p:cNvSpPr/>
            <p:nvPr/>
          </p:nvSpPr>
          <p:spPr>
            <a:xfrm>
              <a:off x="238125" y="2844100"/>
              <a:ext cx="1042550" cy="210075"/>
            </a:xfrm>
            <a:custGeom>
              <a:avLst/>
              <a:gdLst/>
              <a:ahLst/>
              <a:cxnLst/>
              <a:rect l="l" t="t" r="r" b="b"/>
              <a:pathLst>
                <a:path w="41702" h="8403" extrusionOk="0">
                  <a:moveTo>
                    <a:pt x="16625" y="1"/>
                  </a:moveTo>
                  <a:lnTo>
                    <a:pt x="12297" y="154"/>
                  </a:lnTo>
                  <a:lnTo>
                    <a:pt x="11176" y="179"/>
                  </a:lnTo>
                  <a:lnTo>
                    <a:pt x="9140" y="485"/>
                  </a:lnTo>
                  <a:lnTo>
                    <a:pt x="7307" y="1070"/>
                  </a:lnTo>
                  <a:lnTo>
                    <a:pt x="5677" y="1910"/>
                  </a:lnTo>
                  <a:lnTo>
                    <a:pt x="4226" y="3005"/>
                  </a:lnTo>
                  <a:lnTo>
                    <a:pt x="2902" y="4303"/>
                  </a:lnTo>
                  <a:lnTo>
                    <a:pt x="1680" y="5805"/>
                  </a:lnTo>
                  <a:lnTo>
                    <a:pt x="560" y="7486"/>
                  </a:lnTo>
                  <a:lnTo>
                    <a:pt x="0" y="8402"/>
                  </a:lnTo>
                  <a:lnTo>
                    <a:pt x="41702" y="8402"/>
                  </a:lnTo>
                  <a:lnTo>
                    <a:pt x="41141" y="7486"/>
                  </a:lnTo>
                  <a:lnTo>
                    <a:pt x="39996" y="5805"/>
                  </a:lnTo>
                  <a:lnTo>
                    <a:pt x="38799" y="4303"/>
                  </a:lnTo>
                  <a:lnTo>
                    <a:pt x="37475" y="3005"/>
                  </a:lnTo>
                  <a:lnTo>
                    <a:pt x="36024" y="1910"/>
                  </a:lnTo>
                  <a:lnTo>
                    <a:pt x="34395" y="1070"/>
                  </a:lnTo>
                  <a:lnTo>
                    <a:pt x="32562" y="485"/>
                  </a:lnTo>
                  <a:lnTo>
                    <a:pt x="30525" y="179"/>
                  </a:lnTo>
                  <a:lnTo>
                    <a:pt x="29380" y="154"/>
                  </a:lnTo>
                  <a:lnTo>
                    <a:pt x="25051" y="1"/>
                  </a:lnTo>
                  <a:lnTo>
                    <a:pt x="25051" y="434"/>
                  </a:lnTo>
                  <a:lnTo>
                    <a:pt x="24873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24" y="3260"/>
                  </a:lnTo>
                  <a:lnTo>
                    <a:pt x="22862" y="3718"/>
                  </a:lnTo>
                  <a:lnTo>
                    <a:pt x="22098" y="4023"/>
                  </a:lnTo>
                  <a:lnTo>
                    <a:pt x="21284" y="4202"/>
                  </a:lnTo>
                  <a:lnTo>
                    <a:pt x="20418" y="4202"/>
                  </a:lnTo>
                  <a:lnTo>
                    <a:pt x="19603" y="4023"/>
                  </a:lnTo>
                  <a:lnTo>
                    <a:pt x="18840" y="3718"/>
                  </a:lnTo>
                  <a:lnTo>
                    <a:pt x="18178" y="3260"/>
                  </a:lnTo>
                  <a:lnTo>
                    <a:pt x="17592" y="2674"/>
                  </a:lnTo>
                  <a:lnTo>
                    <a:pt x="17134" y="2012"/>
                  </a:lnTo>
                  <a:lnTo>
                    <a:pt x="16828" y="1248"/>
                  </a:lnTo>
                  <a:lnTo>
                    <a:pt x="16650" y="434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F046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6"/>
            <p:cNvSpPr/>
            <p:nvPr/>
          </p:nvSpPr>
          <p:spPr>
            <a:xfrm>
              <a:off x="614900" y="2844100"/>
              <a:ext cx="288975" cy="149600"/>
            </a:xfrm>
            <a:custGeom>
              <a:avLst/>
              <a:gdLst/>
              <a:ahLst/>
              <a:cxnLst/>
              <a:rect l="l" t="t" r="r" b="b"/>
              <a:pathLst>
                <a:path w="11559" h="5984" extrusionOk="0">
                  <a:moveTo>
                    <a:pt x="1554" y="1"/>
                  </a:moveTo>
                  <a:lnTo>
                    <a:pt x="1" y="52"/>
                  </a:lnTo>
                  <a:lnTo>
                    <a:pt x="1" y="128"/>
                  </a:lnTo>
                  <a:lnTo>
                    <a:pt x="1" y="205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1"/>
                  </a:lnTo>
                  <a:lnTo>
                    <a:pt x="2088" y="4660"/>
                  </a:lnTo>
                  <a:lnTo>
                    <a:pt x="3030" y="5296"/>
                  </a:lnTo>
                  <a:lnTo>
                    <a:pt x="4049" y="5729"/>
                  </a:lnTo>
                  <a:lnTo>
                    <a:pt x="5194" y="5958"/>
                  </a:lnTo>
                  <a:lnTo>
                    <a:pt x="5780" y="5984"/>
                  </a:lnTo>
                  <a:lnTo>
                    <a:pt x="6365" y="5958"/>
                  </a:lnTo>
                  <a:lnTo>
                    <a:pt x="7486" y="5729"/>
                  </a:lnTo>
                  <a:lnTo>
                    <a:pt x="8529" y="5296"/>
                  </a:lnTo>
                  <a:lnTo>
                    <a:pt x="9446" y="4660"/>
                  </a:lnTo>
                  <a:lnTo>
                    <a:pt x="10235" y="3871"/>
                  </a:lnTo>
                  <a:lnTo>
                    <a:pt x="10872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205"/>
                  </a:lnTo>
                  <a:lnTo>
                    <a:pt x="11559" y="128"/>
                  </a:lnTo>
                  <a:lnTo>
                    <a:pt x="11533" y="52"/>
                  </a:lnTo>
                  <a:lnTo>
                    <a:pt x="9980" y="1"/>
                  </a:lnTo>
                  <a:lnTo>
                    <a:pt x="9980" y="434"/>
                  </a:lnTo>
                  <a:lnTo>
                    <a:pt x="9802" y="1248"/>
                  </a:lnTo>
                  <a:lnTo>
                    <a:pt x="9497" y="2012"/>
                  </a:lnTo>
                  <a:lnTo>
                    <a:pt x="9039" y="2674"/>
                  </a:lnTo>
                  <a:lnTo>
                    <a:pt x="8453" y="3260"/>
                  </a:lnTo>
                  <a:lnTo>
                    <a:pt x="7791" y="3718"/>
                  </a:lnTo>
                  <a:lnTo>
                    <a:pt x="7027" y="4023"/>
                  </a:lnTo>
                  <a:lnTo>
                    <a:pt x="6213" y="4202"/>
                  </a:lnTo>
                  <a:lnTo>
                    <a:pt x="5347" y="4202"/>
                  </a:lnTo>
                  <a:lnTo>
                    <a:pt x="4532" y="4023"/>
                  </a:lnTo>
                  <a:lnTo>
                    <a:pt x="3769" y="3718"/>
                  </a:lnTo>
                  <a:lnTo>
                    <a:pt x="3107" y="3260"/>
                  </a:lnTo>
                  <a:lnTo>
                    <a:pt x="2521" y="2674"/>
                  </a:lnTo>
                  <a:lnTo>
                    <a:pt x="2063" y="2012"/>
                  </a:lnTo>
                  <a:lnTo>
                    <a:pt x="1757" y="1248"/>
                  </a:lnTo>
                  <a:lnTo>
                    <a:pt x="1579" y="434"/>
                  </a:lnTo>
                  <a:lnTo>
                    <a:pt x="1554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6"/>
            <p:cNvSpPr/>
            <p:nvPr/>
          </p:nvSpPr>
          <p:spPr>
            <a:xfrm>
              <a:off x="716100" y="2459675"/>
              <a:ext cx="82775" cy="119700"/>
            </a:xfrm>
            <a:custGeom>
              <a:avLst/>
              <a:gdLst/>
              <a:ahLst/>
              <a:cxnLst/>
              <a:rect l="l" t="t" r="r" b="b"/>
              <a:pathLst>
                <a:path w="3311" h="4788" extrusionOk="0">
                  <a:moveTo>
                    <a:pt x="1554" y="1"/>
                  </a:moveTo>
                  <a:lnTo>
                    <a:pt x="1375" y="306"/>
                  </a:lnTo>
                  <a:lnTo>
                    <a:pt x="129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08" y="4558"/>
                  </a:lnTo>
                  <a:lnTo>
                    <a:pt x="1223" y="4787"/>
                  </a:lnTo>
                  <a:lnTo>
                    <a:pt x="2063" y="4787"/>
                  </a:lnTo>
                  <a:lnTo>
                    <a:pt x="2903" y="4558"/>
                  </a:lnTo>
                  <a:lnTo>
                    <a:pt x="3310" y="4354"/>
                  </a:lnTo>
                  <a:lnTo>
                    <a:pt x="3310" y="4303"/>
                  </a:lnTo>
                  <a:lnTo>
                    <a:pt x="3285" y="4252"/>
                  </a:lnTo>
                  <a:lnTo>
                    <a:pt x="2012" y="586"/>
                  </a:lnTo>
                  <a:lnTo>
                    <a:pt x="1935" y="306"/>
                  </a:lnTo>
                  <a:lnTo>
                    <a:pt x="1757" y="1"/>
                  </a:lnTo>
                  <a:close/>
                </a:path>
              </a:pathLst>
            </a:custGeom>
            <a:solidFill>
              <a:srgbClr val="FDE3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6"/>
            <p:cNvSpPr/>
            <p:nvPr/>
          </p:nvSpPr>
          <p:spPr>
            <a:xfrm>
              <a:off x="716100" y="2568525"/>
              <a:ext cx="82775" cy="38200"/>
            </a:xfrm>
            <a:custGeom>
              <a:avLst/>
              <a:gdLst/>
              <a:ahLst/>
              <a:cxnLst/>
              <a:rect l="l" t="t" r="r" b="b"/>
              <a:pathLst>
                <a:path w="3311" h="1528" extrusionOk="0">
                  <a:moveTo>
                    <a:pt x="1" y="0"/>
                  </a:moveTo>
                  <a:lnTo>
                    <a:pt x="1" y="306"/>
                  </a:lnTo>
                  <a:lnTo>
                    <a:pt x="281" y="840"/>
                  </a:lnTo>
                  <a:lnTo>
                    <a:pt x="764" y="1273"/>
                  </a:lnTo>
                  <a:lnTo>
                    <a:pt x="1299" y="1502"/>
                  </a:lnTo>
                  <a:lnTo>
                    <a:pt x="1528" y="1528"/>
                  </a:lnTo>
                  <a:lnTo>
                    <a:pt x="1783" y="1528"/>
                  </a:lnTo>
                  <a:lnTo>
                    <a:pt x="2012" y="1502"/>
                  </a:lnTo>
                  <a:lnTo>
                    <a:pt x="2546" y="1273"/>
                  </a:lnTo>
                  <a:lnTo>
                    <a:pt x="3030" y="840"/>
                  </a:lnTo>
                  <a:lnTo>
                    <a:pt x="3310" y="306"/>
                  </a:lnTo>
                  <a:lnTo>
                    <a:pt x="3310" y="0"/>
                  </a:lnTo>
                  <a:lnTo>
                    <a:pt x="2903" y="204"/>
                  </a:lnTo>
                  <a:lnTo>
                    <a:pt x="2063" y="433"/>
                  </a:lnTo>
                  <a:lnTo>
                    <a:pt x="1223" y="433"/>
                  </a:lnTo>
                  <a:lnTo>
                    <a:pt x="408" y="20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6"/>
            <p:cNvSpPr/>
            <p:nvPr/>
          </p:nvSpPr>
          <p:spPr>
            <a:xfrm>
              <a:off x="552525" y="2434225"/>
              <a:ext cx="26750" cy="26750"/>
            </a:xfrm>
            <a:custGeom>
              <a:avLst/>
              <a:gdLst/>
              <a:ahLst/>
              <a:cxnLst/>
              <a:rect l="l" t="t" r="r" b="b"/>
              <a:pathLst>
                <a:path w="1070" h="1070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35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35" y="1070"/>
                  </a:lnTo>
                  <a:lnTo>
                    <a:pt x="739" y="1019"/>
                  </a:lnTo>
                  <a:lnTo>
                    <a:pt x="1019" y="739"/>
                  </a:lnTo>
                  <a:lnTo>
                    <a:pt x="1070" y="535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6"/>
            <p:cNvSpPr/>
            <p:nvPr/>
          </p:nvSpPr>
          <p:spPr>
            <a:xfrm>
              <a:off x="913400" y="2434225"/>
              <a:ext cx="26125" cy="26750"/>
            </a:xfrm>
            <a:custGeom>
              <a:avLst/>
              <a:gdLst/>
              <a:ahLst/>
              <a:cxnLst/>
              <a:rect l="l" t="t" r="r" b="b"/>
              <a:pathLst>
                <a:path w="1045" h="1070" extrusionOk="0">
                  <a:moveTo>
                    <a:pt x="510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35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10" y="1070"/>
                  </a:lnTo>
                  <a:lnTo>
                    <a:pt x="739" y="1019"/>
                  </a:lnTo>
                  <a:lnTo>
                    <a:pt x="1019" y="739"/>
                  </a:lnTo>
                  <a:lnTo>
                    <a:pt x="1045" y="535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6"/>
            <p:cNvSpPr/>
            <p:nvPr/>
          </p:nvSpPr>
          <p:spPr>
            <a:xfrm>
              <a:off x="506075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586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55" y="2750"/>
                  </a:lnTo>
                  <a:lnTo>
                    <a:pt x="4736" y="2724"/>
                  </a:lnTo>
                  <a:lnTo>
                    <a:pt x="5245" y="2521"/>
                  </a:lnTo>
                  <a:lnTo>
                    <a:pt x="5601" y="2139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586"/>
                  </a:lnTo>
                  <a:lnTo>
                    <a:pt x="5245" y="229"/>
                  </a:lnTo>
                  <a:lnTo>
                    <a:pt x="4736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F59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6"/>
            <p:cNvSpPr/>
            <p:nvPr/>
          </p:nvSpPr>
          <p:spPr>
            <a:xfrm>
              <a:off x="866950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586"/>
                  </a:lnTo>
                  <a:lnTo>
                    <a:pt x="0" y="1095"/>
                  </a:lnTo>
                  <a:lnTo>
                    <a:pt x="0" y="1375"/>
                  </a:lnTo>
                  <a:lnTo>
                    <a:pt x="0" y="1655"/>
                  </a:lnTo>
                  <a:lnTo>
                    <a:pt x="229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56" y="2750"/>
                  </a:lnTo>
                  <a:lnTo>
                    <a:pt x="4736" y="2724"/>
                  </a:lnTo>
                  <a:lnTo>
                    <a:pt x="5219" y="2521"/>
                  </a:lnTo>
                  <a:lnTo>
                    <a:pt x="5601" y="2139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586"/>
                  </a:lnTo>
                  <a:lnTo>
                    <a:pt x="5219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F59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6"/>
            <p:cNvSpPr/>
            <p:nvPr/>
          </p:nvSpPr>
          <p:spPr>
            <a:xfrm>
              <a:off x="523900" y="2341925"/>
              <a:ext cx="110125" cy="22300"/>
            </a:xfrm>
            <a:custGeom>
              <a:avLst/>
              <a:gdLst/>
              <a:ahLst/>
              <a:cxnLst/>
              <a:rect l="l" t="t" r="r" b="b"/>
              <a:pathLst>
                <a:path w="4405" h="892" fill="none" extrusionOk="0">
                  <a:moveTo>
                    <a:pt x="4404" y="892"/>
                  </a:moveTo>
                  <a:lnTo>
                    <a:pt x="4175" y="663"/>
                  </a:lnTo>
                  <a:lnTo>
                    <a:pt x="3666" y="332"/>
                  </a:lnTo>
                  <a:lnTo>
                    <a:pt x="2800" y="1"/>
                  </a:lnTo>
                  <a:lnTo>
                    <a:pt x="1604" y="1"/>
                  </a:lnTo>
                  <a:lnTo>
                    <a:pt x="738" y="332"/>
                  </a:lnTo>
                  <a:lnTo>
                    <a:pt x="229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95653C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6"/>
            <p:cNvSpPr/>
            <p:nvPr/>
          </p:nvSpPr>
          <p:spPr>
            <a:xfrm>
              <a:off x="884775" y="2341925"/>
              <a:ext cx="110125" cy="22300"/>
            </a:xfrm>
            <a:custGeom>
              <a:avLst/>
              <a:gdLst/>
              <a:ahLst/>
              <a:cxnLst/>
              <a:rect l="l" t="t" r="r" b="b"/>
              <a:pathLst>
                <a:path w="4405" h="892" fill="none" extrusionOk="0">
                  <a:moveTo>
                    <a:pt x="4405" y="892"/>
                  </a:moveTo>
                  <a:lnTo>
                    <a:pt x="4175" y="663"/>
                  </a:lnTo>
                  <a:lnTo>
                    <a:pt x="3641" y="332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38" y="332"/>
                  </a:lnTo>
                  <a:lnTo>
                    <a:pt x="229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95653C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6"/>
            <p:cNvSpPr/>
            <p:nvPr/>
          </p:nvSpPr>
          <p:spPr>
            <a:xfrm>
              <a:off x="697650" y="2646800"/>
              <a:ext cx="123500" cy="36300"/>
            </a:xfrm>
            <a:custGeom>
              <a:avLst/>
              <a:gdLst/>
              <a:ahLst/>
              <a:cxnLst/>
              <a:rect l="l" t="t" r="r" b="b"/>
              <a:pathLst>
                <a:path w="4940" h="1452" fill="none" extrusionOk="0">
                  <a:moveTo>
                    <a:pt x="0" y="1"/>
                  </a:moveTo>
                  <a:lnTo>
                    <a:pt x="128" y="306"/>
                  </a:lnTo>
                  <a:lnTo>
                    <a:pt x="611" y="841"/>
                  </a:lnTo>
                  <a:lnTo>
                    <a:pt x="1248" y="1223"/>
                  </a:lnTo>
                  <a:lnTo>
                    <a:pt x="2037" y="1426"/>
                  </a:lnTo>
                  <a:lnTo>
                    <a:pt x="2470" y="1452"/>
                  </a:lnTo>
                  <a:lnTo>
                    <a:pt x="2903" y="1426"/>
                  </a:lnTo>
                  <a:lnTo>
                    <a:pt x="3666" y="1223"/>
                  </a:lnTo>
                  <a:lnTo>
                    <a:pt x="4303" y="841"/>
                  </a:lnTo>
                  <a:lnTo>
                    <a:pt x="4787" y="332"/>
                  </a:lnTo>
                  <a:lnTo>
                    <a:pt x="4939" y="26"/>
                  </a:lnTo>
                </a:path>
              </a:pathLst>
            </a:custGeom>
            <a:noFill/>
            <a:ln w="21000" cap="rnd" cmpd="sng">
              <a:solidFill>
                <a:srgbClr val="D5645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6"/>
            <p:cNvSpPr/>
            <p:nvPr/>
          </p:nvSpPr>
          <p:spPr>
            <a:xfrm>
              <a:off x="364125" y="1879850"/>
              <a:ext cx="791175" cy="525750"/>
            </a:xfrm>
            <a:custGeom>
              <a:avLst/>
              <a:gdLst/>
              <a:ahLst/>
              <a:cxnLst/>
              <a:rect l="l" t="t" r="r" b="b"/>
              <a:pathLst>
                <a:path w="31647" h="21030" extrusionOk="0">
                  <a:moveTo>
                    <a:pt x="14996" y="1"/>
                  </a:moveTo>
                  <a:lnTo>
                    <a:pt x="13418" y="154"/>
                  </a:lnTo>
                  <a:lnTo>
                    <a:pt x="11865" y="485"/>
                  </a:lnTo>
                  <a:lnTo>
                    <a:pt x="10388" y="943"/>
                  </a:lnTo>
                  <a:lnTo>
                    <a:pt x="8962" y="1554"/>
                  </a:lnTo>
                  <a:lnTo>
                    <a:pt x="7613" y="2267"/>
                  </a:lnTo>
                  <a:lnTo>
                    <a:pt x="6340" y="3132"/>
                  </a:lnTo>
                  <a:lnTo>
                    <a:pt x="5169" y="4100"/>
                  </a:lnTo>
                  <a:lnTo>
                    <a:pt x="4100" y="5169"/>
                  </a:lnTo>
                  <a:lnTo>
                    <a:pt x="3132" y="6340"/>
                  </a:lnTo>
                  <a:lnTo>
                    <a:pt x="2292" y="7613"/>
                  </a:lnTo>
                  <a:lnTo>
                    <a:pt x="1554" y="8962"/>
                  </a:lnTo>
                  <a:lnTo>
                    <a:pt x="943" y="10388"/>
                  </a:lnTo>
                  <a:lnTo>
                    <a:pt x="485" y="11865"/>
                  </a:lnTo>
                  <a:lnTo>
                    <a:pt x="154" y="13418"/>
                  </a:lnTo>
                  <a:lnTo>
                    <a:pt x="1" y="14996"/>
                  </a:lnTo>
                  <a:lnTo>
                    <a:pt x="1" y="15811"/>
                  </a:lnTo>
                  <a:lnTo>
                    <a:pt x="1" y="21030"/>
                  </a:lnTo>
                  <a:lnTo>
                    <a:pt x="1325" y="20622"/>
                  </a:lnTo>
                  <a:lnTo>
                    <a:pt x="3336" y="19630"/>
                  </a:lnTo>
                  <a:lnTo>
                    <a:pt x="4736" y="18484"/>
                  </a:lnTo>
                  <a:lnTo>
                    <a:pt x="5729" y="17262"/>
                  </a:lnTo>
                  <a:lnTo>
                    <a:pt x="6798" y="15327"/>
                  </a:lnTo>
                  <a:lnTo>
                    <a:pt x="7995" y="13418"/>
                  </a:lnTo>
                  <a:lnTo>
                    <a:pt x="9166" y="12221"/>
                  </a:lnTo>
                  <a:lnTo>
                    <a:pt x="9955" y="11661"/>
                  </a:lnTo>
                  <a:lnTo>
                    <a:pt x="9981" y="11814"/>
                  </a:lnTo>
                  <a:lnTo>
                    <a:pt x="10388" y="13061"/>
                  </a:lnTo>
                  <a:lnTo>
                    <a:pt x="11126" y="14436"/>
                  </a:lnTo>
                  <a:lnTo>
                    <a:pt x="11865" y="15378"/>
                  </a:lnTo>
                  <a:lnTo>
                    <a:pt x="12858" y="16269"/>
                  </a:lnTo>
                  <a:lnTo>
                    <a:pt x="14105" y="17007"/>
                  </a:lnTo>
                  <a:lnTo>
                    <a:pt x="14843" y="17287"/>
                  </a:lnTo>
                  <a:lnTo>
                    <a:pt x="15633" y="17542"/>
                  </a:lnTo>
                  <a:lnTo>
                    <a:pt x="16982" y="17746"/>
                  </a:lnTo>
                  <a:lnTo>
                    <a:pt x="18153" y="17669"/>
                  </a:lnTo>
                  <a:lnTo>
                    <a:pt x="19146" y="17466"/>
                  </a:lnTo>
                  <a:lnTo>
                    <a:pt x="20470" y="17033"/>
                  </a:lnTo>
                  <a:lnTo>
                    <a:pt x="21717" y="16753"/>
                  </a:lnTo>
                  <a:lnTo>
                    <a:pt x="22557" y="16804"/>
                  </a:lnTo>
                  <a:lnTo>
                    <a:pt x="23041" y="16956"/>
                  </a:lnTo>
                  <a:lnTo>
                    <a:pt x="23754" y="17236"/>
                  </a:lnTo>
                  <a:lnTo>
                    <a:pt x="24823" y="17822"/>
                  </a:lnTo>
                  <a:lnTo>
                    <a:pt x="25892" y="18688"/>
                  </a:lnTo>
                  <a:lnTo>
                    <a:pt x="26809" y="19477"/>
                  </a:lnTo>
                  <a:lnTo>
                    <a:pt x="27624" y="19935"/>
                  </a:lnTo>
                  <a:lnTo>
                    <a:pt x="28795" y="20317"/>
                  </a:lnTo>
                  <a:lnTo>
                    <a:pt x="30501" y="20572"/>
                  </a:lnTo>
                  <a:lnTo>
                    <a:pt x="31646" y="20648"/>
                  </a:lnTo>
                  <a:lnTo>
                    <a:pt x="31646" y="15811"/>
                  </a:lnTo>
                  <a:lnTo>
                    <a:pt x="31646" y="14996"/>
                  </a:lnTo>
                  <a:lnTo>
                    <a:pt x="31468" y="13418"/>
                  </a:lnTo>
                  <a:lnTo>
                    <a:pt x="31162" y="11865"/>
                  </a:lnTo>
                  <a:lnTo>
                    <a:pt x="30704" y="10388"/>
                  </a:lnTo>
                  <a:lnTo>
                    <a:pt x="30093" y="8962"/>
                  </a:lnTo>
                  <a:lnTo>
                    <a:pt x="29355" y="7613"/>
                  </a:lnTo>
                  <a:lnTo>
                    <a:pt x="28515" y="6340"/>
                  </a:lnTo>
                  <a:lnTo>
                    <a:pt x="27547" y="5169"/>
                  </a:lnTo>
                  <a:lnTo>
                    <a:pt x="26453" y="4100"/>
                  </a:lnTo>
                  <a:lnTo>
                    <a:pt x="25281" y="3132"/>
                  </a:lnTo>
                  <a:lnTo>
                    <a:pt x="24034" y="2267"/>
                  </a:lnTo>
                  <a:lnTo>
                    <a:pt x="22685" y="1554"/>
                  </a:lnTo>
                  <a:lnTo>
                    <a:pt x="21259" y="943"/>
                  </a:lnTo>
                  <a:lnTo>
                    <a:pt x="19782" y="485"/>
                  </a:lnTo>
                  <a:lnTo>
                    <a:pt x="18229" y="154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9E79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6"/>
            <p:cNvSpPr/>
            <p:nvPr/>
          </p:nvSpPr>
          <p:spPr>
            <a:xfrm>
              <a:off x="1280650" y="2455225"/>
              <a:ext cx="357075" cy="586225"/>
            </a:xfrm>
            <a:custGeom>
              <a:avLst/>
              <a:gdLst/>
              <a:ahLst/>
              <a:cxnLst/>
              <a:rect l="l" t="t" r="r" b="b"/>
              <a:pathLst>
                <a:path w="14283" h="23449" extrusionOk="0">
                  <a:moveTo>
                    <a:pt x="9217" y="1"/>
                  </a:moveTo>
                  <a:lnTo>
                    <a:pt x="8784" y="102"/>
                  </a:lnTo>
                  <a:lnTo>
                    <a:pt x="8427" y="357"/>
                  </a:lnTo>
                  <a:lnTo>
                    <a:pt x="8173" y="764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60" y="8453"/>
                  </a:lnTo>
                  <a:lnTo>
                    <a:pt x="7587" y="1757"/>
                  </a:lnTo>
                  <a:lnTo>
                    <a:pt x="7638" y="1503"/>
                  </a:lnTo>
                  <a:lnTo>
                    <a:pt x="7587" y="1044"/>
                  </a:lnTo>
                  <a:lnTo>
                    <a:pt x="7384" y="637"/>
                  </a:lnTo>
                  <a:lnTo>
                    <a:pt x="7027" y="357"/>
                  </a:lnTo>
                  <a:lnTo>
                    <a:pt x="6824" y="306"/>
                  </a:lnTo>
                  <a:lnTo>
                    <a:pt x="6620" y="255"/>
                  </a:lnTo>
                  <a:lnTo>
                    <a:pt x="6187" y="357"/>
                  </a:lnTo>
                  <a:lnTo>
                    <a:pt x="5831" y="637"/>
                  </a:lnTo>
                  <a:lnTo>
                    <a:pt x="5576" y="1019"/>
                  </a:lnTo>
                  <a:lnTo>
                    <a:pt x="5500" y="1273"/>
                  </a:lnTo>
                  <a:lnTo>
                    <a:pt x="3387" y="10439"/>
                  </a:lnTo>
                  <a:lnTo>
                    <a:pt x="3157" y="9548"/>
                  </a:lnTo>
                  <a:lnTo>
                    <a:pt x="2648" y="8173"/>
                  </a:lnTo>
                  <a:lnTo>
                    <a:pt x="2139" y="7231"/>
                  </a:lnTo>
                  <a:lnTo>
                    <a:pt x="1630" y="6594"/>
                  </a:lnTo>
                  <a:lnTo>
                    <a:pt x="968" y="6111"/>
                  </a:lnTo>
                  <a:lnTo>
                    <a:pt x="408" y="6034"/>
                  </a:lnTo>
                  <a:lnTo>
                    <a:pt x="332" y="6060"/>
                  </a:lnTo>
                  <a:lnTo>
                    <a:pt x="179" y="6136"/>
                  </a:lnTo>
                  <a:lnTo>
                    <a:pt x="1" y="6442"/>
                  </a:lnTo>
                  <a:lnTo>
                    <a:pt x="1" y="6951"/>
                  </a:lnTo>
                  <a:lnTo>
                    <a:pt x="51" y="7078"/>
                  </a:lnTo>
                  <a:lnTo>
                    <a:pt x="561" y="10006"/>
                  </a:lnTo>
                  <a:lnTo>
                    <a:pt x="1172" y="13494"/>
                  </a:lnTo>
                  <a:lnTo>
                    <a:pt x="1223" y="13901"/>
                  </a:lnTo>
                  <a:lnTo>
                    <a:pt x="1426" y="14563"/>
                  </a:lnTo>
                  <a:lnTo>
                    <a:pt x="1910" y="15327"/>
                  </a:lnTo>
                  <a:lnTo>
                    <a:pt x="2954" y="16116"/>
                  </a:lnTo>
                  <a:lnTo>
                    <a:pt x="3183" y="16192"/>
                  </a:lnTo>
                  <a:lnTo>
                    <a:pt x="1859" y="21844"/>
                  </a:lnTo>
                  <a:lnTo>
                    <a:pt x="8809" y="23448"/>
                  </a:lnTo>
                  <a:lnTo>
                    <a:pt x="10159" y="17694"/>
                  </a:lnTo>
                  <a:lnTo>
                    <a:pt x="10286" y="17694"/>
                  </a:lnTo>
                  <a:lnTo>
                    <a:pt x="10719" y="17618"/>
                  </a:lnTo>
                  <a:lnTo>
                    <a:pt x="11228" y="17338"/>
                  </a:lnTo>
                  <a:lnTo>
                    <a:pt x="11635" y="16803"/>
                  </a:lnTo>
                  <a:lnTo>
                    <a:pt x="11763" y="16396"/>
                  </a:lnTo>
                  <a:lnTo>
                    <a:pt x="12094" y="14970"/>
                  </a:lnTo>
                  <a:lnTo>
                    <a:pt x="12832" y="11737"/>
                  </a:lnTo>
                  <a:lnTo>
                    <a:pt x="13086" y="10617"/>
                  </a:lnTo>
                  <a:lnTo>
                    <a:pt x="13214" y="10108"/>
                  </a:lnTo>
                  <a:lnTo>
                    <a:pt x="14232" y="5652"/>
                  </a:lnTo>
                  <a:lnTo>
                    <a:pt x="14283" y="5423"/>
                  </a:lnTo>
                  <a:lnTo>
                    <a:pt x="14232" y="4965"/>
                  </a:lnTo>
                  <a:lnTo>
                    <a:pt x="14028" y="4609"/>
                  </a:lnTo>
                  <a:lnTo>
                    <a:pt x="13723" y="4354"/>
                  </a:lnTo>
                  <a:lnTo>
                    <a:pt x="13519" y="4303"/>
                  </a:lnTo>
                  <a:lnTo>
                    <a:pt x="13341" y="4252"/>
                  </a:lnTo>
                  <a:lnTo>
                    <a:pt x="12934" y="4354"/>
                  </a:lnTo>
                  <a:lnTo>
                    <a:pt x="12603" y="4609"/>
                  </a:lnTo>
                  <a:lnTo>
                    <a:pt x="12374" y="4965"/>
                  </a:lnTo>
                  <a:lnTo>
                    <a:pt x="12297" y="5194"/>
                  </a:lnTo>
                  <a:lnTo>
                    <a:pt x="11253" y="9675"/>
                  </a:lnTo>
                  <a:lnTo>
                    <a:pt x="10872" y="9573"/>
                  </a:lnTo>
                  <a:lnTo>
                    <a:pt x="12323" y="3285"/>
                  </a:lnTo>
                  <a:lnTo>
                    <a:pt x="12374" y="3030"/>
                  </a:lnTo>
                  <a:lnTo>
                    <a:pt x="12323" y="2572"/>
                  </a:lnTo>
                  <a:lnTo>
                    <a:pt x="12094" y="2165"/>
                  </a:lnTo>
                  <a:lnTo>
                    <a:pt x="11763" y="1884"/>
                  </a:lnTo>
                  <a:lnTo>
                    <a:pt x="11559" y="1834"/>
                  </a:lnTo>
                  <a:lnTo>
                    <a:pt x="11330" y="1783"/>
                  </a:lnTo>
                  <a:lnTo>
                    <a:pt x="10922" y="1884"/>
                  </a:lnTo>
                  <a:lnTo>
                    <a:pt x="10566" y="2165"/>
                  </a:lnTo>
                  <a:lnTo>
                    <a:pt x="10286" y="2546"/>
                  </a:lnTo>
                  <a:lnTo>
                    <a:pt x="10235" y="2801"/>
                  </a:lnTo>
                  <a:lnTo>
                    <a:pt x="8784" y="9089"/>
                  </a:lnTo>
                  <a:lnTo>
                    <a:pt x="8478" y="9013"/>
                  </a:lnTo>
                  <a:lnTo>
                    <a:pt x="10210" y="1503"/>
                  </a:lnTo>
                  <a:lnTo>
                    <a:pt x="10235" y="1248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102"/>
                  </a:lnTo>
                  <a:lnTo>
                    <a:pt x="9420" y="26"/>
                  </a:lnTo>
                  <a:lnTo>
                    <a:pt x="9217" y="1"/>
                  </a:lnTo>
                  <a:close/>
                </a:path>
              </a:pathLst>
            </a:custGeom>
            <a:solidFill>
              <a:srgbClr val="F0C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6"/>
            <p:cNvSpPr/>
            <p:nvPr/>
          </p:nvSpPr>
          <p:spPr>
            <a:xfrm>
              <a:off x="1365300" y="2714900"/>
              <a:ext cx="25" cy="675"/>
            </a:xfrm>
            <a:custGeom>
              <a:avLst/>
              <a:gdLst/>
              <a:ahLst/>
              <a:cxnLst/>
              <a:rect l="l" t="t" r="r" b="b"/>
              <a:pathLst>
                <a:path w="1" h="27" extrusionOk="0">
                  <a:moveTo>
                    <a:pt x="1" y="1"/>
                  </a:moveTo>
                  <a:lnTo>
                    <a:pt x="1" y="1"/>
                  </a:lnTo>
                  <a:lnTo>
                    <a:pt x="1" y="26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6"/>
            <p:cNvSpPr/>
            <p:nvPr/>
          </p:nvSpPr>
          <p:spPr>
            <a:xfrm>
              <a:off x="1398400" y="2659525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2" y="1"/>
                  </a:moveTo>
                  <a:lnTo>
                    <a:pt x="0" y="485"/>
                  </a:lnTo>
                  <a:lnTo>
                    <a:pt x="7536" y="2216"/>
                  </a:lnTo>
                  <a:lnTo>
                    <a:pt x="7638" y="1732"/>
                  </a:lnTo>
                  <a:lnTo>
                    <a:pt x="6569" y="1503"/>
                  </a:lnTo>
                  <a:lnTo>
                    <a:pt x="6543" y="1503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6"/>
            <p:cNvSpPr/>
            <p:nvPr/>
          </p:nvSpPr>
          <p:spPr>
            <a:xfrm>
              <a:off x="1365300" y="2708550"/>
              <a:ext cx="105675" cy="159775"/>
            </a:xfrm>
            <a:custGeom>
              <a:avLst/>
              <a:gdLst/>
              <a:ahLst/>
              <a:cxnLst/>
              <a:rect l="l" t="t" r="r" b="b"/>
              <a:pathLst>
                <a:path w="4227" h="6391" extrusionOk="0">
                  <a:moveTo>
                    <a:pt x="77" y="0"/>
                  </a:moveTo>
                  <a:lnTo>
                    <a:pt x="52" y="51"/>
                  </a:lnTo>
                  <a:lnTo>
                    <a:pt x="1" y="280"/>
                  </a:lnTo>
                  <a:lnTo>
                    <a:pt x="230" y="306"/>
                  </a:lnTo>
                  <a:lnTo>
                    <a:pt x="1121" y="637"/>
                  </a:lnTo>
                  <a:lnTo>
                    <a:pt x="1859" y="1044"/>
                  </a:lnTo>
                  <a:lnTo>
                    <a:pt x="2597" y="1680"/>
                  </a:lnTo>
                  <a:lnTo>
                    <a:pt x="3259" y="2571"/>
                  </a:lnTo>
                  <a:lnTo>
                    <a:pt x="3718" y="3794"/>
                  </a:lnTo>
                  <a:lnTo>
                    <a:pt x="3896" y="5372"/>
                  </a:lnTo>
                  <a:lnTo>
                    <a:pt x="3819" y="6314"/>
                  </a:lnTo>
                  <a:lnTo>
                    <a:pt x="4099" y="6390"/>
                  </a:lnTo>
                  <a:lnTo>
                    <a:pt x="4150" y="6212"/>
                  </a:lnTo>
                  <a:lnTo>
                    <a:pt x="4227" y="5117"/>
                  </a:lnTo>
                  <a:lnTo>
                    <a:pt x="4176" y="4124"/>
                  </a:lnTo>
                  <a:lnTo>
                    <a:pt x="3896" y="3030"/>
                  </a:lnTo>
                  <a:lnTo>
                    <a:pt x="3336" y="1935"/>
                  </a:lnTo>
                  <a:lnTo>
                    <a:pt x="2394" y="968"/>
                  </a:lnTo>
                  <a:lnTo>
                    <a:pt x="1375" y="407"/>
                  </a:lnTo>
                  <a:lnTo>
                    <a:pt x="535" y="102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6"/>
            <p:cNvSpPr/>
            <p:nvPr/>
          </p:nvSpPr>
          <p:spPr>
            <a:xfrm>
              <a:off x="1343025" y="2888650"/>
              <a:ext cx="183975" cy="84675"/>
            </a:xfrm>
            <a:custGeom>
              <a:avLst/>
              <a:gdLst/>
              <a:ahLst/>
              <a:cxnLst/>
              <a:rect l="l" t="t" r="r" b="b"/>
              <a:pathLst>
                <a:path w="7359" h="3387" extrusionOk="0">
                  <a:moveTo>
                    <a:pt x="408" y="1"/>
                  </a:moveTo>
                  <a:lnTo>
                    <a:pt x="1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6"/>
            <p:cNvSpPr/>
            <p:nvPr/>
          </p:nvSpPr>
          <p:spPr>
            <a:xfrm>
              <a:off x="1303575" y="2910950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0" y="1909"/>
                  </a:lnTo>
                  <a:lnTo>
                    <a:pt x="9063" y="4023"/>
                  </a:lnTo>
                  <a:lnTo>
                    <a:pt x="9496" y="2088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6"/>
            <p:cNvSpPr/>
            <p:nvPr/>
          </p:nvSpPr>
          <p:spPr>
            <a:xfrm>
              <a:off x="1281300" y="29485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7" y="0"/>
                  </a:moveTo>
                  <a:lnTo>
                    <a:pt x="0" y="4226"/>
                  </a:lnTo>
                  <a:lnTo>
                    <a:pt x="9547" y="4226"/>
                  </a:lnTo>
                  <a:lnTo>
                    <a:pt x="10056" y="2088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rgbClr val="F046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0" name="Google Shape;250;p1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A710519-81AA-423E-B75E-08F73859B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66" y="1647403"/>
            <a:ext cx="718778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   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Mỗi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người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cần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phải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suy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nghĩ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trước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khi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hành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động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và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chịu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trách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nhiệm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về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việc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làm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của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mình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.</a:t>
            </a:r>
            <a:endParaRPr lang="uz-Latn-UZ" altLang="en-US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79CDA0-1929-4FCC-8E8F-73B679227350}"/>
              </a:ext>
            </a:extLst>
          </p:cNvPr>
          <p:cNvSpPr txBox="1"/>
          <p:nvPr/>
        </p:nvSpPr>
        <p:spPr>
          <a:xfrm>
            <a:off x="2162629" y="664049"/>
            <a:ext cx="3570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GHI NHỚ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" name="Google Shape;307;p18"/>
          <p:cNvGrpSpPr/>
          <p:nvPr/>
        </p:nvGrpSpPr>
        <p:grpSpPr>
          <a:xfrm flipH="1">
            <a:off x="7488534" y="3754514"/>
            <a:ext cx="1655476" cy="1388992"/>
            <a:chOff x="4163225" y="1879850"/>
            <a:chExt cx="1399625" cy="1174325"/>
          </a:xfrm>
        </p:grpSpPr>
        <p:sp>
          <p:nvSpPr>
            <p:cNvPr id="308" name="Google Shape;308;p18"/>
            <p:cNvSpPr/>
            <p:nvPr/>
          </p:nvSpPr>
          <p:spPr>
            <a:xfrm>
              <a:off x="4288625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2724" y="0"/>
                  </a:moveTo>
                  <a:lnTo>
                    <a:pt x="2164" y="26"/>
                  </a:lnTo>
                  <a:lnTo>
                    <a:pt x="1171" y="433"/>
                  </a:lnTo>
                  <a:lnTo>
                    <a:pt x="433" y="1197"/>
                  </a:lnTo>
                  <a:lnTo>
                    <a:pt x="26" y="2164"/>
                  </a:lnTo>
                  <a:lnTo>
                    <a:pt x="0" y="2724"/>
                  </a:lnTo>
                  <a:lnTo>
                    <a:pt x="0" y="4914"/>
                  </a:lnTo>
                  <a:lnTo>
                    <a:pt x="26" y="5448"/>
                  </a:lnTo>
                  <a:lnTo>
                    <a:pt x="433" y="6441"/>
                  </a:lnTo>
                  <a:lnTo>
                    <a:pt x="1171" y="7180"/>
                  </a:lnTo>
                  <a:lnTo>
                    <a:pt x="2164" y="7587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18"/>
            <p:cNvSpPr/>
            <p:nvPr/>
          </p:nvSpPr>
          <p:spPr>
            <a:xfrm>
              <a:off x="501165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0" y="0"/>
                  </a:moveTo>
                  <a:lnTo>
                    <a:pt x="0" y="7638"/>
                  </a:lnTo>
                  <a:lnTo>
                    <a:pt x="560" y="7587"/>
                  </a:lnTo>
                  <a:lnTo>
                    <a:pt x="1553" y="7180"/>
                  </a:lnTo>
                  <a:lnTo>
                    <a:pt x="2292" y="6441"/>
                  </a:lnTo>
                  <a:lnTo>
                    <a:pt x="2699" y="5448"/>
                  </a:lnTo>
                  <a:lnTo>
                    <a:pt x="2724" y="4914"/>
                  </a:lnTo>
                  <a:lnTo>
                    <a:pt x="2724" y="2724"/>
                  </a:lnTo>
                  <a:lnTo>
                    <a:pt x="2699" y="2164"/>
                  </a:lnTo>
                  <a:lnTo>
                    <a:pt x="2292" y="1197"/>
                  </a:lnTo>
                  <a:lnTo>
                    <a:pt x="1553" y="433"/>
                  </a:lnTo>
                  <a:lnTo>
                    <a:pt x="560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18"/>
            <p:cNvSpPr/>
            <p:nvPr/>
          </p:nvSpPr>
          <p:spPr>
            <a:xfrm>
              <a:off x="4579475" y="2740375"/>
              <a:ext cx="210075" cy="263525"/>
            </a:xfrm>
            <a:custGeom>
              <a:avLst/>
              <a:gdLst/>
              <a:ahLst/>
              <a:cxnLst/>
              <a:rect l="l" t="t" r="r" b="b"/>
              <a:pathLst>
                <a:path w="8403" h="10541" extrusionOk="0">
                  <a:moveTo>
                    <a:pt x="1" y="0"/>
                  </a:moveTo>
                  <a:lnTo>
                    <a:pt x="1" y="10540"/>
                  </a:lnTo>
                  <a:lnTo>
                    <a:pt x="8402" y="10540"/>
                  </a:lnTo>
                  <a:lnTo>
                    <a:pt x="8402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8"/>
            <p:cNvSpPr/>
            <p:nvPr/>
          </p:nvSpPr>
          <p:spPr>
            <a:xfrm>
              <a:off x="4333800" y="1924400"/>
              <a:ext cx="700775" cy="875825"/>
            </a:xfrm>
            <a:custGeom>
              <a:avLst/>
              <a:gdLst/>
              <a:ahLst/>
              <a:cxnLst/>
              <a:rect l="l" t="t" r="r" b="b"/>
              <a:pathLst>
                <a:path w="28031" h="35033" extrusionOk="0">
                  <a:moveTo>
                    <a:pt x="14028" y="1"/>
                  </a:moveTo>
                  <a:lnTo>
                    <a:pt x="13290" y="26"/>
                  </a:lnTo>
                  <a:lnTo>
                    <a:pt x="11890" y="179"/>
                  </a:lnTo>
                  <a:lnTo>
                    <a:pt x="10515" y="459"/>
                  </a:lnTo>
                  <a:lnTo>
                    <a:pt x="9191" y="867"/>
                  </a:lnTo>
                  <a:lnTo>
                    <a:pt x="7944" y="1401"/>
                  </a:lnTo>
                  <a:lnTo>
                    <a:pt x="6747" y="2038"/>
                  </a:lnTo>
                  <a:lnTo>
                    <a:pt x="5627" y="2801"/>
                  </a:lnTo>
                  <a:lnTo>
                    <a:pt x="4583" y="3642"/>
                  </a:lnTo>
                  <a:lnTo>
                    <a:pt x="3641" y="4609"/>
                  </a:lnTo>
                  <a:lnTo>
                    <a:pt x="2776" y="5653"/>
                  </a:lnTo>
                  <a:lnTo>
                    <a:pt x="2012" y="6773"/>
                  </a:lnTo>
                  <a:lnTo>
                    <a:pt x="1375" y="7944"/>
                  </a:lnTo>
                  <a:lnTo>
                    <a:pt x="841" y="9217"/>
                  </a:lnTo>
                  <a:lnTo>
                    <a:pt x="433" y="10541"/>
                  </a:lnTo>
                  <a:lnTo>
                    <a:pt x="153" y="11890"/>
                  </a:lnTo>
                  <a:lnTo>
                    <a:pt x="1" y="13316"/>
                  </a:lnTo>
                  <a:lnTo>
                    <a:pt x="1" y="14029"/>
                  </a:lnTo>
                  <a:lnTo>
                    <a:pt x="1" y="21004"/>
                  </a:lnTo>
                  <a:lnTo>
                    <a:pt x="1" y="21743"/>
                  </a:lnTo>
                  <a:lnTo>
                    <a:pt x="153" y="23143"/>
                  </a:lnTo>
                  <a:lnTo>
                    <a:pt x="433" y="24518"/>
                  </a:lnTo>
                  <a:lnTo>
                    <a:pt x="841" y="25842"/>
                  </a:lnTo>
                  <a:lnTo>
                    <a:pt x="1375" y="27089"/>
                  </a:lnTo>
                  <a:lnTo>
                    <a:pt x="2012" y="28286"/>
                  </a:lnTo>
                  <a:lnTo>
                    <a:pt x="2776" y="29406"/>
                  </a:lnTo>
                  <a:lnTo>
                    <a:pt x="3641" y="30450"/>
                  </a:lnTo>
                  <a:lnTo>
                    <a:pt x="4583" y="31392"/>
                  </a:lnTo>
                  <a:lnTo>
                    <a:pt x="5627" y="32257"/>
                  </a:lnTo>
                  <a:lnTo>
                    <a:pt x="6747" y="33021"/>
                  </a:lnTo>
                  <a:lnTo>
                    <a:pt x="7944" y="33657"/>
                  </a:lnTo>
                  <a:lnTo>
                    <a:pt x="9191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32"/>
                  </a:lnTo>
                  <a:lnTo>
                    <a:pt x="14741" y="35032"/>
                  </a:lnTo>
                  <a:lnTo>
                    <a:pt x="16167" y="34879"/>
                  </a:lnTo>
                  <a:lnTo>
                    <a:pt x="17516" y="34599"/>
                  </a:lnTo>
                  <a:lnTo>
                    <a:pt x="18840" y="34192"/>
                  </a:lnTo>
                  <a:lnTo>
                    <a:pt x="20088" y="33657"/>
                  </a:lnTo>
                  <a:lnTo>
                    <a:pt x="21284" y="33021"/>
                  </a:lnTo>
                  <a:lnTo>
                    <a:pt x="22404" y="32257"/>
                  </a:lnTo>
                  <a:lnTo>
                    <a:pt x="23448" y="31392"/>
                  </a:lnTo>
                  <a:lnTo>
                    <a:pt x="24390" y="30450"/>
                  </a:lnTo>
                  <a:lnTo>
                    <a:pt x="25256" y="29406"/>
                  </a:lnTo>
                  <a:lnTo>
                    <a:pt x="26020" y="28286"/>
                  </a:lnTo>
                  <a:lnTo>
                    <a:pt x="26656" y="27089"/>
                  </a:lnTo>
                  <a:lnTo>
                    <a:pt x="27191" y="25842"/>
                  </a:lnTo>
                  <a:lnTo>
                    <a:pt x="27598" y="24518"/>
                  </a:lnTo>
                  <a:lnTo>
                    <a:pt x="27878" y="23143"/>
                  </a:lnTo>
                  <a:lnTo>
                    <a:pt x="28031" y="21743"/>
                  </a:lnTo>
                  <a:lnTo>
                    <a:pt x="28031" y="21004"/>
                  </a:lnTo>
                  <a:lnTo>
                    <a:pt x="28031" y="14029"/>
                  </a:lnTo>
                  <a:lnTo>
                    <a:pt x="28031" y="13316"/>
                  </a:lnTo>
                  <a:lnTo>
                    <a:pt x="27878" y="11890"/>
                  </a:lnTo>
                  <a:lnTo>
                    <a:pt x="27598" y="10541"/>
                  </a:lnTo>
                  <a:lnTo>
                    <a:pt x="27191" y="9217"/>
                  </a:lnTo>
                  <a:lnTo>
                    <a:pt x="26656" y="7944"/>
                  </a:lnTo>
                  <a:lnTo>
                    <a:pt x="26020" y="6773"/>
                  </a:lnTo>
                  <a:lnTo>
                    <a:pt x="25256" y="5653"/>
                  </a:lnTo>
                  <a:lnTo>
                    <a:pt x="24390" y="4609"/>
                  </a:lnTo>
                  <a:lnTo>
                    <a:pt x="23448" y="3642"/>
                  </a:lnTo>
                  <a:lnTo>
                    <a:pt x="22404" y="2801"/>
                  </a:lnTo>
                  <a:lnTo>
                    <a:pt x="21284" y="2038"/>
                  </a:lnTo>
                  <a:lnTo>
                    <a:pt x="20088" y="1401"/>
                  </a:lnTo>
                  <a:lnTo>
                    <a:pt x="18840" y="867"/>
                  </a:lnTo>
                  <a:lnTo>
                    <a:pt x="17516" y="459"/>
                  </a:lnTo>
                  <a:lnTo>
                    <a:pt x="16167" y="179"/>
                  </a:lnTo>
                  <a:lnTo>
                    <a:pt x="14741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F2D1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18"/>
            <p:cNvSpPr/>
            <p:nvPr/>
          </p:nvSpPr>
          <p:spPr>
            <a:xfrm>
              <a:off x="4163225" y="2844100"/>
              <a:ext cx="1041925" cy="210075"/>
            </a:xfrm>
            <a:custGeom>
              <a:avLst/>
              <a:gdLst/>
              <a:ahLst/>
              <a:cxnLst/>
              <a:rect l="l" t="t" r="r" b="b"/>
              <a:pathLst>
                <a:path w="41677" h="8403" extrusionOk="0">
                  <a:moveTo>
                    <a:pt x="16625" y="1"/>
                  </a:moveTo>
                  <a:lnTo>
                    <a:pt x="12297" y="154"/>
                  </a:lnTo>
                  <a:lnTo>
                    <a:pt x="11177" y="179"/>
                  </a:lnTo>
                  <a:lnTo>
                    <a:pt x="9115" y="485"/>
                  </a:lnTo>
                  <a:lnTo>
                    <a:pt x="7307" y="1070"/>
                  </a:lnTo>
                  <a:lnTo>
                    <a:pt x="5678" y="1910"/>
                  </a:lnTo>
                  <a:lnTo>
                    <a:pt x="4227" y="3005"/>
                  </a:lnTo>
                  <a:lnTo>
                    <a:pt x="2903" y="4303"/>
                  </a:lnTo>
                  <a:lnTo>
                    <a:pt x="1681" y="5805"/>
                  </a:lnTo>
                  <a:lnTo>
                    <a:pt x="535" y="7486"/>
                  </a:lnTo>
                  <a:lnTo>
                    <a:pt x="1" y="8402"/>
                  </a:lnTo>
                  <a:lnTo>
                    <a:pt x="41677" y="8402"/>
                  </a:lnTo>
                  <a:lnTo>
                    <a:pt x="41142" y="7486"/>
                  </a:lnTo>
                  <a:lnTo>
                    <a:pt x="39996" y="5805"/>
                  </a:lnTo>
                  <a:lnTo>
                    <a:pt x="38774" y="4303"/>
                  </a:lnTo>
                  <a:lnTo>
                    <a:pt x="37451" y="3005"/>
                  </a:lnTo>
                  <a:lnTo>
                    <a:pt x="35999" y="1910"/>
                  </a:lnTo>
                  <a:lnTo>
                    <a:pt x="34370" y="1070"/>
                  </a:lnTo>
                  <a:lnTo>
                    <a:pt x="32563" y="485"/>
                  </a:lnTo>
                  <a:lnTo>
                    <a:pt x="30500" y="179"/>
                  </a:lnTo>
                  <a:lnTo>
                    <a:pt x="29380" y="154"/>
                  </a:lnTo>
                  <a:lnTo>
                    <a:pt x="25052" y="1"/>
                  </a:lnTo>
                  <a:lnTo>
                    <a:pt x="25027" y="434"/>
                  </a:lnTo>
                  <a:lnTo>
                    <a:pt x="24874" y="1248"/>
                  </a:lnTo>
                  <a:lnTo>
                    <a:pt x="24543" y="2012"/>
                  </a:lnTo>
                  <a:lnTo>
                    <a:pt x="24085" y="2674"/>
                  </a:lnTo>
                  <a:lnTo>
                    <a:pt x="23525" y="3260"/>
                  </a:lnTo>
                  <a:lnTo>
                    <a:pt x="22863" y="3718"/>
                  </a:lnTo>
                  <a:lnTo>
                    <a:pt x="22099" y="4023"/>
                  </a:lnTo>
                  <a:lnTo>
                    <a:pt x="21284" y="4202"/>
                  </a:lnTo>
                  <a:lnTo>
                    <a:pt x="20419" y="4202"/>
                  </a:lnTo>
                  <a:lnTo>
                    <a:pt x="19579" y="4023"/>
                  </a:lnTo>
                  <a:lnTo>
                    <a:pt x="18840" y="3718"/>
                  </a:lnTo>
                  <a:lnTo>
                    <a:pt x="18153" y="3260"/>
                  </a:lnTo>
                  <a:lnTo>
                    <a:pt x="17593" y="2674"/>
                  </a:lnTo>
                  <a:lnTo>
                    <a:pt x="17134" y="2012"/>
                  </a:lnTo>
                  <a:lnTo>
                    <a:pt x="16803" y="1248"/>
                  </a:lnTo>
                  <a:lnTo>
                    <a:pt x="16651" y="434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7DC7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18"/>
            <p:cNvSpPr/>
            <p:nvPr/>
          </p:nvSpPr>
          <p:spPr>
            <a:xfrm>
              <a:off x="4540025" y="2844100"/>
              <a:ext cx="288350" cy="149600"/>
            </a:xfrm>
            <a:custGeom>
              <a:avLst/>
              <a:gdLst/>
              <a:ahLst/>
              <a:cxnLst/>
              <a:rect l="l" t="t" r="r" b="b"/>
              <a:pathLst>
                <a:path w="11534" h="5984" extrusionOk="0">
                  <a:moveTo>
                    <a:pt x="1553" y="1"/>
                  </a:moveTo>
                  <a:lnTo>
                    <a:pt x="0" y="52"/>
                  </a:lnTo>
                  <a:lnTo>
                    <a:pt x="0" y="128"/>
                  </a:lnTo>
                  <a:lnTo>
                    <a:pt x="0" y="205"/>
                  </a:lnTo>
                  <a:lnTo>
                    <a:pt x="0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299" y="3871"/>
                  </a:lnTo>
                  <a:lnTo>
                    <a:pt x="2088" y="4660"/>
                  </a:lnTo>
                  <a:lnTo>
                    <a:pt x="3004" y="5296"/>
                  </a:lnTo>
                  <a:lnTo>
                    <a:pt x="4048" y="5729"/>
                  </a:lnTo>
                  <a:lnTo>
                    <a:pt x="5168" y="5958"/>
                  </a:lnTo>
                  <a:lnTo>
                    <a:pt x="5779" y="5984"/>
                  </a:lnTo>
                  <a:lnTo>
                    <a:pt x="6365" y="5958"/>
                  </a:lnTo>
                  <a:lnTo>
                    <a:pt x="7485" y="5729"/>
                  </a:lnTo>
                  <a:lnTo>
                    <a:pt x="8529" y="5296"/>
                  </a:lnTo>
                  <a:lnTo>
                    <a:pt x="9446" y="4660"/>
                  </a:lnTo>
                  <a:lnTo>
                    <a:pt x="10235" y="3871"/>
                  </a:lnTo>
                  <a:lnTo>
                    <a:pt x="10846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33" y="205"/>
                  </a:lnTo>
                  <a:lnTo>
                    <a:pt x="11533" y="128"/>
                  </a:lnTo>
                  <a:lnTo>
                    <a:pt x="11533" y="52"/>
                  </a:lnTo>
                  <a:lnTo>
                    <a:pt x="9980" y="1"/>
                  </a:lnTo>
                  <a:lnTo>
                    <a:pt x="9955" y="434"/>
                  </a:lnTo>
                  <a:lnTo>
                    <a:pt x="9802" y="1248"/>
                  </a:lnTo>
                  <a:lnTo>
                    <a:pt x="9471" y="2012"/>
                  </a:lnTo>
                  <a:lnTo>
                    <a:pt x="9013" y="2674"/>
                  </a:lnTo>
                  <a:lnTo>
                    <a:pt x="8453" y="3260"/>
                  </a:lnTo>
                  <a:lnTo>
                    <a:pt x="7791" y="3718"/>
                  </a:lnTo>
                  <a:lnTo>
                    <a:pt x="7027" y="4023"/>
                  </a:lnTo>
                  <a:lnTo>
                    <a:pt x="6212" y="4202"/>
                  </a:lnTo>
                  <a:lnTo>
                    <a:pt x="5347" y="4202"/>
                  </a:lnTo>
                  <a:lnTo>
                    <a:pt x="4507" y="4023"/>
                  </a:lnTo>
                  <a:lnTo>
                    <a:pt x="3768" y="3718"/>
                  </a:lnTo>
                  <a:lnTo>
                    <a:pt x="3081" y="3260"/>
                  </a:lnTo>
                  <a:lnTo>
                    <a:pt x="2521" y="2674"/>
                  </a:lnTo>
                  <a:lnTo>
                    <a:pt x="2062" y="2012"/>
                  </a:lnTo>
                  <a:lnTo>
                    <a:pt x="1731" y="1248"/>
                  </a:lnTo>
                  <a:lnTo>
                    <a:pt x="1579" y="434"/>
                  </a:lnTo>
                  <a:lnTo>
                    <a:pt x="1553" y="1"/>
                  </a:lnTo>
                  <a:close/>
                </a:path>
              </a:pathLst>
            </a:custGeom>
            <a:solidFill>
              <a:srgbClr val="CFE6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18"/>
            <p:cNvSpPr/>
            <p:nvPr/>
          </p:nvSpPr>
          <p:spPr>
            <a:xfrm>
              <a:off x="4632300" y="2459675"/>
              <a:ext cx="99950" cy="119700"/>
            </a:xfrm>
            <a:custGeom>
              <a:avLst/>
              <a:gdLst/>
              <a:ahLst/>
              <a:cxnLst/>
              <a:rect l="l" t="t" r="r" b="b"/>
              <a:pathLst>
                <a:path w="3998" h="4788" extrusionOk="0">
                  <a:moveTo>
                    <a:pt x="1885" y="1"/>
                  </a:moveTo>
                  <a:lnTo>
                    <a:pt x="1656" y="306"/>
                  </a:lnTo>
                  <a:lnTo>
                    <a:pt x="157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85" y="4558"/>
                  </a:lnTo>
                  <a:lnTo>
                    <a:pt x="1503" y="4787"/>
                  </a:lnTo>
                  <a:lnTo>
                    <a:pt x="2521" y="4787"/>
                  </a:lnTo>
                  <a:lnTo>
                    <a:pt x="3514" y="4558"/>
                  </a:lnTo>
                  <a:lnTo>
                    <a:pt x="3998" y="4354"/>
                  </a:lnTo>
                  <a:lnTo>
                    <a:pt x="3998" y="4303"/>
                  </a:lnTo>
                  <a:lnTo>
                    <a:pt x="3998" y="4252"/>
                  </a:lnTo>
                  <a:lnTo>
                    <a:pt x="2445" y="586"/>
                  </a:lnTo>
                  <a:lnTo>
                    <a:pt x="2343" y="306"/>
                  </a:lnTo>
                  <a:lnTo>
                    <a:pt x="2114" y="1"/>
                  </a:lnTo>
                  <a:close/>
                </a:path>
              </a:pathLst>
            </a:custGeom>
            <a:solidFill>
              <a:srgbClr val="FEEB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18"/>
            <p:cNvSpPr/>
            <p:nvPr/>
          </p:nvSpPr>
          <p:spPr>
            <a:xfrm>
              <a:off x="4632300" y="2568525"/>
              <a:ext cx="99950" cy="38200"/>
            </a:xfrm>
            <a:custGeom>
              <a:avLst/>
              <a:gdLst/>
              <a:ahLst/>
              <a:cxnLst/>
              <a:rect l="l" t="t" r="r" b="b"/>
              <a:pathLst>
                <a:path w="3998" h="1528" extrusionOk="0">
                  <a:moveTo>
                    <a:pt x="1" y="0"/>
                  </a:moveTo>
                  <a:lnTo>
                    <a:pt x="1" y="306"/>
                  </a:lnTo>
                  <a:lnTo>
                    <a:pt x="357" y="840"/>
                  </a:lnTo>
                  <a:lnTo>
                    <a:pt x="917" y="1273"/>
                  </a:lnTo>
                  <a:lnTo>
                    <a:pt x="1579" y="1502"/>
                  </a:lnTo>
                  <a:lnTo>
                    <a:pt x="1834" y="1528"/>
                  </a:lnTo>
                  <a:lnTo>
                    <a:pt x="2165" y="1528"/>
                  </a:lnTo>
                  <a:lnTo>
                    <a:pt x="2445" y="1502"/>
                  </a:lnTo>
                  <a:lnTo>
                    <a:pt x="3081" y="1273"/>
                  </a:lnTo>
                  <a:lnTo>
                    <a:pt x="3667" y="840"/>
                  </a:lnTo>
                  <a:lnTo>
                    <a:pt x="3998" y="306"/>
                  </a:lnTo>
                  <a:lnTo>
                    <a:pt x="3998" y="0"/>
                  </a:lnTo>
                  <a:lnTo>
                    <a:pt x="3514" y="204"/>
                  </a:lnTo>
                  <a:lnTo>
                    <a:pt x="2521" y="433"/>
                  </a:lnTo>
                  <a:lnTo>
                    <a:pt x="1503" y="433"/>
                  </a:lnTo>
                  <a:lnTo>
                    <a:pt x="485" y="20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18"/>
            <p:cNvSpPr/>
            <p:nvPr/>
          </p:nvSpPr>
          <p:spPr>
            <a:xfrm>
              <a:off x="4799700" y="2429125"/>
              <a:ext cx="129875" cy="66850"/>
            </a:xfrm>
            <a:custGeom>
              <a:avLst/>
              <a:gdLst/>
              <a:ahLst/>
              <a:cxnLst/>
              <a:rect l="l" t="t" r="r" b="b"/>
              <a:pathLst>
                <a:path w="5195" h="2674" extrusionOk="0">
                  <a:moveTo>
                    <a:pt x="2826" y="1"/>
                  </a:moveTo>
                  <a:lnTo>
                    <a:pt x="2292" y="103"/>
                  </a:lnTo>
                  <a:lnTo>
                    <a:pt x="1757" y="281"/>
                  </a:lnTo>
                  <a:lnTo>
                    <a:pt x="917" y="866"/>
                  </a:lnTo>
                  <a:lnTo>
                    <a:pt x="102" y="1808"/>
                  </a:lnTo>
                  <a:lnTo>
                    <a:pt x="1" y="1987"/>
                  </a:lnTo>
                  <a:lnTo>
                    <a:pt x="179" y="2114"/>
                  </a:lnTo>
                  <a:lnTo>
                    <a:pt x="1350" y="2547"/>
                  </a:lnTo>
                  <a:lnTo>
                    <a:pt x="2368" y="2674"/>
                  </a:lnTo>
                  <a:lnTo>
                    <a:pt x="2903" y="2572"/>
                  </a:lnTo>
                  <a:lnTo>
                    <a:pt x="3437" y="2394"/>
                  </a:lnTo>
                  <a:lnTo>
                    <a:pt x="4278" y="1808"/>
                  </a:lnTo>
                  <a:lnTo>
                    <a:pt x="5092" y="866"/>
                  </a:lnTo>
                  <a:lnTo>
                    <a:pt x="5194" y="663"/>
                  </a:lnTo>
                  <a:lnTo>
                    <a:pt x="5016" y="561"/>
                  </a:lnTo>
                  <a:lnTo>
                    <a:pt x="3845" y="103"/>
                  </a:lnTo>
                  <a:lnTo>
                    <a:pt x="2826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18"/>
            <p:cNvSpPr/>
            <p:nvPr/>
          </p:nvSpPr>
          <p:spPr>
            <a:xfrm>
              <a:off x="4438825" y="2429125"/>
              <a:ext cx="130500" cy="66850"/>
            </a:xfrm>
            <a:custGeom>
              <a:avLst/>
              <a:gdLst/>
              <a:ahLst/>
              <a:cxnLst/>
              <a:rect l="l" t="t" r="r" b="b"/>
              <a:pathLst>
                <a:path w="5220" h="2674" extrusionOk="0">
                  <a:moveTo>
                    <a:pt x="2368" y="1"/>
                  </a:moveTo>
                  <a:lnTo>
                    <a:pt x="1350" y="103"/>
                  </a:lnTo>
                  <a:lnTo>
                    <a:pt x="179" y="561"/>
                  </a:lnTo>
                  <a:lnTo>
                    <a:pt x="0" y="663"/>
                  </a:lnTo>
                  <a:lnTo>
                    <a:pt x="102" y="866"/>
                  </a:lnTo>
                  <a:lnTo>
                    <a:pt x="917" y="1808"/>
                  </a:lnTo>
                  <a:lnTo>
                    <a:pt x="1757" y="2394"/>
                  </a:lnTo>
                  <a:lnTo>
                    <a:pt x="2292" y="2572"/>
                  </a:lnTo>
                  <a:lnTo>
                    <a:pt x="2826" y="2674"/>
                  </a:lnTo>
                  <a:lnTo>
                    <a:pt x="3845" y="2547"/>
                  </a:lnTo>
                  <a:lnTo>
                    <a:pt x="5016" y="2114"/>
                  </a:lnTo>
                  <a:lnTo>
                    <a:pt x="5219" y="1987"/>
                  </a:lnTo>
                  <a:lnTo>
                    <a:pt x="5092" y="1808"/>
                  </a:lnTo>
                  <a:lnTo>
                    <a:pt x="4277" y="866"/>
                  </a:lnTo>
                  <a:lnTo>
                    <a:pt x="3437" y="281"/>
                  </a:lnTo>
                  <a:lnTo>
                    <a:pt x="2903" y="103"/>
                  </a:lnTo>
                  <a:lnTo>
                    <a:pt x="2368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18"/>
            <p:cNvSpPr/>
            <p:nvPr/>
          </p:nvSpPr>
          <p:spPr>
            <a:xfrm>
              <a:off x="4471925" y="2438675"/>
              <a:ext cx="26750" cy="26750"/>
            </a:xfrm>
            <a:custGeom>
              <a:avLst/>
              <a:gdLst/>
              <a:ahLst/>
              <a:cxnLst/>
              <a:rect l="l" t="t" r="r" b="b"/>
              <a:pathLst>
                <a:path w="1070" h="1070" extrusionOk="0">
                  <a:moveTo>
                    <a:pt x="535" y="1"/>
                  </a:moveTo>
                  <a:lnTo>
                    <a:pt x="331" y="26"/>
                  </a:lnTo>
                  <a:lnTo>
                    <a:pt x="26" y="332"/>
                  </a:lnTo>
                  <a:lnTo>
                    <a:pt x="0" y="535"/>
                  </a:lnTo>
                  <a:lnTo>
                    <a:pt x="26" y="739"/>
                  </a:lnTo>
                  <a:lnTo>
                    <a:pt x="331" y="1044"/>
                  </a:lnTo>
                  <a:lnTo>
                    <a:pt x="535" y="1070"/>
                  </a:lnTo>
                  <a:lnTo>
                    <a:pt x="739" y="1044"/>
                  </a:lnTo>
                  <a:lnTo>
                    <a:pt x="1044" y="739"/>
                  </a:lnTo>
                  <a:lnTo>
                    <a:pt x="1069" y="535"/>
                  </a:lnTo>
                  <a:lnTo>
                    <a:pt x="1044" y="332"/>
                  </a:lnTo>
                  <a:lnTo>
                    <a:pt x="739" y="26"/>
                  </a:lnTo>
                  <a:lnTo>
                    <a:pt x="5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18"/>
            <p:cNvSpPr/>
            <p:nvPr/>
          </p:nvSpPr>
          <p:spPr>
            <a:xfrm>
              <a:off x="4837900" y="2445050"/>
              <a:ext cx="26750" cy="26125"/>
            </a:xfrm>
            <a:custGeom>
              <a:avLst/>
              <a:gdLst/>
              <a:ahLst/>
              <a:cxnLst/>
              <a:rect l="l" t="t" r="r" b="b"/>
              <a:pathLst>
                <a:path w="1070" h="1045" extrusionOk="0">
                  <a:moveTo>
                    <a:pt x="535" y="0"/>
                  </a:moveTo>
                  <a:lnTo>
                    <a:pt x="331" y="26"/>
                  </a:lnTo>
                  <a:lnTo>
                    <a:pt x="25" y="306"/>
                  </a:lnTo>
                  <a:lnTo>
                    <a:pt x="0" y="509"/>
                  </a:lnTo>
                  <a:lnTo>
                    <a:pt x="25" y="739"/>
                  </a:lnTo>
                  <a:lnTo>
                    <a:pt x="331" y="1019"/>
                  </a:lnTo>
                  <a:lnTo>
                    <a:pt x="535" y="1044"/>
                  </a:lnTo>
                  <a:lnTo>
                    <a:pt x="738" y="1019"/>
                  </a:lnTo>
                  <a:lnTo>
                    <a:pt x="1044" y="739"/>
                  </a:lnTo>
                  <a:lnTo>
                    <a:pt x="1069" y="509"/>
                  </a:lnTo>
                  <a:lnTo>
                    <a:pt x="1044" y="306"/>
                  </a:lnTo>
                  <a:lnTo>
                    <a:pt x="738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18"/>
            <p:cNvSpPr/>
            <p:nvPr/>
          </p:nvSpPr>
          <p:spPr>
            <a:xfrm>
              <a:off x="4431175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50" y="0"/>
                  </a:moveTo>
                  <a:lnTo>
                    <a:pt x="1096" y="26"/>
                  </a:lnTo>
                  <a:lnTo>
                    <a:pt x="586" y="229"/>
                  </a:lnTo>
                  <a:lnTo>
                    <a:pt x="230" y="586"/>
                  </a:lnTo>
                  <a:lnTo>
                    <a:pt x="1" y="1095"/>
                  </a:lnTo>
                  <a:lnTo>
                    <a:pt x="1" y="1375"/>
                  </a:lnTo>
                  <a:lnTo>
                    <a:pt x="1" y="1655"/>
                  </a:lnTo>
                  <a:lnTo>
                    <a:pt x="230" y="2139"/>
                  </a:lnTo>
                  <a:lnTo>
                    <a:pt x="586" y="2521"/>
                  </a:lnTo>
                  <a:lnTo>
                    <a:pt x="1096" y="2724"/>
                  </a:lnTo>
                  <a:lnTo>
                    <a:pt x="1350" y="2750"/>
                  </a:lnTo>
                  <a:lnTo>
                    <a:pt x="4456" y="2750"/>
                  </a:lnTo>
                  <a:lnTo>
                    <a:pt x="4736" y="2724"/>
                  </a:lnTo>
                  <a:lnTo>
                    <a:pt x="5220" y="2521"/>
                  </a:lnTo>
                  <a:lnTo>
                    <a:pt x="5602" y="2139"/>
                  </a:lnTo>
                  <a:lnTo>
                    <a:pt x="5805" y="1655"/>
                  </a:lnTo>
                  <a:lnTo>
                    <a:pt x="5831" y="1375"/>
                  </a:lnTo>
                  <a:lnTo>
                    <a:pt x="5805" y="1095"/>
                  </a:lnTo>
                  <a:lnTo>
                    <a:pt x="5602" y="586"/>
                  </a:lnTo>
                  <a:lnTo>
                    <a:pt x="5220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F1AA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8"/>
            <p:cNvSpPr/>
            <p:nvPr/>
          </p:nvSpPr>
          <p:spPr>
            <a:xfrm>
              <a:off x="4791425" y="2522700"/>
              <a:ext cx="146425" cy="68750"/>
            </a:xfrm>
            <a:custGeom>
              <a:avLst/>
              <a:gdLst/>
              <a:ahLst/>
              <a:cxnLst/>
              <a:rect l="l" t="t" r="r" b="b"/>
              <a:pathLst>
                <a:path w="5857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612" y="229"/>
                  </a:lnTo>
                  <a:lnTo>
                    <a:pt x="230" y="586"/>
                  </a:lnTo>
                  <a:lnTo>
                    <a:pt x="26" y="1095"/>
                  </a:lnTo>
                  <a:lnTo>
                    <a:pt x="1" y="1375"/>
                  </a:lnTo>
                  <a:lnTo>
                    <a:pt x="26" y="1655"/>
                  </a:lnTo>
                  <a:lnTo>
                    <a:pt x="230" y="2139"/>
                  </a:lnTo>
                  <a:lnTo>
                    <a:pt x="612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81" y="2750"/>
                  </a:lnTo>
                  <a:lnTo>
                    <a:pt x="4761" y="2724"/>
                  </a:lnTo>
                  <a:lnTo>
                    <a:pt x="5245" y="2521"/>
                  </a:lnTo>
                  <a:lnTo>
                    <a:pt x="5627" y="2139"/>
                  </a:lnTo>
                  <a:lnTo>
                    <a:pt x="5831" y="1655"/>
                  </a:lnTo>
                  <a:lnTo>
                    <a:pt x="5856" y="1375"/>
                  </a:lnTo>
                  <a:lnTo>
                    <a:pt x="5831" y="1095"/>
                  </a:lnTo>
                  <a:lnTo>
                    <a:pt x="5627" y="586"/>
                  </a:lnTo>
                  <a:lnTo>
                    <a:pt x="5245" y="229"/>
                  </a:lnTo>
                  <a:lnTo>
                    <a:pt x="4761" y="26"/>
                  </a:lnTo>
                  <a:lnTo>
                    <a:pt x="4481" y="0"/>
                  </a:lnTo>
                  <a:close/>
                </a:path>
              </a:pathLst>
            </a:custGeom>
            <a:solidFill>
              <a:srgbClr val="F1AA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8"/>
            <p:cNvSpPr/>
            <p:nvPr/>
          </p:nvSpPr>
          <p:spPr>
            <a:xfrm>
              <a:off x="4448375" y="2341925"/>
              <a:ext cx="110775" cy="22300"/>
            </a:xfrm>
            <a:custGeom>
              <a:avLst/>
              <a:gdLst/>
              <a:ahLst/>
              <a:cxnLst/>
              <a:rect l="l" t="t" r="r" b="b"/>
              <a:pathLst>
                <a:path w="4431" h="892" fill="none" extrusionOk="0">
                  <a:moveTo>
                    <a:pt x="4430" y="892"/>
                  </a:moveTo>
                  <a:lnTo>
                    <a:pt x="4201" y="663"/>
                  </a:lnTo>
                  <a:lnTo>
                    <a:pt x="3666" y="332"/>
                  </a:lnTo>
                  <a:lnTo>
                    <a:pt x="2826" y="1"/>
                  </a:lnTo>
                  <a:lnTo>
                    <a:pt x="1630" y="1"/>
                  </a:lnTo>
                  <a:lnTo>
                    <a:pt x="764" y="332"/>
                  </a:lnTo>
                  <a:lnTo>
                    <a:pt x="255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1F2F45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8"/>
            <p:cNvSpPr/>
            <p:nvPr/>
          </p:nvSpPr>
          <p:spPr>
            <a:xfrm>
              <a:off x="4809250" y="2341925"/>
              <a:ext cx="110775" cy="22300"/>
            </a:xfrm>
            <a:custGeom>
              <a:avLst/>
              <a:gdLst/>
              <a:ahLst/>
              <a:cxnLst/>
              <a:rect l="l" t="t" r="r" b="b"/>
              <a:pathLst>
                <a:path w="4431" h="892" fill="none" extrusionOk="0">
                  <a:moveTo>
                    <a:pt x="4430" y="892"/>
                  </a:moveTo>
                  <a:lnTo>
                    <a:pt x="4176" y="663"/>
                  </a:lnTo>
                  <a:lnTo>
                    <a:pt x="3666" y="332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64" y="332"/>
                  </a:lnTo>
                  <a:lnTo>
                    <a:pt x="230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1F2F45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18"/>
            <p:cNvSpPr/>
            <p:nvPr/>
          </p:nvSpPr>
          <p:spPr>
            <a:xfrm>
              <a:off x="4622125" y="2646800"/>
              <a:ext cx="124125" cy="36300"/>
            </a:xfrm>
            <a:custGeom>
              <a:avLst/>
              <a:gdLst/>
              <a:ahLst/>
              <a:cxnLst/>
              <a:rect l="l" t="t" r="r" b="b"/>
              <a:pathLst>
                <a:path w="4965" h="1452" fill="none" extrusionOk="0">
                  <a:moveTo>
                    <a:pt x="0" y="1"/>
                  </a:moveTo>
                  <a:lnTo>
                    <a:pt x="153" y="306"/>
                  </a:lnTo>
                  <a:lnTo>
                    <a:pt x="637" y="841"/>
                  </a:lnTo>
                  <a:lnTo>
                    <a:pt x="1273" y="1223"/>
                  </a:lnTo>
                  <a:lnTo>
                    <a:pt x="2063" y="1426"/>
                  </a:lnTo>
                  <a:lnTo>
                    <a:pt x="2495" y="1452"/>
                  </a:lnTo>
                  <a:lnTo>
                    <a:pt x="2903" y="1426"/>
                  </a:lnTo>
                  <a:lnTo>
                    <a:pt x="3692" y="1223"/>
                  </a:lnTo>
                  <a:lnTo>
                    <a:pt x="4328" y="841"/>
                  </a:lnTo>
                  <a:lnTo>
                    <a:pt x="4812" y="332"/>
                  </a:lnTo>
                  <a:lnTo>
                    <a:pt x="4965" y="26"/>
                  </a:lnTo>
                </a:path>
              </a:pathLst>
            </a:custGeom>
            <a:noFill/>
            <a:ln w="21000" cap="rnd" cmpd="sng">
              <a:solidFill>
                <a:srgbClr val="E15758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18"/>
            <p:cNvSpPr/>
            <p:nvPr/>
          </p:nvSpPr>
          <p:spPr>
            <a:xfrm>
              <a:off x="4288625" y="1879850"/>
              <a:ext cx="791775" cy="541675"/>
            </a:xfrm>
            <a:custGeom>
              <a:avLst/>
              <a:gdLst/>
              <a:ahLst/>
              <a:cxnLst/>
              <a:rect l="l" t="t" r="r" b="b"/>
              <a:pathLst>
                <a:path w="31671" h="21667" extrusionOk="0">
                  <a:moveTo>
                    <a:pt x="15021" y="1"/>
                  </a:moveTo>
                  <a:lnTo>
                    <a:pt x="13417" y="154"/>
                  </a:lnTo>
                  <a:lnTo>
                    <a:pt x="11889" y="485"/>
                  </a:lnTo>
                  <a:lnTo>
                    <a:pt x="10387" y="943"/>
                  </a:lnTo>
                  <a:lnTo>
                    <a:pt x="8987" y="1554"/>
                  </a:lnTo>
                  <a:lnTo>
                    <a:pt x="7638" y="2267"/>
                  </a:lnTo>
                  <a:lnTo>
                    <a:pt x="6365" y="3132"/>
                  </a:lnTo>
                  <a:lnTo>
                    <a:pt x="5194" y="4100"/>
                  </a:lnTo>
                  <a:lnTo>
                    <a:pt x="4124" y="5169"/>
                  </a:lnTo>
                  <a:lnTo>
                    <a:pt x="3157" y="6340"/>
                  </a:lnTo>
                  <a:lnTo>
                    <a:pt x="2291" y="7613"/>
                  </a:lnTo>
                  <a:lnTo>
                    <a:pt x="1553" y="8962"/>
                  </a:lnTo>
                  <a:lnTo>
                    <a:pt x="967" y="10388"/>
                  </a:lnTo>
                  <a:lnTo>
                    <a:pt x="509" y="11865"/>
                  </a:lnTo>
                  <a:lnTo>
                    <a:pt x="178" y="13418"/>
                  </a:lnTo>
                  <a:lnTo>
                    <a:pt x="26" y="14996"/>
                  </a:lnTo>
                  <a:lnTo>
                    <a:pt x="0" y="15811"/>
                  </a:lnTo>
                  <a:lnTo>
                    <a:pt x="0" y="21463"/>
                  </a:lnTo>
                  <a:lnTo>
                    <a:pt x="356" y="21513"/>
                  </a:lnTo>
                  <a:lnTo>
                    <a:pt x="1146" y="21437"/>
                  </a:lnTo>
                  <a:lnTo>
                    <a:pt x="2037" y="21132"/>
                  </a:lnTo>
                  <a:lnTo>
                    <a:pt x="2953" y="20673"/>
                  </a:lnTo>
                  <a:lnTo>
                    <a:pt x="4303" y="19757"/>
                  </a:lnTo>
                  <a:lnTo>
                    <a:pt x="5856" y="18306"/>
                  </a:lnTo>
                  <a:lnTo>
                    <a:pt x="6416" y="17593"/>
                  </a:lnTo>
                  <a:lnTo>
                    <a:pt x="6874" y="10515"/>
                  </a:lnTo>
                  <a:lnTo>
                    <a:pt x="10820" y="16727"/>
                  </a:lnTo>
                  <a:lnTo>
                    <a:pt x="11431" y="17160"/>
                  </a:lnTo>
                  <a:lnTo>
                    <a:pt x="13391" y="18077"/>
                  </a:lnTo>
                  <a:lnTo>
                    <a:pt x="16065" y="19019"/>
                  </a:lnTo>
                  <a:lnTo>
                    <a:pt x="19171" y="19910"/>
                  </a:lnTo>
                  <a:lnTo>
                    <a:pt x="22455" y="20699"/>
                  </a:lnTo>
                  <a:lnTo>
                    <a:pt x="25663" y="21284"/>
                  </a:lnTo>
                  <a:lnTo>
                    <a:pt x="28539" y="21641"/>
                  </a:lnTo>
                  <a:lnTo>
                    <a:pt x="30856" y="21666"/>
                  </a:lnTo>
                  <a:lnTo>
                    <a:pt x="31671" y="21513"/>
                  </a:lnTo>
                  <a:lnTo>
                    <a:pt x="31671" y="15811"/>
                  </a:lnTo>
                  <a:lnTo>
                    <a:pt x="31645" y="14996"/>
                  </a:lnTo>
                  <a:lnTo>
                    <a:pt x="31493" y="13418"/>
                  </a:lnTo>
                  <a:lnTo>
                    <a:pt x="31162" y="11865"/>
                  </a:lnTo>
                  <a:lnTo>
                    <a:pt x="30703" y="10388"/>
                  </a:lnTo>
                  <a:lnTo>
                    <a:pt x="30118" y="8962"/>
                  </a:lnTo>
                  <a:lnTo>
                    <a:pt x="29380" y="7613"/>
                  </a:lnTo>
                  <a:lnTo>
                    <a:pt x="28514" y="6340"/>
                  </a:lnTo>
                  <a:lnTo>
                    <a:pt x="27547" y="5169"/>
                  </a:lnTo>
                  <a:lnTo>
                    <a:pt x="26477" y="4100"/>
                  </a:lnTo>
                  <a:lnTo>
                    <a:pt x="25306" y="3132"/>
                  </a:lnTo>
                  <a:lnTo>
                    <a:pt x="24033" y="2267"/>
                  </a:lnTo>
                  <a:lnTo>
                    <a:pt x="22709" y="1554"/>
                  </a:lnTo>
                  <a:lnTo>
                    <a:pt x="21284" y="943"/>
                  </a:lnTo>
                  <a:lnTo>
                    <a:pt x="19782" y="485"/>
                  </a:lnTo>
                  <a:lnTo>
                    <a:pt x="18254" y="154"/>
                  </a:lnTo>
                  <a:lnTo>
                    <a:pt x="16650" y="1"/>
                  </a:lnTo>
                  <a:close/>
                </a:path>
              </a:pathLst>
            </a:custGeom>
            <a:solidFill>
              <a:srgbClr val="111D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18"/>
            <p:cNvSpPr/>
            <p:nvPr/>
          </p:nvSpPr>
          <p:spPr>
            <a:xfrm>
              <a:off x="5205775" y="2455225"/>
              <a:ext cx="357075" cy="586225"/>
            </a:xfrm>
            <a:custGeom>
              <a:avLst/>
              <a:gdLst/>
              <a:ahLst/>
              <a:cxnLst/>
              <a:rect l="l" t="t" r="r" b="b"/>
              <a:pathLst>
                <a:path w="14283" h="23449" extrusionOk="0">
                  <a:moveTo>
                    <a:pt x="9216" y="1"/>
                  </a:moveTo>
                  <a:lnTo>
                    <a:pt x="8784" y="102"/>
                  </a:lnTo>
                  <a:lnTo>
                    <a:pt x="8427" y="357"/>
                  </a:lnTo>
                  <a:lnTo>
                    <a:pt x="8173" y="764"/>
                  </a:lnTo>
                  <a:lnTo>
                    <a:pt x="8096" y="993"/>
                  </a:lnTo>
                  <a:lnTo>
                    <a:pt x="6339" y="8529"/>
                  </a:lnTo>
                  <a:lnTo>
                    <a:pt x="6034" y="8453"/>
                  </a:lnTo>
                  <a:lnTo>
                    <a:pt x="7587" y="1757"/>
                  </a:lnTo>
                  <a:lnTo>
                    <a:pt x="7638" y="1503"/>
                  </a:lnTo>
                  <a:lnTo>
                    <a:pt x="7587" y="1044"/>
                  </a:lnTo>
                  <a:lnTo>
                    <a:pt x="7358" y="637"/>
                  </a:lnTo>
                  <a:lnTo>
                    <a:pt x="7027" y="357"/>
                  </a:lnTo>
                  <a:lnTo>
                    <a:pt x="6823" y="306"/>
                  </a:lnTo>
                  <a:lnTo>
                    <a:pt x="6594" y="255"/>
                  </a:lnTo>
                  <a:lnTo>
                    <a:pt x="6187" y="357"/>
                  </a:lnTo>
                  <a:lnTo>
                    <a:pt x="5830" y="637"/>
                  </a:lnTo>
                  <a:lnTo>
                    <a:pt x="5550" y="1019"/>
                  </a:lnTo>
                  <a:lnTo>
                    <a:pt x="5474" y="1273"/>
                  </a:lnTo>
                  <a:lnTo>
                    <a:pt x="3386" y="10439"/>
                  </a:lnTo>
                  <a:lnTo>
                    <a:pt x="3132" y="9548"/>
                  </a:lnTo>
                  <a:lnTo>
                    <a:pt x="2648" y="8173"/>
                  </a:lnTo>
                  <a:lnTo>
                    <a:pt x="2139" y="7231"/>
                  </a:lnTo>
                  <a:lnTo>
                    <a:pt x="1630" y="6594"/>
                  </a:lnTo>
                  <a:lnTo>
                    <a:pt x="968" y="6111"/>
                  </a:lnTo>
                  <a:lnTo>
                    <a:pt x="382" y="6034"/>
                  </a:lnTo>
                  <a:lnTo>
                    <a:pt x="331" y="6060"/>
                  </a:lnTo>
                  <a:lnTo>
                    <a:pt x="153" y="6136"/>
                  </a:lnTo>
                  <a:lnTo>
                    <a:pt x="0" y="6442"/>
                  </a:lnTo>
                  <a:lnTo>
                    <a:pt x="0" y="6951"/>
                  </a:lnTo>
                  <a:lnTo>
                    <a:pt x="26" y="7078"/>
                  </a:lnTo>
                  <a:lnTo>
                    <a:pt x="560" y="10006"/>
                  </a:lnTo>
                  <a:lnTo>
                    <a:pt x="1146" y="13494"/>
                  </a:lnTo>
                  <a:lnTo>
                    <a:pt x="1222" y="13901"/>
                  </a:lnTo>
                  <a:lnTo>
                    <a:pt x="1426" y="14563"/>
                  </a:lnTo>
                  <a:lnTo>
                    <a:pt x="1910" y="15327"/>
                  </a:lnTo>
                  <a:lnTo>
                    <a:pt x="2953" y="16116"/>
                  </a:lnTo>
                  <a:lnTo>
                    <a:pt x="3157" y="16192"/>
                  </a:lnTo>
                  <a:lnTo>
                    <a:pt x="1859" y="21844"/>
                  </a:lnTo>
                  <a:lnTo>
                    <a:pt x="8784" y="23448"/>
                  </a:lnTo>
                  <a:lnTo>
                    <a:pt x="10158" y="17694"/>
                  </a:lnTo>
                  <a:lnTo>
                    <a:pt x="10286" y="17694"/>
                  </a:lnTo>
                  <a:lnTo>
                    <a:pt x="10693" y="17618"/>
                  </a:lnTo>
                  <a:lnTo>
                    <a:pt x="11202" y="17338"/>
                  </a:lnTo>
                  <a:lnTo>
                    <a:pt x="11635" y="16803"/>
                  </a:lnTo>
                  <a:lnTo>
                    <a:pt x="11762" y="16396"/>
                  </a:lnTo>
                  <a:lnTo>
                    <a:pt x="12093" y="14970"/>
                  </a:lnTo>
                  <a:lnTo>
                    <a:pt x="12831" y="11737"/>
                  </a:lnTo>
                  <a:lnTo>
                    <a:pt x="13086" y="10617"/>
                  </a:lnTo>
                  <a:lnTo>
                    <a:pt x="13213" y="10108"/>
                  </a:lnTo>
                  <a:lnTo>
                    <a:pt x="14232" y="5652"/>
                  </a:lnTo>
                  <a:lnTo>
                    <a:pt x="14283" y="5423"/>
                  </a:lnTo>
                  <a:lnTo>
                    <a:pt x="14232" y="4965"/>
                  </a:lnTo>
                  <a:lnTo>
                    <a:pt x="14028" y="4609"/>
                  </a:lnTo>
                  <a:lnTo>
                    <a:pt x="13723" y="4354"/>
                  </a:lnTo>
                  <a:lnTo>
                    <a:pt x="13519" y="4303"/>
                  </a:lnTo>
                  <a:lnTo>
                    <a:pt x="13315" y="4252"/>
                  </a:lnTo>
                  <a:lnTo>
                    <a:pt x="12933" y="4354"/>
                  </a:lnTo>
                  <a:lnTo>
                    <a:pt x="12602" y="4609"/>
                  </a:lnTo>
                  <a:lnTo>
                    <a:pt x="12348" y="4965"/>
                  </a:lnTo>
                  <a:lnTo>
                    <a:pt x="12297" y="5194"/>
                  </a:lnTo>
                  <a:lnTo>
                    <a:pt x="11253" y="9675"/>
                  </a:lnTo>
                  <a:lnTo>
                    <a:pt x="10871" y="9573"/>
                  </a:lnTo>
                  <a:lnTo>
                    <a:pt x="12322" y="3285"/>
                  </a:lnTo>
                  <a:lnTo>
                    <a:pt x="12373" y="3030"/>
                  </a:lnTo>
                  <a:lnTo>
                    <a:pt x="12297" y="2572"/>
                  </a:lnTo>
                  <a:lnTo>
                    <a:pt x="12093" y="2165"/>
                  </a:lnTo>
                  <a:lnTo>
                    <a:pt x="11762" y="1884"/>
                  </a:lnTo>
                  <a:lnTo>
                    <a:pt x="11559" y="1834"/>
                  </a:lnTo>
                  <a:lnTo>
                    <a:pt x="11329" y="1783"/>
                  </a:lnTo>
                  <a:lnTo>
                    <a:pt x="10922" y="1884"/>
                  </a:lnTo>
                  <a:lnTo>
                    <a:pt x="10540" y="2165"/>
                  </a:lnTo>
                  <a:lnTo>
                    <a:pt x="10286" y="2546"/>
                  </a:lnTo>
                  <a:lnTo>
                    <a:pt x="10209" y="2801"/>
                  </a:lnTo>
                  <a:lnTo>
                    <a:pt x="8758" y="9089"/>
                  </a:lnTo>
                  <a:lnTo>
                    <a:pt x="8453" y="9013"/>
                  </a:lnTo>
                  <a:lnTo>
                    <a:pt x="10184" y="1503"/>
                  </a:lnTo>
                  <a:lnTo>
                    <a:pt x="10235" y="1248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24" y="102"/>
                  </a:lnTo>
                  <a:lnTo>
                    <a:pt x="9420" y="26"/>
                  </a:lnTo>
                  <a:lnTo>
                    <a:pt x="9216" y="1"/>
                  </a:lnTo>
                  <a:close/>
                </a:path>
              </a:pathLst>
            </a:custGeom>
            <a:solidFill>
              <a:srgbClr val="F2D1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18"/>
            <p:cNvSpPr/>
            <p:nvPr/>
          </p:nvSpPr>
          <p:spPr>
            <a:xfrm>
              <a:off x="5289775" y="2714900"/>
              <a:ext cx="25" cy="675"/>
            </a:xfrm>
            <a:custGeom>
              <a:avLst/>
              <a:gdLst/>
              <a:ahLst/>
              <a:cxnLst/>
              <a:rect l="l" t="t" r="r" b="b"/>
              <a:pathLst>
                <a:path w="1" h="27" extrusionOk="0">
                  <a:moveTo>
                    <a:pt x="1" y="1"/>
                  </a:moveTo>
                  <a:lnTo>
                    <a:pt x="1" y="1"/>
                  </a:lnTo>
                  <a:lnTo>
                    <a:pt x="1" y="26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18"/>
            <p:cNvSpPr/>
            <p:nvPr/>
          </p:nvSpPr>
          <p:spPr>
            <a:xfrm>
              <a:off x="5322875" y="2659525"/>
              <a:ext cx="191600" cy="55400"/>
            </a:xfrm>
            <a:custGeom>
              <a:avLst/>
              <a:gdLst/>
              <a:ahLst/>
              <a:cxnLst/>
              <a:rect l="l" t="t" r="r" b="b"/>
              <a:pathLst>
                <a:path w="7664" h="2216" extrusionOk="0">
                  <a:moveTo>
                    <a:pt x="128" y="1"/>
                  </a:moveTo>
                  <a:lnTo>
                    <a:pt x="1" y="485"/>
                  </a:lnTo>
                  <a:lnTo>
                    <a:pt x="7536" y="2216"/>
                  </a:lnTo>
                  <a:lnTo>
                    <a:pt x="7664" y="1732"/>
                  </a:lnTo>
                  <a:lnTo>
                    <a:pt x="6569" y="1503"/>
                  </a:lnTo>
                  <a:lnTo>
                    <a:pt x="6187" y="1401"/>
                  </a:lnTo>
                  <a:lnTo>
                    <a:pt x="4074" y="917"/>
                  </a:lnTo>
                  <a:lnTo>
                    <a:pt x="3769" y="841"/>
                  </a:lnTo>
                  <a:lnTo>
                    <a:pt x="1681" y="357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28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18"/>
            <p:cNvSpPr/>
            <p:nvPr/>
          </p:nvSpPr>
          <p:spPr>
            <a:xfrm>
              <a:off x="5290425" y="2708550"/>
              <a:ext cx="105675" cy="159775"/>
            </a:xfrm>
            <a:custGeom>
              <a:avLst/>
              <a:gdLst/>
              <a:ahLst/>
              <a:cxnLst/>
              <a:rect l="l" t="t" r="r" b="b"/>
              <a:pathLst>
                <a:path w="4227" h="6391" extrusionOk="0">
                  <a:moveTo>
                    <a:pt x="51" y="0"/>
                  </a:moveTo>
                  <a:lnTo>
                    <a:pt x="51" y="51"/>
                  </a:lnTo>
                  <a:lnTo>
                    <a:pt x="0" y="280"/>
                  </a:lnTo>
                  <a:lnTo>
                    <a:pt x="204" y="306"/>
                  </a:lnTo>
                  <a:lnTo>
                    <a:pt x="1120" y="637"/>
                  </a:lnTo>
                  <a:lnTo>
                    <a:pt x="1833" y="1044"/>
                  </a:lnTo>
                  <a:lnTo>
                    <a:pt x="2597" y="1680"/>
                  </a:lnTo>
                  <a:lnTo>
                    <a:pt x="3234" y="2571"/>
                  </a:lnTo>
                  <a:lnTo>
                    <a:pt x="3717" y="3794"/>
                  </a:lnTo>
                  <a:lnTo>
                    <a:pt x="3870" y="5372"/>
                  </a:lnTo>
                  <a:lnTo>
                    <a:pt x="3794" y="6314"/>
                  </a:lnTo>
                  <a:lnTo>
                    <a:pt x="4099" y="6390"/>
                  </a:lnTo>
                  <a:lnTo>
                    <a:pt x="4125" y="6212"/>
                  </a:lnTo>
                  <a:lnTo>
                    <a:pt x="4226" y="5117"/>
                  </a:lnTo>
                  <a:lnTo>
                    <a:pt x="4150" y="4124"/>
                  </a:lnTo>
                  <a:lnTo>
                    <a:pt x="3895" y="3030"/>
                  </a:lnTo>
                  <a:lnTo>
                    <a:pt x="3335" y="1935"/>
                  </a:lnTo>
                  <a:lnTo>
                    <a:pt x="2393" y="968"/>
                  </a:lnTo>
                  <a:lnTo>
                    <a:pt x="1375" y="407"/>
                  </a:lnTo>
                  <a:lnTo>
                    <a:pt x="535" y="10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5268150" y="2888650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8" y="1"/>
                  </a:moveTo>
                  <a:lnTo>
                    <a:pt x="0" y="1783"/>
                  </a:lnTo>
                  <a:lnTo>
                    <a:pt x="6950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18"/>
            <p:cNvSpPr/>
            <p:nvPr/>
          </p:nvSpPr>
          <p:spPr>
            <a:xfrm>
              <a:off x="5228050" y="2910950"/>
              <a:ext cx="238050" cy="100575"/>
            </a:xfrm>
            <a:custGeom>
              <a:avLst/>
              <a:gdLst/>
              <a:ahLst/>
              <a:cxnLst/>
              <a:rect l="l" t="t" r="r" b="b"/>
              <a:pathLst>
                <a:path w="9522" h="4023" extrusionOk="0">
                  <a:moveTo>
                    <a:pt x="459" y="0"/>
                  </a:moveTo>
                  <a:lnTo>
                    <a:pt x="0" y="1909"/>
                  </a:lnTo>
                  <a:lnTo>
                    <a:pt x="9089" y="4023"/>
                  </a:lnTo>
                  <a:lnTo>
                    <a:pt x="9522" y="2088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rgbClr val="CFE6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18"/>
            <p:cNvSpPr/>
            <p:nvPr/>
          </p:nvSpPr>
          <p:spPr>
            <a:xfrm>
              <a:off x="5206400" y="2948500"/>
              <a:ext cx="250800" cy="105675"/>
            </a:xfrm>
            <a:custGeom>
              <a:avLst/>
              <a:gdLst/>
              <a:ahLst/>
              <a:cxnLst/>
              <a:rect l="l" t="t" r="r" b="b"/>
              <a:pathLst>
                <a:path w="10032" h="4227" extrusionOk="0">
                  <a:moveTo>
                    <a:pt x="968" y="0"/>
                  </a:moveTo>
                  <a:lnTo>
                    <a:pt x="1" y="4226"/>
                  </a:lnTo>
                  <a:lnTo>
                    <a:pt x="9548" y="4226"/>
                  </a:lnTo>
                  <a:lnTo>
                    <a:pt x="10031" y="2088"/>
                  </a:lnTo>
                  <a:lnTo>
                    <a:pt x="968" y="0"/>
                  </a:lnTo>
                  <a:close/>
                </a:path>
              </a:pathLst>
            </a:custGeom>
            <a:solidFill>
              <a:srgbClr val="7DC7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3" name="Google Shape;333;p18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8D52205-4768-40AD-B978-D6EE975DC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439" y="660714"/>
            <a:ext cx="7072313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  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Người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trách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nhiệm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người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trước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khi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làm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việc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gì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cũng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suy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nghĩ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cẩn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thận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nhằm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mục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đích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tốt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đẹp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với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cách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thức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phù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hợp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. Khi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làm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hỏng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việc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hoặc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lỗi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họ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dám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nhận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trách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nhiệm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sẵn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sàng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làm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lại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cho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tốt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uz-Latn-UZ" altLang="en-US" sz="32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F7C147E-9994-46A7-9155-C3EC3984FBBF}"/>
              </a:ext>
            </a:extLst>
          </p:cNvPr>
          <p:cNvSpPr txBox="1"/>
          <p:nvPr/>
        </p:nvSpPr>
        <p:spPr>
          <a:xfrm>
            <a:off x="7443313" y="-144933"/>
            <a:ext cx="108411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7200" dirty="0">
                <a:solidFill>
                  <a:srgbClr val="474F67"/>
                </a:solidFill>
              </a:rPr>
              <a:t>👍</a:t>
            </a:r>
            <a:endParaRPr lang="en-US" sz="72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190;p15">
            <a:extLst>
              <a:ext uri="{FF2B5EF4-FFF2-40B4-BE49-F238E27FC236}">
                <a16:creationId xmlns:a16="http://schemas.microsoft.com/office/drawing/2014/main" id="{138F89D9-C0E6-47A7-A6BF-57A46AAEABF7}"/>
              </a:ext>
            </a:extLst>
          </p:cNvPr>
          <p:cNvGrpSpPr/>
          <p:nvPr/>
        </p:nvGrpSpPr>
        <p:grpSpPr>
          <a:xfrm flipH="1">
            <a:off x="7493797" y="3754514"/>
            <a:ext cx="1650213" cy="1388992"/>
            <a:chOff x="5987350" y="1879850"/>
            <a:chExt cx="1395175" cy="1174325"/>
          </a:xfrm>
        </p:grpSpPr>
        <p:sp>
          <p:nvSpPr>
            <p:cNvPr id="7" name="Google Shape;191;p15">
              <a:extLst>
                <a:ext uri="{FF2B5EF4-FFF2-40B4-BE49-F238E27FC236}">
                  <a16:creationId xmlns:a16="http://schemas.microsoft.com/office/drawing/2014/main" id="{45036A96-53DF-4126-9D5D-627CAFDD7A97}"/>
                </a:ext>
              </a:extLst>
            </p:cNvPr>
            <p:cNvSpPr/>
            <p:nvPr/>
          </p:nvSpPr>
          <p:spPr>
            <a:xfrm>
              <a:off x="6143300" y="2465400"/>
              <a:ext cx="315075" cy="493925"/>
            </a:xfrm>
            <a:custGeom>
              <a:avLst/>
              <a:gdLst/>
              <a:ahLst/>
              <a:cxnLst/>
              <a:rect l="l" t="t" r="r" b="b"/>
              <a:pathLst>
                <a:path w="12603" h="19757" extrusionOk="0">
                  <a:moveTo>
                    <a:pt x="0" y="1"/>
                  </a:moveTo>
                  <a:lnTo>
                    <a:pt x="0" y="19757"/>
                  </a:lnTo>
                  <a:lnTo>
                    <a:pt x="12602" y="19757"/>
                  </a:lnTo>
                  <a:lnTo>
                    <a:pt x="12602" y="1"/>
                  </a:lnTo>
                  <a:close/>
                </a:path>
              </a:pathLst>
            </a:custGeom>
            <a:solidFill>
              <a:srgbClr val="111D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92;p15">
              <a:extLst>
                <a:ext uri="{FF2B5EF4-FFF2-40B4-BE49-F238E27FC236}">
                  <a16:creationId xmlns:a16="http://schemas.microsoft.com/office/drawing/2014/main" id="{3BD0E40F-FA06-43FC-8561-7A74E134332E}"/>
                </a:ext>
              </a:extLst>
            </p:cNvPr>
            <p:cNvSpPr/>
            <p:nvPr/>
          </p:nvSpPr>
          <p:spPr>
            <a:xfrm>
              <a:off x="6555725" y="2465400"/>
              <a:ext cx="315075" cy="493925"/>
            </a:xfrm>
            <a:custGeom>
              <a:avLst/>
              <a:gdLst/>
              <a:ahLst/>
              <a:cxnLst/>
              <a:rect l="l" t="t" r="r" b="b"/>
              <a:pathLst>
                <a:path w="12603" h="19757" extrusionOk="0">
                  <a:moveTo>
                    <a:pt x="0" y="1"/>
                  </a:moveTo>
                  <a:lnTo>
                    <a:pt x="0" y="19757"/>
                  </a:lnTo>
                  <a:lnTo>
                    <a:pt x="12603" y="19757"/>
                  </a:lnTo>
                  <a:lnTo>
                    <a:pt x="12603" y="1"/>
                  </a:lnTo>
                  <a:close/>
                </a:path>
              </a:pathLst>
            </a:custGeom>
            <a:solidFill>
              <a:srgbClr val="111D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93;p15">
              <a:extLst>
                <a:ext uri="{FF2B5EF4-FFF2-40B4-BE49-F238E27FC236}">
                  <a16:creationId xmlns:a16="http://schemas.microsoft.com/office/drawing/2014/main" id="{11131FE8-FB70-4C69-83EF-5B3C7DA7059E}"/>
                </a:ext>
              </a:extLst>
            </p:cNvPr>
            <p:cNvSpPr/>
            <p:nvPr/>
          </p:nvSpPr>
          <p:spPr>
            <a:xfrm>
              <a:off x="611275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2724" y="0"/>
                  </a:moveTo>
                  <a:lnTo>
                    <a:pt x="2190" y="26"/>
                  </a:lnTo>
                  <a:lnTo>
                    <a:pt x="1197" y="433"/>
                  </a:lnTo>
                  <a:lnTo>
                    <a:pt x="458" y="1197"/>
                  </a:lnTo>
                  <a:lnTo>
                    <a:pt x="51" y="2164"/>
                  </a:lnTo>
                  <a:lnTo>
                    <a:pt x="0" y="2724"/>
                  </a:lnTo>
                  <a:lnTo>
                    <a:pt x="0" y="4914"/>
                  </a:lnTo>
                  <a:lnTo>
                    <a:pt x="51" y="5448"/>
                  </a:lnTo>
                  <a:lnTo>
                    <a:pt x="458" y="6441"/>
                  </a:lnTo>
                  <a:lnTo>
                    <a:pt x="1197" y="7180"/>
                  </a:lnTo>
                  <a:lnTo>
                    <a:pt x="2190" y="7587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94;p15">
              <a:extLst>
                <a:ext uri="{FF2B5EF4-FFF2-40B4-BE49-F238E27FC236}">
                  <a16:creationId xmlns:a16="http://schemas.microsoft.com/office/drawing/2014/main" id="{E318ADB5-D262-43D7-AE34-0064C92EAB91}"/>
                </a:ext>
              </a:extLst>
            </p:cNvPr>
            <p:cNvSpPr/>
            <p:nvPr/>
          </p:nvSpPr>
          <p:spPr>
            <a:xfrm>
              <a:off x="683640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1" y="0"/>
                  </a:moveTo>
                  <a:lnTo>
                    <a:pt x="1" y="7638"/>
                  </a:lnTo>
                  <a:lnTo>
                    <a:pt x="561" y="7587"/>
                  </a:lnTo>
                  <a:lnTo>
                    <a:pt x="1528" y="7180"/>
                  </a:lnTo>
                  <a:lnTo>
                    <a:pt x="2267" y="6441"/>
                  </a:lnTo>
                  <a:lnTo>
                    <a:pt x="2699" y="5448"/>
                  </a:lnTo>
                  <a:lnTo>
                    <a:pt x="2725" y="4914"/>
                  </a:lnTo>
                  <a:lnTo>
                    <a:pt x="2725" y="2724"/>
                  </a:lnTo>
                  <a:lnTo>
                    <a:pt x="2699" y="2164"/>
                  </a:lnTo>
                  <a:lnTo>
                    <a:pt x="2267" y="1197"/>
                  </a:lnTo>
                  <a:lnTo>
                    <a:pt x="1528" y="433"/>
                  </a:lnTo>
                  <a:lnTo>
                    <a:pt x="561" y="2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95;p15">
              <a:extLst>
                <a:ext uri="{FF2B5EF4-FFF2-40B4-BE49-F238E27FC236}">
                  <a16:creationId xmlns:a16="http://schemas.microsoft.com/office/drawing/2014/main" id="{ADD66393-53F4-477D-A304-DBD279240EBD}"/>
                </a:ext>
              </a:extLst>
            </p:cNvPr>
            <p:cNvSpPr/>
            <p:nvPr/>
          </p:nvSpPr>
          <p:spPr>
            <a:xfrm>
              <a:off x="6403600" y="2740375"/>
              <a:ext cx="210700" cy="263525"/>
            </a:xfrm>
            <a:custGeom>
              <a:avLst/>
              <a:gdLst/>
              <a:ahLst/>
              <a:cxnLst/>
              <a:rect l="l" t="t" r="r" b="b"/>
              <a:pathLst>
                <a:path w="8428" h="10541" extrusionOk="0">
                  <a:moveTo>
                    <a:pt x="1" y="0"/>
                  </a:moveTo>
                  <a:lnTo>
                    <a:pt x="1" y="10540"/>
                  </a:lnTo>
                  <a:lnTo>
                    <a:pt x="8428" y="10540"/>
                  </a:lnTo>
                  <a:lnTo>
                    <a:pt x="8428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96;p15">
              <a:extLst>
                <a:ext uri="{FF2B5EF4-FFF2-40B4-BE49-F238E27FC236}">
                  <a16:creationId xmlns:a16="http://schemas.microsoft.com/office/drawing/2014/main" id="{8B6575F5-DD45-4873-BDFA-950B76079D40}"/>
                </a:ext>
              </a:extLst>
            </p:cNvPr>
            <p:cNvSpPr/>
            <p:nvPr/>
          </p:nvSpPr>
          <p:spPr>
            <a:xfrm>
              <a:off x="6157925" y="1924400"/>
              <a:ext cx="701425" cy="875825"/>
            </a:xfrm>
            <a:custGeom>
              <a:avLst/>
              <a:gdLst/>
              <a:ahLst/>
              <a:cxnLst/>
              <a:rect l="l" t="t" r="r" b="b"/>
              <a:pathLst>
                <a:path w="28057" h="35033" extrusionOk="0">
                  <a:moveTo>
                    <a:pt x="14028" y="1"/>
                  </a:moveTo>
                  <a:lnTo>
                    <a:pt x="13316" y="26"/>
                  </a:lnTo>
                  <a:lnTo>
                    <a:pt x="11890" y="179"/>
                  </a:lnTo>
                  <a:lnTo>
                    <a:pt x="10515" y="459"/>
                  </a:lnTo>
                  <a:lnTo>
                    <a:pt x="9217" y="867"/>
                  </a:lnTo>
                  <a:lnTo>
                    <a:pt x="7944" y="1401"/>
                  </a:lnTo>
                  <a:lnTo>
                    <a:pt x="6747" y="2038"/>
                  </a:lnTo>
                  <a:lnTo>
                    <a:pt x="5627" y="2801"/>
                  </a:lnTo>
                  <a:lnTo>
                    <a:pt x="4609" y="3642"/>
                  </a:lnTo>
                  <a:lnTo>
                    <a:pt x="3641" y="4609"/>
                  </a:lnTo>
                  <a:lnTo>
                    <a:pt x="2801" y="5653"/>
                  </a:lnTo>
                  <a:lnTo>
                    <a:pt x="2037" y="6773"/>
                  </a:lnTo>
                  <a:lnTo>
                    <a:pt x="1375" y="7944"/>
                  </a:lnTo>
                  <a:lnTo>
                    <a:pt x="866" y="9217"/>
                  </a:lnTo>
                  <a:lnTo>
                    <a:pt x="433" y="10541"/>
                  </a:lnTo>
                  <a:lnTo>
                    <a:pt x="153" y="11890"/>
                  </a:lnTo>
                  <a:lnTo>
                    <a:pt x="26" y="13316"/>
                  </a:lnTo>
                  <a:lnTo>
                    <a:pt x="1" y="14029"/>
                  </a:lnTo>
                  <a:lnTo>
                    <a:pt x="1" y="21004"/>
                  </a:lnTo>
                  <a:lnTo>
                    <a:pt x="26" y="21743"/>
                  </a:lnTo>
                  <a:lnTo>
                    <a:pt x="153" y="23143"/>
                  </a:lnTo>
                  <a:lnTo>
                    <a:pt x="433" y="24518"/>
                  </a:lnTo>
                  <a:lnTo>
                    <a:pt x="866" y="25842"/>
                  </a:lnTo>
                  <a:lnTo>
                    <a:pt x="1375" y="27089"/>
                  </a:lnTo>
                  <a:lnTo>
                    <a:pt x="2037" y="28286"/>
                  </a:lnTo>
                  <a:lnTo>
                    <a:pt x="2801" y="29406"/>
                  </a:lnTo>
                  <a:lnTo>
                    <a:pt x="3641" y="30450"/>
                  </a:lnTo>
                  <a:lnTo>
                    <a:pt x="4609" y="31392"/>
                  </a:lnTo>
                  <a:lnTo>
                    <a:pt x="5627" y="32257"/>
                  </a:lnTo>
                  <a:lnTo>
                    <a:pt x="6747" y="33021"/>
                  </a:lnTo>
                  <a:lnTo>
                    <a:pt x="7944" y="33657"/>
                  </a:lnTo>
                  <a:lnTo>
                    <a:pt x="9217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316" y="35032"/>
                  </a:lnTo>
                  <a:lnTo>
                    <a:pt x="14767" y="35032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66" y="34192"/>
                  </a:lnTo>
                  <a:lnTo>
                    <a:pt x="20113" y="33657"/>
                  </a:lnTo>
                  <a:lnTo>
                    <a:pt x="21310" y="33021"/>
                  </a:lnTo>
                  <a:lnTo>
                    <a:pt x="22430" y="32257"/>
                  </a:lnTo>
                  <a:lnTo>
                    <a:pt x="23474" y="31392"/>
                  </a:lnTo>
                  <a:lnTo>
                    <a:pt x="24416" y="30450"/>
                  </a:lnTo>
                  <a:lnTo>
                    <a:pt x="25281" y="29406"/>
                  </a:lnTo>
                  <a:lnTo>
                    <a:pt x="26045" y="28286"/>
                  </a:lnTo>
                  <a:lnTo>
                    <a:pt x="26682" y="27089"/>
                  </a:lnTo>
                  <a:lnTo>
                    <a:pt x="27216" y="25842"/>
                  </a:lnTo>
                  <a:lnTo>
                    <a:pt x="27624" y="24518"/>
                  </a:lnTo>
                  <a:lnTo>
                    <a:pt x="27904" y="23143"/>
                  </a:lnTo>
                  <a:lnTo>
                    <a:pt x="28056" y="21743"/>
                  </a:lnTo>
                  <a:lnTo>
                    <a:pt x="28056" y="21004"/>
                  </a:lnTo>
                  <a:lnTo>
                    <a:pt x="28056" y="14029"/>
                  </a:lnTo>
                  <a:lnTo>
                    <a:pt x="28056" y="13316"/>
                  </a:lnTo>
                  <a:lnTo>
                    <a:pt x="27904" y="11890"/>
                  </a:lnTo>
                  <a:lnTo>
                    <a:pt x="27624" y="10541"/>
                  </a:lnTo>
                  <a:lnTo>
                    <a:pt x="27216" y="9217"/>
                  </a:lnTo>
                  <a:lnTo>
                    <a:pt x="26682" y="7944"/>
                  </a:lnTo>
                  <a:lnTo>
                    <a:pt x="26045" y="6773"/>
                  </a:lnTo>
                  <a:lnTo>
                    <a:pt x="25281" y="5653"/>
                  </a:lnTo>
                  <a:lnTo>
                    <a:pt x="24416" y="4609"/>
                  </a:lnTo>
                  <a:lnTo>
                    <a:pt x="23474" y="3642"/>
                  </a:lnTo>
                  <a:lnTo>
                    <a:pt x="22430" y="2801"/>
                  </a:lnTo>
                  <a:lnTo>
                    <a:pt x="21310" y="2038"/>
                  </a:lnTo>
                  <a:lnTo>
                    <a:pt x="20113" y="1401"/>
                  </a:lnTo>
                  <a:lnTo>
                    <a:pt x="18866" y="867"/>
                  </a:lnTo>
                  <a:lnTo>
                    <a:pt x="17542" y="459"/>
                  </a:lnTo>
                  <a:lnTo>
                    <a:pt x="16167" y="179"/>
                  </a:lnTo>
                  <a:lnTo>
                    <a:pt x="14767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F2D1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97;p15">
              <a:extLst>
                <a:ext uri="{FF2B5EF4-FFF2-40B4-BE49-F238E27FC236}">
                  <a16:creationId xmlns:a16="http://schemas.microsoft.com/office/drawing/2014/main" id="{35B9E5E5-D702-4158-B684-DB39A85DFBD8}"/>
                </a:ext>
              </a:extLst>
            </p:cNvPr>
            <p:cNvSpPr/>
            <p:nvPr/>
          </p:nvSpPr>
          <p:spPr>
            <a:xfrm>
              <a:off x="5987350" y="2844100"/>
              <a:ext cx="1042575" cy="210075"/>
            </a:xfrm>
            <a:custGeom>
              <a:avLst/>
              <a:gdLst/>
              <a:ahLst/>
              <a:cxnLst/>
              <a:rect l="l" t="t" r="r" b="b"/>
              <a:pathLst>
                <a:path w="41703" h="8403" extrusionOk="0">
                  <a:moveTo>
                    <a:pt x="16651" y="1"/>
                  </a:moveTo>
                  <a:lnTo>
                    <a:pt x="12323" y="154"/>
                  </a:lnTo>
                  <a:lnTo>
                    <a:pt x="11177" y="179"/>
                  </a:lnTo>
                  <a:lnTo>
                    <a:pt x="9140" y="485"/>
                  </a:lnTo>
                  <a:lnTo>
                    <a:pt x="7307" y="1070"/>
                  </a:lnTo>
                  <a:lnTo>
                    <a:pt x="5703" y="1910"/>
                  </a:lnTo>
                  <a:lnTo>
                    <a:pt x="4227" y="3005"/>
                  </a:lnTo>
                  <a:lnTo>
                    <a:pt x="2903" y="4303"/>
                  </a:lnTo>
                  <a:lnTo>
                    <a:pt x="1706" y="5805"/>
                  </a:lnTo>
                  <a:lnTo>
                    <a:pt x="561" y="7486"/>
                  </a:lnTo>
                  <a:lnTo>
                    <a:pt x="1" y="8402"/>
                  </a:lnTo>
                  <a:lnTo>
                    <a:pt x="41702" y="8402"/>
                  </a:lnTo>
                  <a:lnTo>
                    <a:pt x="41168" y="7486"/>
                  </a:lnTo>
                  <a:lnTo>
                    <a:pt x="40022" y="5805"/>
                  </a:lnTo>
                  <a:lnTo>
                    <a:pt x="38800" y="4303"/>
                  </a:lnTo>
                  <a:lnTo>
                    <a:pt x="37476" y="3005"/>
                  </a:lnTo>
                  <a:lnTo>
                    <a:pt x="36025" y="1910"/>
                  </a:lnTo>
                  <a:lnTo>
                    <a:pt x="34396" y="1070"/>
                  </a:lnTo>
                  <a:lnTo>
                    <a:pt x="32588" y="485"/>
                  </a:lnTo>
                  <a:lnTo>
                    <a:pt x="30526" y="179"/>
                  </a:lnTo>
                  <a:lnTo>
                    <a:pt x="29406" y="154"/>
                  </a:lnTo>
                  <a:lnTo>
                    <a:pt x="25078" y="1"/>
                  </a:lnTo>
                  <a:lnTo>
                    <a:pt x="25052" y="434"/>
                  </a:lnTo>
                  <a:lnTo>
                    <a:pt x="24874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50" y="3260"/>
                  </a:lnTo>
                  <a:lnTo>
                    <a:pt x="22863" y="3718"/>
                  </a:lnTo>
                  <a:lnTo>
                    <a:pt x="22124" y="4023"/>
                  </a:lnTo>
                  <a:lnTo>
                    <a:pt x="21284" y="4202"/>
                  </a:lnTo>
                  <a:lnTo>
                    <a:pt x="20419" y="4202"/>
                  </a:lnTo>
                  <a:lnTo>
                    <a:pt x="19604" y="4023"/>
                  </a:lnTo>
                  <a:lnTo>
                    <a:pt x="18840" y="3718"/>
                  </a:lnTo>
                  <a:lnTo>
                    <a:pt x="18178" y="3260"/>
                  </a:lnTo>
                  <a:lnTo>
                    <a:pt x="17593" y="2674"/>
                  </a:lnTo>
                  <a:lnTo>
                    <a:pt x="17160" y="2012"/>
                  </a:lnTo>
                  <a:lnTo>
                    <a:pt x="16829" y="1248"/>
                  </a:lnTo>
                  <a:lnTo>
                    <a:pt x="16651" y="434"/>
                  </a:lnTo>
                  <a:lnTo>
                    <a:pt x="16651" y="1"/>
                  </a:lnTo>
                  <a:close/>
                </a:path>
              </a:pathLst>
            </a:custGeom>
            <a:solidFill>
              <a:srgbClr val="CD36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98;p15">
              <a:extLst>
                <a:ext uri="{FF2B5EF4-FFF2-40B4-BE49-F238E27FC236}">
                  <a16:creationId xmlns:a16="http://schemas.microsoft.com/office/drawing/2014/main" id="{FF4F2989-A049-426E-8BF9-BDBC52EF343C}"/>
                </a:ext>
              </a:extLst>
            </p:cNvPr>
            <p:cNvSpPr/>
            <p:nvPr/>
          </p:nvSpPr>
          <p:spPr>
            <a:xfrm>
              <a:off x="6364150" y="2844100"/>
              <a:ext cx="288975" cy="149600"/>
            </a:xfrm>
            <a:custGeom>
              <a:avLst/>
              <a:gdLst/>
              <a:ahLst/>
              <a:cxnLst/>
              <a:rect l="l" t="t" r="r" b="b"/>
              <a:pathLst>
                <a:path w="11559" h="5984" extrusionOk="0">
                  <a:moveTo>
                    <a:pt x="1579" y="1"/>
                  </a:moveTo>
                  <a:lnTo>
                    <a:pt x="26" y="52"/>
                  </a:lnTo>
                  <a:lnTo>
                    <a:pt x="0" y="128"/>
                  </a:lnTo>
                  <a:lnTo>
                    <a:pt x="0" y="205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1"/>
                  </a:lnTo>
                  <a:lnTo>
                    <a:pt x="2113" y="4660"/>
                  </a:lnTo>
                  <a:lnTo>
                    <a:pt x="3030" y="5296"/>
                  </a:lnTo>
                  <a:lnTo>
                    <a:pt x="4074" y="5729"/>
                  </a:lnTo>
                  <a:lnTo>
                    <a:pt x="5194" y="5958"/>
                  </a:lnTo>
                  <a:lnTo>
                    <a:pt x="5779" y="5984"/>
                  </a:lnTo>
                  <a:lnTo>
                    <a:pt x="6390" y="5958"/>
                  </a:lnTo>
                  <a:lnTo>
                    <a:pt x="7511" y="5729"/>
                  </a:lnTo>
                  <a:lnTo>
                    <a:pt x="8555" y="5296"/>
                  </a:lnTo>
                  <a:lnTo>
                    <a:pt x="9471" y="4660"/>
                  </a:lnTo>
                  <a:lnTo>
                    <a:pt x="10260" y="3871"/>
                  </a:lnTo>
                  <a:lnTo>
                    <a:pt x="10871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205"/>
                  </a:lnTo>
                  <a:lnTo>
                    <a:pt x="11559" y="128"/>
                  </a:lnTo>
                  <a:lnTo>
                    <a:pt x="11559" y="52"/>
                  </a:lnTo>
                  <a:lnTo>
                    <a:pt x="10006" y="1"/>
                  </a:lnTo>
                  <a:lnTo>
                    <a:pt x="9980" y="434"/>
                  </a:lnTo>
                  <a:lnTo>
                    <a:pt x="9802" y="1248"/>
                  </a:lnTo>
                  <a:lnTo>
                    <a:pt x="9496" y="2012"/>
                  </a:lnTo>
                  <a:lnTo>
                    <a:pt x="9038" y="2674"/>
                  </a:lnTo>
                  <a:lnTo>
                    <a:pt x="8478" y="3260"/>
                  </a:lnTo>
                  <a:lnTo>
                    <a:pt x="7791" y="3718"/>
                  </a:lnTo>
                  <a:lnTo>
                    <a:pt x="7052" y="4023"/>
                  </a:lnTo>
                  <a:lnTo>
                    <a:pt x="6212" y="4202"/>
                  </a:lnTo>
                  <a:lnTo>
                    <a:pt x="5347" y="4202"/>
                  </a:lnTo>
                  <a:lnTo>
                    <a:pt x="4532" y="4023"/>
                  </a:lnTo>
                  <a:lnTo>
                    <a:pt x="3768" y="3718"/>
                  </a:lnTo>
                  <a:lnTo>
                    <a:pt x="3106" y="3260"/>
                  </a:lnTo>
                  <a:lnTo>
                    <a:pt x="2521" y="2674"/>
                  </a:lnTo>
                  <a:lnTo>
                    <a:pt x="2088" y="2012"/>
                  </a:lnTo>
                  <a:lnTo>
                    <a:pt x="1757" y="1248"/>
                  </a:lnTo>
                  <a:lnTo>
                    <a:pt x="1579" y="434"/>
                  </a:lnTo>
                  <a:lnTo>
                    <a:pt x="1579" y="1"/>
                  </a:lnTo>
                  <a:close/>
                </a:path>
              </a:pathLst>
            </a:custGeom>
            <a:solidFill>
              <a:srgbClr val="F35E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99;p15">
              <a:extLst>
                <a:ext uri="{FF2B5EF4-FFF2-40B4-BE49-F238E27FC236}">
                  <a16:creationId xmlns:a16="http://schemas.microsoft.com/office/drawing/2014/main" id="{43CD3726-020A-4129-B787-279C174099E5}"/>
                </a:ext>
              </a:extLst>
            </p:cNvPr>
            <p:cNvSpPr/>
            <p:nvPr/>
          </p:nvSpPr>
          <p:spPr>
            <a:xfrm>
              <a:off x="6457075" y="2459675"/>
              <a:ext cx="99950" cy="119700"/>
            </a:xfrm>
            <a:custGeom>
              <a:avLst/>
              <a:gdLst/>
              <a:ahLst/>
              <a:cxnLst/>
              <a:rect l="l" t="t" r="r" b="b"/>
              <a:pathLst>
                <a:path w="3998" h="4788" extrusionOk="0">
                  <a:moveTo>
                    <a:pt x="1884" y="1"/>
                  </a:moveTo>
                  <a:lnTo>
                    <a:pt x="1655" y="306"/>
                  </a:lnTo>
                  <a:lnTo>
                    <a:pt x="1553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84" y="4558"/>
                  </a:lnTo>
                  <a:lnTo>
                    <a:pt x="1477" y="4787"/>
                  </a:lnTo>
                  <a:lnTo>
                    <a:pt x="2495" y="4787"/>
                  </a:lnTo>
                  <a:lnTo>
                    <a:pt x="3514" y="4558"/>
                  </a:lnTo>
                  <a:lnTo>
                    <a:pt x="3997" y="4354"/>
                  </a:lnTo>
                  <a:lnTo>
                    <a:pt x="3997" y="4303"/>
                  </a:lnTo>
                  <a:lnTo>
                    <a:pt x="3972" y="4252"/>
                  </a:lnTo>
                  <a:lnTo>
                    <a:pt x="2419" y="586"/>
                  </a:lnTo>
                  <a:lnTo>
                    <a:pt x="2343" y="306"/>
                  </a:lnTo>
                  <a:lnTo>
                    <a:pt x="2113" y="1"/>
                  </a:lnTo>
                  <a:close/>
                </a:path>
              </a:pathLst>
            </a:custGeom>
            <a:solidFill>
              <a:srgbClr val="FEEB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00;p15">
              <a:extLst>
                <a:ext uri="{FF2B5EF4-FFF2-40B4-BE49-F238E27FC236}">
                  <a16:creationId xmlns:a16="http://schemas.microsoft.com/office/drawing/2014/main" id="{A2A47029-29CF-43F1-AF19-363E6D102D8F}"/>
                </a:ext>
              </a:extLst>
            </p:cNvPr>
            <p:cNvSpPr/>
            <p:nvPr/>
          </p:nvSpPr>
          <p:spPr>
            <a:xfrm>
              <a:off x="6457075" y="2568525"/>
              <a:ext cx="99950" cy="38200"/>
            </a:xfrm>
            <a:custGeom>
              <a:avLst/>
              <a:gdLst/>
              <a:ahLst/>
              <a:cxnLst/>
              <a:rect l="l" t="t" r="r" b="b"/>
              <a:pathLst>
                <a:path w="3998" h="1528" extrusionOk="0">
                  <a:moveTo>
                    <a:pt x="0" y="0"/>
                  </a:moveTo>
                  <a:lnTo>
                    <a:pt x="0" y="306"/>
                  </a:lnTo>
                  <a:lnTo>
                    <a:pt x="331" y="840"/>
                  </a:lnTo>
                  <a:lnTo>
                    <a:pt x="917" y="1273"/>
                  </a:lnTo>
                  <a:lnTo>
                    <a:pt x="1553" y="1502"/>
                  </a:lnTo>
                  <a:lnTo>
                    <a:pt x="1833" y="1528"/>
                  </a:lnTo>
                  <a:lnTo>
                    <a:pt x="2139" y="1528"/>
                  </a:lnTo>
                  <a:lnTo>
                    <a:pt x="2419" y="1502"/>
                  </a:lnTo>
                  <a:lnTo>
                    <a:pt x="3081" y="1273"/>
                  </a:lnTo>
                  <a:lnTo>
                    <a:pt x="3641" y="840"/>
                  </a:lnTo>
                  <a:lnTo>
                    <a:pt x="3997" y="306"/>
                  </a:lnTo>
                  <a:lnTo>
                    <a:pt x="3997" y="0"/>
                  </a:lnTo>
                  <a:lnTo>
                    <a:pt x="3514" y="204"/>
                  </a:lnTo>
                  <a:lnTo>
                    <a:pt x="2495" y="433"/>
                  </a:lnTo>
                  <a:lnTo>
                    <a:pt x="1477" y="433"/>
                  </a:lnTo>
                  <a:lnTo>
                    <a:pt x="484" y="2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01;p15">
              <a:extLst>
                <a:ext uri="{FF2B5EF4-FFF2-40B4-BE49-F238E27FC236}">
                  <a16:creationId xmlns:a16="http://schemas.microsoft.com/office/drawing/2014/main" id="{19BF12BD-75A9-4CE3-919C-7482277868B4}"/>
                </a:ext>
              </a:extLst>
            </p:cNvPr>
            <p:cNvSpPr/>
            <p:nvPr/>
          </p:nvSpPr>
          <p:spPr>
            <a:xfrm>
              <a:off x="6255300" y="2522700"/>
              <a:ext cx="146425" cy="68750"/>
            </a:xfrm>
            <a:custGeom>
              <a:avLst/>
              <a:gdLst/>
              <a:ahLst/>
              <a:cxnLst/>
              <a:rect l="l" t="t" r="r" b="b"/>
              <a:pathLst>
                <a:path w="5857" h="2750" extrusionOk="0">
                  <a:moveTo>
                    <a:pt x="1376" y="0"/>
                  </a:moveTo>
                  <a:lnTo>
                    <a:pt x="1096" y="26"/>
                  </a:lnTo>
                  <a:lnTo>
                    <a:pt x="612" y="229"/>
                  </a:lnTo>
                  <a:lnTo>
                    <a:pt x="230" y="586"/>
                  </a:lnTo>
                  <a:lnTo>
                    <a:pt x="26" y="1095"/>
                  </a:lnTo>
                  <a:lnTo>
                    <a:pt x="1" y="1375"/>
                  </a:lnTo>
                  <a:lnTo>
                    <a:pt x="26" y="1655"/>
                  </a:lnTo>
                  <a:lnTo>
                    <a:pt x="230" y="2139"/>
                  </a:lnTo>
                  <a:lnTo>
                    <a:pt x="612" y="2521"/>
                  </a:lnTo>
                  <a:lnTo>
                    <a:pt x="1096" y="2724"/>
                  </a:lnTo>
                  <a:lnTo>
                    <a:pt x="1376" y="2750"/>
                  </a:lnTo>
                  <a:lnTo>
                    <a:pt x="4482" y="2750"/>
                  </a:lnTo>
                  <a:lnTo>
                    <a:pt x="4762" y="2724"/>
                  </a:lnTo>
                  <a:lnTo>
                    <a:pt x="5245" y="2521"/>
                  </a:lnTo>
                  <a:lnTo>
                    <a:pt x="5627" y="2139"/>
                  </a:lnTo>
                  <a:lnTo>
                    <a:pt x="5831" y="1655"/>
                  </a:lnTo>
                  <a:lnTo>
                    <a:pt x="5856" y="1375"/>
                  </a:lnTo>
                  <a:lnTo>
                    <a:pt x="5831" y="1095"/>
                  </a:lnTo>
                  <a:lnTo>
                    <a:pt x="5627" y="586"/>
                  </a:lnTo>
                  <a:lnTo>
                    <a:pt x="5245" y="229"/>
                  </a:lnTo>
                  <a:lnTo>
                    <a:pt x="4762" y="26"/>
                  </a:lnTo>
                  <a:lnTo>
                    <a:pt x="4482" y="0"/>
                  </a:lnTo>
                  <a:close/>
                </a:path>
              </a:pathLst>
            </a:custGeom>
            <a:solidFill>
              <a:srgbClr val="F1AA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202;p15">
              <a:extLst>
                <a:ext uri="{FF2B5EF4-FFF2-40B4-BE49-F238E27FC236}">
                  <a16:creationId xmlns:a16="http://schemas.microsoft.com/office/drawing/2014/main" id="{1C8C81CD-F60E-499F-A313-20CF5650E066}"/>
                </a:ext>
              </a:extLst>
            </p:cNvPr>
            <p:cNvSpPr/>
            <p:nvPr/>
          </p:nvSpPr>
          <p:spPr>
            <a:xfrm>
              <a:off x="6616200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586"/>
                  </a:lnTo>
                  <a:lnTo>
                    <a:pt x="25" y="1095"/>
                  </a:lnTo>
                  <a:lnTo>
                    <a:pt x="0" y="1375"/>
                  </a:lnTo>
                  <a:lnTo>
                    <a:pt x="25" y="1655"/>
                  </a:lnTo>
                  <a:lnTo>
                    <a:pt x="229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55" y="2750"/>
                  </a:lnTo>
                  <a:lnTo>
                    <a:pt x="4735" y="2724"/>
                  </a:lnTo>
                  <a:lnTo>
                    <a:pt x="5245" y="2521"/>
                  </a:lnTo>
                  <a:lnTo>
                    <a:pt x="5601" y="2139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586"/>
                  </a:lnTo>
                  <a:lnTo>
                    <a:pt x="5245" y="229"/>
                  </a:lnTo>
                  <a:lnTo>
                    <a:pt x="4735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F1AA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203;p15">
              <a:extLst>
                <a:ext uri="{FF2B5EF4-FFF2-40B4-BE49-F238E27FC236}">
                  <a16:creationId xmlns:a16="http://schemas.microsoft.com/office/drawing/2014/main" id="{8C7CE882-73F3-4D40-AD1A-46BC37A9AD27}"/>
                </a:ext>
              </a:extLst>
            </p:cNvPr>
            <p:cNvSpPr/>
            <p:nvPr/>
          </p:nvSpPr>
          <p:spPr>
            <a:xfrm>
              <a:off x="6112750" y="1879850"/>
              <a:ext cx="791775" cy="541675"/>
            </a:xfrm>
            <a:custGeom>
              <a:avLst/>
              <a:gdLst/>
              <a:ahLst/>
              <a:cxnLst/>
              <a:rect l="l" t="t" r="r" b="b"/>
              <a:pathLst>
                <a:path w="31671" h="21667" extrusionOk="0">
                  <a:moveTo>
                    <a:pt x="15021" y="1"/>
                  </a:moveTo>
                  <a:lnTo>
                    <a:pt x="13442" y="154"/>
                  </a:lnTo>
                  <a:lnTo>
                    <a:pt x="11889" y="485"/>
                  </a:lnTo>
                  <a:lnTo>
                    <a:pt x="10413" y="943"/>
                  </a:lnTo>
                  <a:lnTo>
                    <a:pt x="8987" y="1554"/>
                  </a:lnTo>
                  <a:lnTo>
                    <a:pt x="7638" y="2267"/>
                  </a:lnTo>
                  <a:lnTo>
                    <a:pt x="6365" y="3132"/>
                  </a:lnTo>
                  <a:lnTo>
                    <a:pt x="5194" y="4100"/>
                  </a:lnTo>
                  <a:lnTo>
                    <a:pt x="4124" y="5169"/>
                  </a:lnTo>
                  <a:lnTo>
                    <a:pt x="3157" y="6340"/>
                  </a:lnTo>
                  <a:lnTo>
                    <a:pt x="2291" y="7613"/>
                  </a:lnTo>
                  <a:lnTo>
                    <a:pt x="1579" y="8962"/>
                  </a:lnTo>
                  <a:lnTo>
                    <a:pt x="968" y="10388"/>
                  </a:lnTo>
                  <a:lnTo>
                    <a:pt x="509" y="11865"/>
                  </a:lnTo>
                  <a:lnTo>
                    <a:pt x="178" y="13418"/>
                  </a:lnTo>
                  <a:lnTo>
                    <a:pt x="26" y="14996"/>
                  </a:lnTo>
                  <a:lnTo>
                    <a:pt x="0" y="15811"/>
                  </a:lnTo>
                  <a:lnTo>
                    <a:pt x="0" y="21463"/>
                  </a:lnTo>
                  <a:lnTo>
                    <a:pt x="357" y="21513"/>
                  </a:lnTo>
                  <a:lnTo>
                    <a:pt x="1146" y="21437"/>
                  </a:lnTo>
                  <a:lnTo>
                    <a:pt x="2037" y="21132"/>
                  </a:lnTo>
                  <a:lnTo>
                    <a:pt x="2953" y="20673"/>
                  </a:lnTo>
                  <a:lnTo>
                    <a:pt x="4303" y="19757"/>
                  </a:lnTo>
                  <a:lnTo>
                    <a:pt x="5856" y="18306"/>
                  </a:lnTo>
                  <a:lnTo>
                    <a:pt x="6416" y="17593"/>
                  </a:lnTo>
                  <a:lnTo>
                    <a:pt x="6899" y="10515"/>
                  </a:lnTo>
                  <a:lnTo>
                    <a:pt x="10846" y="16727"/>
                  </a:lnTo>
                  <a:lnTo>
                    <a:pt x="11431" y="17160"/>
                  </a:lnTo>
                  <a:lnTo>
                    <a:pt x="13417" y="18077"/>
                  </a:lnTo>
                  <a:lnTo>
                    <a:pt x="16065" y="19019"/>
                  </a:lnTo>
                  <a:lnTo>
                    <a:pt x="19171" y="19910"/>
                  </a:lnTo>
                  <a:lnTo>
                    <a:pt x="22455" y="20699"/>
                  </a:lnTo>
                  <a:lnTo>
                    <a:pt x="25663" y="21284"/>
                  </a:lnTo>
                  <a:lnTo>
                    <a:pt x="28539" y="21641"/>
                  </a:lnTo>
                  <a:lnTo>
                    <a:pt x="30856" y="21666"/>
                  </a:lnTo>
                  <a:lnTo>
                    <a:pt x="31671" y="21513"/>
                  </a:lnTo>
                  <a:lnTo>
                    <a:pt x="31671" y="15811"/>
                  </a:lnTo>
                  <a:lnTo>
                    <a:pt x="31645" y="14996"/>
                  </a:lnTo>
                  <a:lnTo>
                    <a:pt x="31493" y="13418"/>
                  </a:lnTo>
                  <a:lnTo>
                    <a:pt x="31187" y="11865"/>
                  </a:lnTo>
                  <a:lnTo>
                    <a:pt x="30703" y="10388"/>
                  </a:lnTo>
                  <a:lnTo>
                    <a:pt x="30118" y="8962"/>
                  </a:lnTo>
                  <a:lnTo>
                    <a:pt x="29380" y="7613"/>
                  </a:lnTo>
                  <a:lnTo>
                    <a:pt x="28514" y="6340"/>
                  </a:lnTo>
                  <a:lnTo>
                    <a:pt x="27547" y="5169"/>
                  </a:lnTo>
                  <a:lnTo>
                    <a:pt x="26477" y="4100"/>
                  </a:lnTo>
                  <a:lnTo>
                    <a:pt x="25306" y="3132"/>
                  </a:lnTo>
                  <a:lnTo>
                    <a:pt x="24059" y="2267"/>
                  </a:lnTo>
                  <a:lnTo>
                    <a:pt x="22709" y="1554"/>
                  </a:lnTo>
                  <a:lnTo>
                    <a:pt x="21284" y="943"/>
                  </a:lnTo>
                  <a:lnTo>
                    <a:pt x="19807" y="485"/>
                  </a:lnTo>
                  <a:lnTo>
                    <a:pt x="18254" y="154"/>
                  </a:lnTo>
                  <a:lnTo>
                    <a:pt x="16650" y="1"/>
                  </a:lnTo>
                  <a:close/>
                </a:path>
              </a:pathLst>
            </a:custGeom>
            <a:solidFill>
              <a:srgbClr val="111D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4;p15">
              <a:extLst>
                <a:ext uri="{FF2B5EF4-FFF2-40B4-BE49-F238E27FC236}">
                  <a16:creationId xmlns:a16="http://schemas.microsoft.com/office/drawing/2014/main" id="{59F642B4-DFD1-4514-9D8F-80F304C77B80}"/>
                </a:ext>
              </a:extLst>
            </p:cNvPr>
            <p:cNvSpPr/>
            <p:nvPr/>
          </p:nvSpPr>
          <p:spPr>
            <a:xfrm>
              <a:off x="6273125" y="2341925"/>
              <a:ext cx="110775" cy="22300"/>
            </a:xfrm>
            <a:custGeom>
              <a:avLst/>
              <a:gdLst/>
              <a:ahLst/>
              <a:cxnLst/>
              <a:rect l="l" t="t" r="r" b="b"/>
              <a:pathLst>
                <a:path w="4431" h="892" fill="none" extrusionOk="0">
                  <a:moveTo>
                    <a:pt x="4431" y="892"/>
                  </a:moveTo>
                  <a:lnTo>
                    <a:pt x="4176" y="663"/>
                  </a:lnTo>
                  <a:lnTo>
                    <a:pt x="3667" y="332"/>
                  </a:lnTo>
                  <a:lnTo>
                    <a:pt x="2801" y="1"/>
                  </a:lnTo>
                  <a:lnTo>
                    <a:pt x="1605" y="1"/>
                  </a:lnTo>
                  <a:lnTo>
                    <a:pt x="764" y="332"/>
                  </a:lnTo>
                  <a:lnTo>
                    <a:pt x="230" y="663"/>
                  </a:lnTo>
                  <a:lnTo>
                    <a:pt x="1" y="892"/>
                  </a:lnTo>
                </a:path>
              </a:pathLst>
            </a:custGeom>
            <a:noFill/>
            <a:ln w="21000" cap="rnd" cmpd="sng">
              <a:solidFill>
                <a:srgbClr val="1F2F45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05;p15">
              <a:extLst>
                <a:ext uri="{FF2B5EF4-FFF2-40B4-BE49-F238E27FC236}">
                  <a16:creationId xmlns:a16="http://schemas.microsoft.com/office/drawing/2014/main" id="{27EA4451-D991-46DC-A339-ACD8E7BAFFB4}"/>
                </a:ext>
              </a:extLst>
            </p:cNvPr>
            <p:cNvSpPr/>
            <p:nvPr/>
          </p:nvSpPr>
          <p:spPr>
            <a:xfrm>
              <a:off x="6446875" y="2657625"/>
              <a:ext cx="123500" cy="35675"/>
            </a:xfrm>
            <a:custGeom>
              <a:avLst/>
              <a:gdLst/>
              <a:ahLst/>
              <a:cxnLst/>
              <a:rect l="l" t="t" r="r" b="b"/>
              <a:pathLst>
                <a:path w="4940" h="1427" extrusionOk="0">
                  <a:moveTo>
                    <a:pt x="1" y="0"/>
                  </a:moveTo>
                  <a:lnTo>
                    <a:pt x="154" y="306"/>
                  </a:lnTo>
                  <a:lnTo>
                    <a:pt x="612" y="815"/>
                  </a:lnTo>
                  <a:lnTo>
                    <a:pt x="1274" y="1197"/>
                  </a:lnTo>
                  <a:lnTo>
                    <a:pt x="2038" y="1426"/>
                  </a:lnTo>
                  <a:lnTo>
                    <a:pt x="2903" y="1426"/>
                  </a:lnTo>
                  <a:lnTo>
                    <a:pt x="3667" y="1222"/>
                  </a:lnTo>
                  <a:lnTo>
                    <a:pt x="4329" y="841"/>
                  </a:lnTo>
                  <a:lnTo>
                    <a:pt x="4787" y="331"/>
                  </a:lnTo>
                  <a:lnTo>
                    <a:pt x="4940" y="2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157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06;p15">
              <a:extLst>
                <a:ext uri="{FF2B5EF4-FFF2-40B4-BE49-F238E27FC236}">
                  <a16:creationId xmlns:a16="http://schemas.microsoft.com/office/drawing/2014/main" id="{D977D4AD-BDBC-49F8-B824-3003B75CA8E6}"/>
                </a:ext>
              </a:extLst>
            </p:cNvPr>
            <p:cNvSpPr/>
            <p:nvPr/>
          </p:nvSpPr>
          <p:spPr>
            <a:xfrm>
              <a:off x="6621925" y="2429125"/>
              <a:ext cx="130500" cy="66850"/>
            </a:xfrm>
            <a:custGeom>
              <a:avLst/>
              <a:gdLst/>
              <a:ahLst/>
              <a:cxnLst/>
              <a:rect l="l" t="t" r="r" b="b"/>
              <a:pathLst>
                <a:path w="5220" h="2674" extrusionOk="0">
                  <a:moveTo>
                    <a:pt x="2852" y="1"/>
                  </a:moveTo>
                  <a:lnTo>
                    <a:pt x="2291" y="103"/>
                  </a:lnTo>
                  <a:lnTo>
                    <a:pt x="1782" y="281"/>
                  </a:lnTo>
                  <a:lnTo>
                    <a:pt x="942" y="866"/>
                  </a:lnTo>
                  <a:lnTo>
                    <a:pt x="102" y="1808"/>
                  </a:lnTo>
                  <a:lnTo>
                    <a:pt x="0" y="1987"/>
                  </a:lnTo>
                  <a:lnTo>
                    <a:pt x="204" y="2114"/>
                  </a:lnTo>
                  <a:lnTo>
                    <a:pt x="1375" y="2547"/>
                  </a:lnTo>
                  <a:lnTo>
                    <a:pt x="2393" y="2674"/>
                  </a:lnTo>
                  <a:lnTo>
                    <a:pt x="2928" y="2572"/>
                  </a:lnTo>
                  <a:lnTo>
                    <a:pt x="3437" y="2394"/>
                  </a:lnTo>
                  <a:lnTo>
                    <a:pt x="4303" y="1808"/>
                  </a:lnTo>
                  <a:lnTo>
                    <a:pt x="5117" y="866"/>
                  </a:lnTo>
                  <a:lnTo>
                    <a:pt x="5219" y="663"/>
                  </a:lnTo>
                  <a:lnTo>
                    <a:pt x="5041" y="561"/>
                  </a:lnTo>
                  <a:lnTo>
                    <a:pt x="3870" y="103"/>
                  </a:lnTo>
                  <a:lnTo>
                    <a:pt x="2852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07;p15">
              <a:extLst>
                <a:ext uri="{FF2B5EF4-FFF2-40B4-BE49-F238E27FC236}">
                  <a16:creationId xmlns:a16="http://schemas.microsoft.com/office/drawing/2014/main" id="{FD789523-D15F-4A86-8FD5-D15B93DE1351}"/>
                </a:ext>
              </a:extLst>
            </p:cNvPr>
            <p:cNvSpPr/>
            <p:nvPr/>
          </p:nvSpPr>
          <p:spPr>
            <a:xfrm>
              <a:off x="6261675" y="2429125"/>
              <a:ext cx="129875" cy="66850"/>
            </a:xfrm>
            <a:custGeom>
              <a:avLst/>
              <a:gdLst/>
              <a:ahLst/>
              <a:cxnLst/>
              <a:rect l="l" t="t" r="r" b="b"/>
              <a:pathLst>
                <a:path w="5195" h="2674" extrusionOk="0">
                  <a:moveTo>
                    <a:pt x="2368" y="1"/>
                  </a:moveTo>
                  <a:lnTo>
                    <a:pt x="1350" y="103"/>
                  </a:lnTo>
                  <a:lnTo>
                    <a:pt x="179" y="561"/>
                  </a:lnTo>
                  <a:lnTo>
                    <a:pt x="0" y="663"/>
                  </a:lnTo>
                  <a:lnTo>
                    <a:pt x="102" y="866"/>
                  </a:lnTo>
                  <a:lnTo>
                    <a:pt x="917" y="1808"/>
                  </a:lnTo>
                  <a:lnTo>
                    <a:pt x="1757" y="2394"/>
                  </a:lnTo>
                  <a:lnTo>
                    <a:pt x="2292" y="2572"/>
                  </a:lnTo>
                  <a:lnTo>
                    <a:pt x="2826" y="2674"/>
                  </a:lnTo>
                  <a:lnTo>
                    <a:pt x="3845" y="2547"/>
                  </a:lnTo>
                  <a:lnTo>
                    <a:pt x="5016" y="2114"/>
                  </a:lnTo>
                  <a:lnTo>
                    <a:pt x="5194" y="1987"/>
                  </a:lnTo>
                  <a:lnTo>
                    <a:pt x="5092" y="1808"/>
                  </a:lnTo>
                  <a:lnTo>
                    <a:pt x="4278" y="866"/>
                  </a:lnTo>
                  <a:lnTo>
                    <a:pt x="3437" y="281"/>
                  </a:lnTo>
                  <a:lnTo>
                    <a:pt x="2903" y="103"/>
                  </a:lnTo>
                  <a:lnTo>
                    <a:pt x="2368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08;p15">
              <a:extLst>
                <a:ext uri="{FF2B5EF4-FFF2-40B4-BE49-F238E27FC236}">
                  <a16:creationId xmlns:a16="http://schemas.microsoft.com/office/drawing/2014/main" id="{82C7A623-8063-4CF4-8669-4AF01F94B766}"/>
                </a:ext>
              </a:extLst>
            </p:cNvPr>
            <p:cNvSpPr/>
            <p:nvPr/>
          </p:nvSpPr>
          <p:spPr>
            <a:xfrm>
              <a:off x="6294775" y="2438675"/>
              <a:ext cx="26750" cy="26750"/>
            </a:xfrm>
            <a:custGeom>
              <a:avLst/>
              <a:gdLst/>
              <a:ahLst/>
              <a:cxnLst/>
              <a:rect l="l" t="t" r="r" b="b"/>
              <a:pathLst>
                <a:path w="1070" h="1070" extrusionOk="0">
                  <a:moveTo>
                    <a:pt x="535" y="1"/>
                  </a:moveTo>
                  <a:lnTo>
                    <a:pt x="306" y="26"/>
                  </a:lnTo>
                  <a:lnTo>
                    <a:pt x="26" y="332"/>
                  </a:lnTo>
                  <a:lnTo>
                    <a:pt x="0" y="535"/>
                  </a:lnTo>
                  <a:lnTo>
                    <a:pt x="26" y="739"/>
                  </a:lnTo>
                  <a:lnTo>
                    <a:pt x="306" y="1044"/>
                  </a:lnTo>
                  <a:lnTo>
                    <a:pt x="535" y="1070"/>
                  </a:lnTo>
                  <a:lnTo>
                    <a:pt x="739" y="1044"/>
                  </a:lnTo>
                  <a:lnTo>
                    <a:pt x="1019" y="739"/>
                  </a:lnTo>
                  <a:lnTo>
                    <a:pt x="1070" y="535"/>
                  </a:lnTo>
                  <a:lnTo>
                    <a:pt x="1019" y="332"/>
                  </a:lnTo>
                  <a:lnTo>
                    <a:pt x="739" y="26"/>
                  </a:lnTo>
                  <a:lnTo>
                    <a:pt x="5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09;p15">
              <a:extLst>
                <a:ext uri="{FF2B5EF4-FFF2-40B4-BE49-F238E27FC236}">
                  <a16:creationId xmlns:a16="http://schemas.microsoft.com/office/drawing/2014/main" id="{4DBE5D31-55C4-45E6-8A52-8971F16CF33D}"/>
                </a:ext>
              </a:extLst>
            </p:cNvPr>
            <p:cNvSpPr/>
            <p:nvPr/>
          </p:nvSpPr>
          <p:spPr>
            <a:xfrm>
              <a:off x="6660750" y="2445050"/>
              <a:ext cx="26750" cy="26125"/>
            </a:xfrm>
            <a:custGeom>
              <a:avLst/>
              <a:gdLst/>
              <a:ahLst/>
              <a:cxnLst/>
              <a:rect l="l" t="t" r="r" b="b"/>
              <a:pathLst>
                <a:path w="1070" h="1045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35" y="1044"/>
                  </a:lnTo>
                  <a:lnTo>
                    <a:pt x="738" y="1019"/>
                  </a:lnTo>
                  <a:lnTo>
                    <a:pt x="1019" y="739"/>
                  </a:lnTo>
                  <a:lnTo>
                    <a:pt x="1069" y="509"/>
                  </a:lnTo>
                  <a:lnTo>
                    <a:pt x="1019" y="306"/>
                  </a:lnTo>
                  <a:lnTo>
                    <a:pt x="738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10;p15">
              <a:extLst>
                <a:ext uri="{FF2B5EF4-FFF2-40B4-BE49-F238E27FC236}">
                  <a16:creationId xmlns:a16="http://schemas.microsoft.com/office/drawing/2014/main" id="{AF22B387-4D86-46D9-A380-6620BE15E65C}"/>
                </a:ext>
              </a:extLst>
            </p:cNvPr>
            <p:cNvSpPr/>
            <p:nvPr/>
          </p:nvSpPr>
          <p:spPr>
            <a:xfrm>
              <a:off x="7025450" y="2455225"/>
              <a:ext cx="357075" cy="586225"/>
            </a:xfrm>
            <a:custGeom>
              <a:avLst/>
              <a:gdLst/>
              <a:ahLst/>
              <a:cxnLst/>
              <a:rect l="l" t="t" r="r" b="b"/>
              <a:pathLst>
                <a:path w="14283" h="23449" extrusionOk="0">
                  <a:moveTo>
                    <a:pt x="9216" y="1"/>
                  </a:moveTo>
                  <a:lnTo>
                    <a:pt x="8783" y="102"/>
                  </a:lnTo>
                  <a:lnTo>
                    <a:pt x="8427" y="357"/>
                  </a:lnTo>
                  <a:lnTo>
                    <a:pt x="8172" y="764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59" y="8453"/>
                  </a:lnTo>
                  <a:lnTo>
                    <a:pt x="7587" y="1757"/>
                  </a:lnTo>
                  <a:lnTo>
                    <a:pt x="7638" y="1503"/>
                  </a:lnTo>
                  <a:lnTo>
                    <a:pt x="7587" y="1044"/>
                  </a:lnTo>
                  <a:lnTo>
                    <a:pt x="7383" y="637"/>
                  </a:lnTo>
                  <a:lnTo>
                    <a:pt x="7027" y="357"/>
                  </a:lnTo>
                  <a:lnTo>
                    <a:pt x="6823" y="306"/>
                  </a:lnTo>
                  <a:lnTo>
                    <a:pt x="6619" y="255"/>
                  </a:lnTo>
                  <a:lnTo>
                    <a:pt x="6187" y="357"/>
                  </a:lnTo>
                  <a:lnTo>
                    <a:pt x="5830" y="637"/>
                  </a:lnTo>
                  <a:lnTo>
                    <a:pt x="5576" y="1019"/>
                  </a:lnTo>
                  <a:lnTo>
                    <a:pt x="5499" y="1273"/>
                  </a:lnTo>
                  <a:lnTo>
                    <a:pt x="3386" y="10439"/>
                  </a:lnTo>
                  <a:lnTo>
                    <a:pt x="3157" y="9548"/>
                  </a:lnTo>
                  <a:lnTo>
                    <a:pt x="2648" y="8173"/>
                  </a:lnTo>
                  <a:lnTo>
                    <a:pt x="2139" y="7231"/>
                  </a:lnTo>
                  <a:lnTo>
                    <a:pt x="1629" y="6594"/>
                  </a:lnTo>
                  <a:lnTo>
                    <a:pt x="968" y="6111"/>
                  </a:lnTo>
                  <a:lnTo>
                    <a:pt x="382" y="6034"/>
                  </a:lnTo>
                  <a:lnTo>
                    <a:pt x="331" y="6060"/>
                  </a:lnTo>
                  <a:lnTo>
                    <a:pt x="178" y="6136"/>
                  </a:lnTo>
                  <a:lnTo>
                    <a:pt x="0" y="6442"/>
                  </a:lnTo>
                  <a:lnTo>
                    <a:pt x="0" y="6951"/>
                  </a:lnTo>
                  <a:lnTo>
                    <a:pt x="26" y="7078"/>
                  </a:lnTo>
                  <a:lnTo>
                    <a:pt x="560" y="10006"/>
                  </a:lnTo>
                  <a:lnTo>
                    <a:pt x="1171" y="13494"/>
                  </a:lnTo>
                  <a:lnTo>
                    <a:pt x="1222" y="13901"/>
                  </a:lnTo>
                  <a:lnTo>
                    <a:pt x="1426" y="14563"/>
                  </a:lnTo>
                  <a:lnTo>
                    <a:pt x="1909" y="15327"/>
                  </a:lnTo>
                  <a:lnTo>
                    <a:pt x="2953" y="16116"/>
                  </a:lnTo>
                  <a:lnTo>
                    <a:pt x="3157" y="16192"/>
                  </a:lnTo>
                  <a:lnTo>
                    <a:pt x="1859" y="21844"/>
                  </a:lnTo>
                  <a:lnTo>
                    <a:pt x="8809" y="23448"/>
                  </a:lnTo>
                  <a:lnTo>
                    <a:pt x="10158" y="17694"/>
                  </a:lnTo>
                  <a:lnTo>
                    <a:pt x="10285" y="17694"/>
                  </a:lnTo>
                  <a:lnTo>
                    <a:pt x="10718" y="17618"/>
                  </a:lnTo>
                  <a:lnTo>
                    <a:pt x="11202" y="17338"/>
                  </a:lnTo>
                  <a:lnTo>
                    <a:pt x="11635" y="16803"/>
                  </a:lnTo>
                  <a:lnTo>
                    <a:pt x="11762" y="16396"/>
                  </a:lnTo>
                  <a:lnTo>
                    <a:pt x="12093" y="14970"/>
                  </a:lnTo>
                  <a:lnTo>
                    <a:pt x="12831" y="11737"/>
                  </a:lnTo>
                  <a:lnTo>
                    <a:pt x="13086" y="10617"/>
                  </a:lnTo>
                  <a:lnTo>
                    <a:pt x="13213" y="10108"/>
                  </a:lnTo>
                  <a:lnTo>
                    <a:pt x="14232" y="5652"/>
                  </a:lnTo>
                  <a:lnTo>
                    <a:pt x="14282" y="5423"/>
                  </a:lnTo>
                  <a:lnTo>
                    <a:pt x="14232" y="4965"/>
                  </a:lnTo>
                  <a:lnTo>
                    <a:pt x="14028" y="4609"/>
                  </a:lnTo>
                  <a:lnTo>
                    <a:pt x="13722" y="4354"/>
                  </a:lnTo>
                  <a:lnTo>
                    <a:pt x="13519" y="4303"/>
                  </a:lnTo>
                  <a:lnTo>
                    <a:pt x="13315" y="4252"/>
                  </a:lnTo>
                  <a:lnTo>
                    <a:pt x="12933" y="4354"/>
                  </a:lnTo>
                  <a:lnTo>
                    <a:pt x="12602" y="4609"/>
                  </a:lnTo>
                  <a:lnTo>
                    <a:pt x="12373" y="4965"/>
                  </a:lnTo>
                  <a:lnTo>
                    <a:pt x="12297" y="5194"/>
                  </a:lnTo>
                  <a:lnTo>
                    <a:pt x="11253" y="9675"/>
                  </a:lnTo>
                  <a:lnTo>
                    <a:pt x="10871" y="9573"/>
                  </a:lnTo>
                  <a:lnTo>
                    <a:pt x="12322" y="3285"/>
                  </a:lnTo>
                  <a:lnTo>
                    <a:pt x="12373" y="3030"/>
                  </a:lnTo>
                  <a:lnTo>
                    <a:pt x="12322" y="2572"/>
                  </a:lnTo>
                  <a:lnTo>
                    <a:pt x="12093" y="2165"/>
                  </a:lnTo>
                  <a:lnTo>
                    <a:pt x="11762" y="1884"/>
                  </a:lnTo>
                  <a:lnTo>
                    <a:pt x="11558" y="1834"/>
                  </a:lnTo>
                  <a:lnTo>
                    <a:pt x="11329" y="1783"/>
                  </a:lnTo>
                  <a:lnTo>
                    <a:pt x="10922" y="1884"/>
                  </a:lnTo>
                  <a:lnTo>
                    <a:pt x="10565" y="2165"/>
                  </a:lnTo>
                  <a:lnTo>
                    <a:pt x="10285" y="2546"/>
                  </a:lnTo>
                  <a:lnTo>
                    <a:pt x="10235" y="2801"/>
                  </a:lnTo>
                  <a:lnTo>
                    <a:pt x="8783" y="9089"/>
                  </a:lnTo>
                  <a:lnTo>
                    <a:pt x="8452" y="9013"/>
                  </a:lnTo>
                  <a:lnTo>
                    <a:pt x="10209" y="1503"/>
                  </a:lnTo>
                  <a:lnTo>
                    <a:pt x="10235" y="1248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102"/>
                  </a:lnTo>
                  <a:lnTo>
                    <a:pt x="9420" y="26"/>
                  </a:lnTo>
                  <a:lnTo>
                    <a:pt x="9216" y="1"/>
                  </a:lnTo>
                  <a:close/>
                </a:path>
              </a:pathLst>
            </a:custGeom>
            <a:solidFill>
              <a:srgbClr val="F2D1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11;p15">
              <a:extLst>
                <a:ext uri="{FF2B5EF4-FFF2-40B4-BE49-F238E27FC236}">
                  <a16:creationId xmlns:a16="http://schemas.microsoft.com/office/drawing/2014/main" id="{ED13ED74-144E-4A3E-9016-5D17EA71A36F}"/>
                </a:ext>
              </a:extLst>
            </p:cNvPr>
            <p:cNvSpPr/>
            <p:nvPr/>
          </p:nvSpPr>
          <p:spPr>
            <a:xfrm>
              <a:off x="7109450" y="2714900"/>
              <a:ext cx="675" cy="675"/>
            </a:xfrm>
            <a:custGeom>
              <a:avLst/>
              <a:gdLst/>
              <a:ahLst/>
              <a:cxnLst/>
              <a:rect l="l" t="t" r="r" b="b"/>
              <a:pathLst>
                <a:path w="27" h="27" extrusionOk="0">
                  <a:moveTo>
                    <a:pt x="1" y="1"/>
                  </a:moveTo>
                  <a:lnTo>
                    <a:pt x="1" y="1"/>
                  </a:lnTo>
                  <a:lnTo>
                    <a:pt x="26" y="26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12;p15">
              <a:extLst>
                <a:ext uri="{FF2B5EF4-FFF2-40B4-BE49-F238E27FC236}">
                  <a16:creationId xmlns:a16="http://schemas.microsoft.com/office/drawing/2014/main" id="{B869DCD0-A604-4F41-9364-B5282C3289A1}"/>
                </a:ext>
              </a:extLst>
            </p:cNvPr>
            <p:cNvSpPr/>
            <p:nvPr/>
          </p:nvSpPr>
          <p:spPr>
            <a:xfrm>
              <a:off x="7143175" y="2659525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3" y="1"/>
                  </a:moveTo>
                  <a:lnTo>
                    <a:pt x="1" y="485"/>
                  </a:lnTo>
                  <a:lnTo>
                    <a:pt x="7537" y="2216"/>
                  </a:lnTo>
                  <a:lnTo>
                    <a:pt x="7639" y="1732"/>
                  </a:lnTo>
                  <a:lnTo>
                    <a:pt x="6544" y="1503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43" y="841"/>
                  </a:lnTo>
                  <a:lnTo>
                    <a:pt x="3769" y="841"/>
                  </a:lnTo>
                  <a:lnTo>
                    <a:pt x="1656" y="357"/>
                  </a:lnTo>
                  <a:lnTo>
                    <a:pt x="1350" y="281"/>
                  </a:lnTo>
                  <a:lnTo>
                    <a:pt x="103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13;p15">
              <a:extLst>
                <a:ext uri="{FF2B5EF4-FFF2-40B4-BE49-F238E27FC236}">
                  <a16:creationId xmlns:a16="http://schemas.microsoft.com/office/drawing/2014/main" id="{6DCFC2D0-ADA7-4C5E-BC22-5395DACBD677}"/>
                </a:ext>
              </a:extLst>
            </p:cNvPr>
            <p:cNvSpPr/>
            <p:nvPr/>
          </p:nvSpPr>
          <p:spPr>
            <a:xfrm>
              <a:off x="7110100" y="2708550"/>
              <a:ext cx="105675" cy="159775"/>
            </a:xfrm>
            <a:custGeom>
              <a:avLst/>
              <a:gdLst/>
              <a:ahLst/>
              <a:cxnLst/>
              <a:rect l="l" t="t" r="r" b="b"/>
              <a:pathLst>
                <a:path w="4227" h="6391" extrusionOk="0">
                  <a:moveTo>
                    <a:pt x="51" y="0"/>
                  </a:moveTo>
                  <a:lnTo>
                    <a:pt x="51" y="51"/>
                  </a:lnTo>
                  <a:lnTo>
                    <a:pt x="0" y="280"/>
                  </a:lnTo>
                  <a:lnTo>
                    <a:pt x="229" y="306"/>
                  </a:lnTo>
                  <a:lnTo>
                    <a:pt x="1120" y="637"/>
                  </a:lnTo>
                  <a:lnTo>
                    <a:pt x="1859" y="1044"/>
                  </a:lnTo>
                  <a:lnTo>
                    <a:pt x="2597" y="1680"/>
                  </a:lnTo>
                  <a:lnTo>
                    <a:pt x="3259" y="2571"/>
                  </a:lnTo>
                  <a:lnTo>
                    <a:pt x="3717" y="3794"/>
                  </a:lnTo>
                  <a:lnTo>
                    <a:pt x="3895" y="5372"/>
                  </a:lnTo>
                  <a:lnTo>
                    <a:pt x="3819" y="6314"/>
                  </a:lnTo>
                  <a:lnTo>
                    <a:pt x="4099" y="6390"/>
                  </a:lnTo>
                  <a:lnTo>
                    <a:pt x="4150" y="6212"/>
                  </a:lnTo>
                  <a:lnTo>
                    <a:pt x="4226" y="5117"/>
                  </a:lnTo>
                  <a:lnTo>
                    <a:pt x="4175" y="4124"/>
                  </a:lnTo>
                  <a:lnTo>
                    <a:pt x="3895" y="3030"/>
                  </a:lnTo>
                  <a:lnTo>
                    <a:pt x="3335" y="1935"/>
                  </a:lnTo>
                  <a:lnTo>
                    <a:pt x="2393" y="968"/>
                  </a:lnTo>
                  <a:lnTo>
                    <a:pt x="1375" y="407"/>
                  </a:lnTo>
                  <a:lnTo>
                    <a:pt x="535" y="10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14;p15">
              <a:extLst>
                <a:ext uri="{FF2B5EF4-FFF2-40B4-BE49-F238E27FC236}">
                  <a16:creationId xmlns:a16="http://schemas.microsoft.com/office/drawing/2014/main" id="{CC5367AD-8114-476F-BF63-CCCDBAF96F82}"/>
                </a:ext>
              </a:extLst>
            </p:cNvPr>
            <p:cNvSpPr/>
            <p:nvPr/>
          </p:nvSpPr>
          <p:spPr>
            <a:xfrm>
              <a:off x="7087825" y="2888650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7" y="1"/>
                  </a:moveTo>
                  <a:lnTo>
                    <a:pt x="0" y="1783"/>
                  </a:lnTo>
                  <a:lnTo>
                    <a:pt x="6950" y="3387"/>
                  </a:lnTo>
                  <a:lnTo>
                    <a:pt x="7358" y="1605"/>
                  </a:lnTo>
                  <a:lnTo>
                    <a:pt x="407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15;p15">
              <a:extLst>
                <a:ext uri="{FF2B5EF4-FFF2-40B4-BE49-F238E27FC236}">
                  <a16:creationId xmlns:a16="http://schemas.microsoft.com/office/drawing/2014/main" id="{C1724E4E-7EA0-40EF-9BA5-745AFA29D705}"/>
                </a:ext>
              </a:extLst>
            </p:cNvPr>
            <p:cNvSpPr/>
            <p:nvPr/>
          </p:nvSpPr>
          <p:spPr>
            <a:xfrm>
              <a:off x="7048350" y="2910950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1" y="1909"/>
                  </a:lnTo>
                  <a:lnTo>
                    <a:pt x="9064" y="4023"/>
                  </a:lnTo>
                  <a:lnTo>
                    <a:pt x="9497" y="2088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F35E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216;p15">
              <a:extLst>
                <a:ext uri="{FF2B5EF4-FFF2-40B4-BE49-F238E27FC236}">
                  <a16:creationId xmlns:a16="http://schemas.microsoft.com/office/drawing/2014/main" id="{C6C352DC-E0AB-4A49-B47B-78FE125BFAE8}"/>
                </a:ext>
              </a:extLst>
            </p:cNvPr>
            <p:cNvSpPr/>
            <p:nvPr/>
          </p:nvSpPr>
          <p:spPr>
            <a:xfrm>
              <a:off x="7026075" y="29485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8" y="0"/>
                  </a:moveTo>
                  <a:lnTo>
                    <a:pt x="1" y="4226"/>
                  </a:lnTo>
                  <a:lnTo>
                    <a:pt x="9548" y="4226"/>
                  </a:lnTo>
                  <a:lnTo>
                    <a:pt x="10057" y="2088"/>
                  </a:lnTo>
                  <a:lnTo>
                    <a:pt x="968" y="0"/>
                  </a:lnTo>
                  <a:close/>
                </a:path>
              </a:pathLst>
            </a:custGeom>
            <a:solidFill>
              <a:srgbClr val="CD36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" name="Google Shape;217;p15">
            <a:extLst>
              <a:ext uri="{FF2B5EF4-FFF2-40B4-BE49-F238E27FC236}">
                <a16:creationId xmlns:a16="http://schemas.microsoft.com/office/drawing/2014/main" id="{936BC3BD-9030-48BB-BDF3-E02C44113D8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91140D3-E07E-4C15-9212-8DB20A01A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482" y="15045"/>
            <a:ext cx="6754091" cy="52322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Hoạt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động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2: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Xử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lí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tình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huống</a:t>
            </a:r>
            <a:endParaRPr lang="uz-Latn-UZ" altLang="en-US" sz="2800" b="1" dirty="0">
              <a:ln/>
              <a:solidFill>
                <a:schemeClr val="accent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7DA2868-266A-49E8-95DC-B83CD2994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749" y="519483"/>
            <a:ext cx="734926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vi-VN" altLang="en-US" sz="2200" dirty="0">
                <a:solidFill>
                  <a:srgbClr val="002060"/>
                </a:solidFill>
                <a:latin typeface="+mn-lt"/>
              </a:rPr>
              <a:t>     Em hãy cùng các bạn trong nhóm đóng vai để xử lí </a:t>
            </a:r>
            <a:r>
              <a:rPr lang="en-US" altLang="en-US" sz="220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mỗi</a:t>
            </a:r>
            <a:r>
              <a:rPr lang="en-US" altLang="en-US" sz="2200" dirty="0">
                <a:solidFill>
                  <a:srgbClr val="002060"/>
                </a:solidFill>
                <a:latin typeface="+mn-lt"/>
              </a:rPr>
              <a:t> </a:t>
            </a:r>
            <a:r>
              <a:rPr lang="vi-VN" altLang="en-US" sz="2200" dirty="0">
                <a:solidFill>
                  <a:srgbClr val="002060"/>
                </a:solidFill>
                <a:latin typeface="+mn-lt"/>
              </a:rPr>
              <a:t>tình huống sau:</a:t>
            </a:r>
            <a:endParaRPr lang="en-US" altLang="en-US" sz="2200" dirty="0">
              <a:solidFill>
                <a:srgbClr val="002060"/>
              </a:solidFill>
              <a:latin typeface="+mn-lt"/>
            </a:endParaRPr>
          </a:p>
          <a:p>
            <a:pPr algn="just" eaLnBrk="1" hangingPunct="1">
              <a:defRPr/>
            </a:pPr>
            <a:r>
              <a:rPr lang="vi-VN" altLang="en-US" sz="22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altLang="en-US" sz="2200" b="1" dirty="0">
                <a:solidFill>
                  <a:srgbClr val="002060"/>
                </a:solidFill>
                <a:latin typeface="+mn-lt"/>
              </a:rPr>
              <a:t>    </a:t>
            </a:r>
            <a:r>
              <a:rPr lang="vi-VN" altLang="en-US" sz="2200" b="1" dirty="0">
                <a:solidFill>
                  <a:srgbClr val="002060"/>
                </a:solidFill>
                <a:latin typeface="+mn-lt"/>
              </a:rPr>
              <a:t>a)</a:t>
            </a:r>
            <a:r>
              <a:rPr lang="vi-VN" altLang="en-US" sz="2200" dirty="0">
                <a:solidFill>
                  <a:srgbClr val="002060"/>
                </a:solidFill>
                <a:latin typeface="+mn-lt"/>
              </a:rPr>
              <a:t> Em mượn sách của thư viện mang về, không may để em bé làm rách.</a:t>
            </a:r>
          </a:p>
          <a:p>
            <a:pPr algn="just" eaLnBrk="1" hangingPunct="1">
              <a:defRPr/>
            </a:pPr>
            <a:r>
              <a:rPr lang="vi-VN" altLang="en-US" sz="2200" dirty="0">
                <a:solidFill>
                  <a:srgbClr val="002060"/>
                </a:solidFill>
                <a:latin typeface="+mn-lt"/>
              </a:rPr>
              <a:t>     </a:t>
            </a:r>
            <a:r>
              <a:rPr lang="vi-VN" altLang="en-US" sz="2200" b="1" dirty="0">
                <a:solidFill>
                  <a:srgbClr val="002060"/>
                </a:solidFill>
                <a:latin typeface="+mn-lt"/>
              </a:rPr>
              <a:t>b)</a:t>
            </a:r>
            <a:r>
              <a:rPr lang="vi-VN" altLang="en-US" sz="2200" dirty="0">
                <a:solidFill>
                  <a:srgbClr val="002060"/>
                </a:solidFill>
                <a:latin typeface="+mn-lt"/>
              </a:rPr>
              <a:t> Lớp đi cắm trại, em nhận đem túi thuốc cứu thương. Nhưng chẳng may bị đau chân, em không đi được</a:t>
            </a:r>
            <a:r>
              <a:rPr lang="en-US" altLang="en-US" sz="2200" dirty="0">
                <a:solidFill>
                  <a:srgbClr val="002060"/>
                </a:solidFill>
                <a:latin typeface="+mn-lt"/>
              </a:rPr>
              <a:t>.</a:t>
            </a:r>
            <a:endParaRPr lang="vi-VN" altLang="en-US" sz="2200" dirty="0">
              <a:solidFill>
                <a:srgbClr val="002060"/>
              </a:solidFill>
              <a:latin typeface="+mn-lt"/>
            </a:endParaRPr>
          </a:p>
          <a:p>
            <a:pPr algn="just" eaLnBrk="1" hangingPunct="1">
              <a:defRPr/>
            </a:pPr>
            <a:r>
              <a:rPr lang="en-US" altLang="en-US" sz="2200" dirty="0">
                <a:solidFill>
                  <a:srgbClr val="002060"/>
                </a:solidFill>
                <a:latin typeface="+mn-lt"/>
              </a:rPr>
              <a:t>     </a:t>
            </a:r>
            <a:r>
              <a:rPr lang="vi-VN" altLang="en-US" sz="2200" b="1" dirty="0">
                <a:solidFill>
                  <a:srgbClr val="002060"/>
                </a:solidFill>
                <a:latin typeface="+mn-lt"/>
              </a:rPr>
              <a:t>c)</a:t>
            </a:r>
            <a:r>
              <a:rPr lang="vi-VN" altLang="en-US" sz="2200" dirty="0">
                <a:solidFill>
                  <a:srgbClr val="002060"/>
                </a:solidFill>
                <a:latin typeface="+mn-lt"/>
              </a:rPr>
              <a:t> Em được phân công phụ trách nhóm năm bạn trang trí cho buổi Đại hội Chi đội của lớp, nhưng chỉ có bốn bạn đến tham gia chuẩn bị.</a:t>
            </a:r>
          </a:p>
          <a:p>
            <a:pPr algn="just" eaLnBrk="1" hangingPunct="1">
              <a:defRPr/>
            </a:pPr>
            <a:r>
              <a:rPr lang="en-US" altLang="en-US" sz="2200" dirty="0">
                <a:solidFill>
                  <a:srgbClr val="002060"/>
                </a:solidFill>
                <a:latin typeface="+mn-lt"/>
              </a:rPr>
              <a:t>     </a:t>
            </a:r>
            <a:r>
              <a:rPr lang="vi-VN" altLang="en-US" sz="2200" b="1" dirty="0">
                <a:solidFill>
                  <a:srgbClr val="002060"/>
                </a:solidFill>
                <a:latin typeface="+mn-lt"/>
              </a:rPr>
              <a:t>d</a:t>
            </a:r>
            <a:r>
              <a:rPr lang="vi-VN" altLang="en-US" sz="2200" dirty="0">
                <a:solidFill>
                  <a:srgbClr val="002060"/>
                </a:solidFill>
                <a:latin typeface="+mn-lt"/>
              </a:rPr>
              <a:t>) Khi xin phép mẹ đi dự sinh nhật bạn, em hứa sẽ về sớm nấu cơm. Nhưng mải vui, em về muộn. </a:t>
            </a:r>
            <a:endParaRPr lang="en-US" altLang="en-US" sz="2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5754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C68D24E-13ED-4AB3-8CB4-11AC59661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036" y="472245"/>
            <a:ext cx="6089073" cy="52322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Hoạt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động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2: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Xử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lí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tình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huống</a:t>
            </a:r>
            <a:endParaRPr lang="uz-Latn-UZ" altLang="en-US" sz="2800" b="1" dirty="0">
              <a:ln/>
              <a:solidFill>
                <a:schemeClr val="accent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2DE43ADC-564E-4F76-93D4-54BBEAA29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066" y="1514331"/>
            <a:ext cx="70008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a)</a:t>
            </a:r>
            <a:r>
              <a:rPr lang="vi-VN" alt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vi-VN" altLang="en-US" sz="26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Em mượn sách của thư viện mang về, không may để em bé làm rách.</a:t>
            </a:r>
            <a:endParaRPr lang="en-US" altLang="en-US" sz="26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11" name="Google Shape;1026;p37">
            <a:extLst>
              <a:ext uri="{FF2B5EF4-FFF2-40B4-BE49-F238E27FC236}">
                <a16:creationId xmlns:a16="http://schemas.microsoft.com/office/drawing/2014/main" id="{9CE166A2-EB63-4D79-BAA5-C1F042530579}"/>
              </a:ext>
            </a:extLst>
          </p:cNvPr>
          <p:cNvGrpSpPr/>
          <p:nvPr/>
        </p:nvGrpSpPr>
        <p:grpSpPr>
          <a:xfrm flipH="1">
            <a:off x="7426781" y="3579898"/>
            <a:ext cx="1717219" cy="1563602"/>
            <a:chOff x="5930700" y="247325"/>
            <a:chExt cx="1451825" cy="1321950"/>
          </a:xfrm>
        </p:grpSpPr>
        <p:sp>
          <p:nvSpPr>
            <p:cNvPr id="12" name="Google Shape;1027;p37">
              <a:extLst>
                <a:ext uri="{FF2B5EF4-FFF2-40B4-BE49-F238E27FC236}">
                  <a16:creationId xmlns:a16="http://schemas.microsoft.com/office/drawing/2014/main" id="{794895FE-0EDA-407E-9DAE-A274D39CC4D3}"/>
                </a:ext>
              </a:extLst>
            </p:cNvPr>
            <p:cNvSpPr/>
            <p:nvPr/>
          </p:nvSpPr>
          <p:spPr>
            <a:xfrm>
              <a:off x="5930700" y="247325"/>
              <a:ext cx="1155875" cy="1152650"/>
            </a:xfrm>
            <a:custGeom>
              <a:avLst/>
              <a:gdLst/>
              <a:ahLst/>
              <a:cxnLst/>
              <a:rect l="l" t="t" r="r" b="b"/>
              <a:pathLst>
                <a:path w="46235" h="46106" extrusionOk="0">
                  <a:moveTo>
                    <a:pt x="23448" y="0"/>
                  </a:moveTo>
                  <a:lnTo>
                    <a:pt x="22863" y="25"/>
                  </a:lnTo>
                  <a:lnTo>
                    <a:pt x="21819" y="331"/>
                  </a:lnTo>
                  <a:lnTo>
                    <a:pt x="20903" y="917"/>
                  </a:lnTo>
                  <a:lnTo>
                    <a:pt x="20190" y="1706"/>
                  </a:lnTo>
                  <a:lnTo>
                    <a:pt x="19935" y="2189"/>
                  </a:lnTo>
                  <a:lnTo>
                    <a:pt x="19553" y="1808"/>
                  </a:lnTo>
                  <a:lnTo>
                    <a:pt x="18637" y="1247"/>
                  </a:lnTo>
                  <a:lnTo>
                    <a:pt x="17593" y="967"/>
                  </a:lnTo>
                  <a:lnTo>
                    <a:pt x="16498" y="993"/>
                  </a:lnTo>
                  <a:lnTo>
                    <a:pt x="15964" y="1146"/>
                  </a:lnTo>
                  <a:lnTo>
                    <a:pt x="15429" y="1349"/>
                  </a:lnTo>
                  <a:lnTo>
                    <a:pt x="14512" y="1960"/>
                  </a:lnTo>
                  <a:lnTo>
                    <a:pt x="13850" y="2800"/>
                  </a:lnTo>
                  <a:lnTo>
                    <a:pt x="13418" y="3793"/>
                  </a:lnTo>
                  <a:lnTo>
                    <a:pt x="13341" y="4328"/>
                  </a:lnTo>
                  <a:lnTo>
                    <a:pt x="12858" y="4099"/>
                  </a:lnTo>
                  <a:lnTo>
                    <a:pt x="11814" y="3870"/>
                  </a:lnTo>
                  <a:lnTo>
                    <a:pt x="10719" y="3946"/>
                  </a:lnTo>
                  <a:lnTo>
                    <a:pt x="9701" y="4328"/>
                  </a:lnTo>
                  <a:lnTo>
                    <a:pt x="9217" y="4634"/>
                  </a:lnTo>
                  <a:lnTo>
                    <a:pt x="8784" y="5015"/>
                  </a:lnTo>
                  <a:lnTo>
                    <a:pt x="8122" y="5906"/>
                  </a:lnTo>
                  <a:lnTo>
                    <a:pt x="7766" y="6899"/>
                  </a:lnTo>
                  <a:lnTo>
                    <a:pt x="7689" y="7969"/>
                  </a:lnTo>
                  <a:lnTo>
                    <a:pt x="7791" y="8503"/>
                  </a:lnTo>
                  <a:lnTo>
                    <a:pt x="7257" y="8452"/>
                  </a:lnTo>
                  <a:lnTo>
                    <a:pt x="6187" y="8580"/>
                  </a:lnTo>
                  <a:lnTo>
                    <a:pt x="5194" y="8987"/>
                  </a:lnTo>
                  <a:lnTo>
                    <a:pt x="4329" y="9674"/>
                  </a:lnTo>
                  <a:lnTo>
                    <a:pt x="3998" y="10133"/>
                  </a:lnTo>
                  <a:lnTo>
                    <a:pt x="3692" y="10616"/>
                  </a:lnTo>
                  <a:lnTo>
                    <a:pt x="3361" y="11660"/>
                  </a:lnTo>
                  <a:lnTo>
                    <a:pt x="3336" y="12729"/>
                  </a:lnTo>
                  <a:lnTo>
                    <a:pt x="3616" y="13773"/>
                  </a:lnTo>
                  <a:lnTo>
                    <a:pt x="3871" y="14257"/>
                  </a:lnTo>
                  <a:lnTo>
                    <a:pt x="3336" y="14359"/>
                  </a:lnTo>
                  <a:lnTo>
                    <a:pt x="2369" y="14817"/>
                  </a:lnTo>
                  <a:lnTo>
                    <a:pt x="1554" y="15530"/>
                  </a:lnTo>
                  <a:lnTo>
                    <a:pt x="968" y="16472"/>
                  </a:lnTo>
                  <a:lnTo>
                    <a:pt x="790" y="17006"/>
                  </a:lnTo>
                  <a:lnTo>
                    <a:pt x="663" y="17567"/>
                  </a:lnTo>
                  <a:lnTo>
                    <a:pt x="688" y="18661"/>
                  </a:lnTo>
                  <a:lnTo>
                    <a:pt x="1019" y="19705"/>
                  </a:lnTo>
                  <a:lnTo>
                    <a:pt x="1630" y="20596"/>
                  </a:lnTo>
                  <a:lnTo>
                    <a:pt x="2038" y="20953"/>
                  </a:lnTo>
                  <a:lnTo>
                    <a:pt x="1554" y="21233"/>
                  </a:lnTo>
                  <a:lnTo>
                    <a:pt x="790" y="21971"/>
                  </a:lnTo>
                  <a:lnTo>
                    <a:pt x="255" y="22913"/>
                  </a:lnTo>
                  <a:lnTo>
                    <a:pt x="1" y="23982"/>
                  </a:lnTo>
                  <a:lnTo>
                    <a:pt x="1" y="24568"/>
                  </a:lnTo>
                  <a:lnTo>
                    <a:pt x="26" y="24771"/>
                  </a:lnTo>
                  <a:lnTo>
                    <a:pt x="52" y="24975"/>
                  </a:lnTo>
                  <a:lnTo>
                    <a:pt x="52" y="25153"/>
                  </a:lnTo>
                  <a:lnTo>
                    <a:pt x="77" y="25357"/>
                  </a:lnTo>
                  <a:lnTo>
                    <a:pt x="154" y="25943"/>
                  </a:lnTo>
                  <a:lnTo>
                    <a:pt x="561" y="26961"/>
                  </a:lnTo>
                  <a:lnTo>
                    <a:pt x="1248" y="27801"/>
                  </a:lnTo>
                  <a:lnTo>
                    <a:pt x="2114" y="28412"/>
                  </a:lnTo>
                  <a:lnTo>
                    <a:pt x="2623" y="28616"/>
                  </a:lnTo>
                  <a:lnTo>
                    <a:pt x="2292" y="29048"/>
                  </a:lnTo>
                  <a:lnTo>
                    <a:pt x="1834" y="30016"/>
                  </a:lnTo>
                  <a:lnTo>
                    <a:pt x="1656" y="31085"/>
                  </a:lnTo>
                  <a:lnTo>
                    <a:pt x="1808" y="32180"/>
                  </a:lnTo>
                  <a:lnTo>
                    <a:pt x="2012" y="32715"/>
                  </a:lnTo>
                  <a:lnTo>
                    <a:pt x="2267" y="33224"/>
                  </a:lnTo>
                  <a:lnTo>
                    <a:pt x="3005" y="34038"/>
                  </a:lnTo>
                  <a:lnTo>
                    <a:pt x="3922" y="34624"/>
                  </a:lnTo>
                  <a:lnTo>
                    <a:pt x="4940" y="34929"/>
                  </a:lnTo>
                  <a:lnTo>
                    <a:pt x="5475" y="34955"/>
                  </a:lnTo>
                  <a:lnTo>
                    <a:pt x="5296" y="35464"/>
                  </a:lnTo>
                  <a:lnTo>
                    <a:pt x="5194" y="36533"/>
                  </a:lnTo>
                  <a:lnTo>
                    <a:pt x="5373" y="37577"/>
                  </a:lnTo>
                  <a:lnTo>
                    <a:pt x="5856" y="38570"/>
                  </a:lnTo>
                  <a:lnTo>
                    <a:pt x="6238" y="39003"/>
                  </a:lnTo>
                  <a:lnTo>
                    <a:pt x="6646" y="39410"/>
                  </a:lnTo>
                  <a:lnTo>
                    <a:pt x="7588" y="39945"/>
                  </a:lnTo>
                  <a:lnTo>
                    <a:pt x="8631" y="40199"/>
                  </a:lnTo>
                  <a:lnTo>
                    <a:pt x="9701" y="40174"/>
                  </a:lnTo>
                  <a:lnTo>
                    <a:pt x="10235" y="40021"/>
                  </a:lnTo>
                  <a:lnTo>
                    <a:pt x="10235" y="40556"/>
                  </a:lnTo>
                  <a:lnTo>
                    <a:pt x="10464" y="41600"/>
                  </a:lnTo>
                  <a:lnTo>
                    <a:pt x="10974" y="42542"/>
                  </a:lnTo>
                  <a:lnTo>
                    <a:pt x="11763" y="43331"/>
                  </a:lnTo>
                  <a:lnTo>
                    <a:pt x="12247" y="43611"/>
                  </a:lnTo>
                  <a:lnTo>
                    <a:pt x="12756" y="43865"/>
                  </a:lnTo>
                  <a:lnTo>
                    <a:pt x="13850" y="44069"/>
                  </a:lnTo>
                  <a:lnTo>
                    <a:pt x="14920" y="43967"/>
                  </a:lnTo>
                  <a:lnTo>
                    <a:pt x="15913" y="43585"/>
                  </a:lnTo>
                  <a:lnTo>
                    <a:pt x="16371" y="43280"/>
                  </a:lnTo>
                  <a:lnTo>
                    <a:pt x="16524" y="43789"/>
                  </a:lnTo>
                  <a:lnTo>
                    <a:pt x="17084" y="44706"/>
                  </a:lnTo>
                  <a:lnTo>
                    <a:pt x="17898" y="45444"/>
                  </a:lnTo>
                  <a:lnTo>
                    <a:pt x="18891" y="45928"/>
                  </a:lnTo>
                  <a:lnTo>
                    <a:pt x="19451" y="46055"/>
                  </a:lnTo>
                  <a:lnTo>
                    <a:pt x="20012" y="46106"/>
                  </a:lnTo>
                  <a:lnTo>
                    <a:pt x="21106" y="45953"/>
                  </a:lnTo>
                  <a:lnTo>
                    <a:pt x="22074" y="45520"/>
                  </a:lnTo>
                  <a:lnTo>
                    <a:pt x="22914" y="44833"/>
                  </a:lnTo>
                  <a:lnTo>
                    <a:pt x="23219" y="44400"/>
                  </a:lnTo>
                  <a:lnTo>
                    <a:pt x="23525" y="44782"/>
                  </a:lnTo>
                  <a:lnTo>
                    <a:pt x="24263" y="45418"/>
                  </a:lnTo>
                  <a:lnTo>
                    <a:pt x="25129" y="45851"/>
                  </a:lnTo>
                  <a:lnTo>
                    <a:pt x="26096" y="46055"/>
                  </a:lnTo>
                  <a:lnTo>
                    <a:pt x="26605" y="46055"/>
                  </a:lnTo>
                  <a:lnTo>
                    <a:pt x="26809" y="46029"/>
                  </a:lnTo>
                  <a:lnTo>
                    <a:pt x="27013" y="46004"/>
                  </a:lnTo>
                  <a:lnTo>
                    <a:pt x="27573" y="45877"/>
                  </a:lnTo>
                  <a:lnTo>
                    <a:pt x="28566" y="45393"/>
                  </a:lnTo>
                  <a:lnTo>
                    <a:pt x="29355" y="44655"/>
                  </a:lnTo>
                  <a:lnTo>
                    <a:pt x="29915" y="43738"/>
                  </a:lnTo>
                  <a:lnTo>
                    <a:pt x="30068" y="43229"/>
                  </a:lnTo>
                  <a:lnTo>
                    <a:pt x="30526" y="43535"/>
                  </a:lnTo>
                  <a:lnTo>
                    <a:pt x="31519" y="43916"/>
                  </a:lnTo>
                  <a:lnTo>
                    <a:pt x="32588" y="43993"/>
                  </a:lnTo>
                  <a:lnTo>
                    <a:pt x="33683" y="43789"/>
                  </a:lnTo>
                  <a:lnTo>
                    <a:pt x="34192" y="43535"/>
                  </a:lnTo>
                  <a:lnTo>
                    <a:pt x="34676" y="43229"/>
                  </a:lnTo>
                  <a:lnTo>
                    <a:pt x="35465" y="42440"/>
                  </a:lnTo>
                  <a:lnTo>
                    <a:pt x="35974" y="41498"/>
                  </a:lnTo>
                  <a:lnTo>
                    <a:pt x="36203" y="40454"/>
                  </a:lnTo>
                  <a:lnTo>
                    <a:pt x="36178" y="39919"/>
                  </a:lnTo>
                  <a:lnTo>
                    <a:pt x="36713" y="40047"/>
                  </a:lnTo>
                  <a:lnTo>
                    <a:pt x="37782" y="40098"/>
                  </a:lnTo>
                  <a:lnTo>
                    <a:pt x="38826" y="39818"/>
                  </a:lnTo>
                  <a:lnTo>
                    <a:pt x="39768" y="39257"/>
                  </a:lnTo>
                  <a:lnTo>
                    <a:pt x="40175" y="38876"/>
                  </a:lnTo>
                  <a:lnTo>
                    <a:pt x="40531" y="38417"/>
                  </a:lnTo>
                  <a:lnTo>
                    <a:pt x="41015" y="37450"/>
                  </a:lnTo>
                  <a:lnTo>
                    <a:pt x="41193" y="36381"/>
                  </a:lnTo>
                  <a:lnTo>
                    <a:pt x="41066" y="35311"/>
                  </a:lnTo>
                  <a:lnTo>
                    <a:pt x="40888" y="34802"/>
                  </a:lnTo>
                  <a:lnTo>
                    <a:pt x="41422" y="34777"/>
                  </a:lnTo>
                  <a:lnTo>
                    <a:pt x="42466" y="34471"/>
                  </a:lnTo>
                  <a:lnTo>
                    <a:pt x="43357" y="33886"/>
                  </a:lnTo>
                  <a:lnTo>
                    <a:pt x="44070" y="33046"/>
                  </a:lnTo>
                  <a:lnTo>
                    <a:pt x="44325" y="32536"/>
                  </a:lnTo>
                  <a:lnTo>
                    <a:pt x="44528" y="32002"/>
                  </a:lnTo>
                  <a:lnTo>
                    <a:pt x="44681" y="30907"/>
                  </a:lnTo>
                  <a:lnTo>
                    <a:pt x="44503" y="29838"/>
                  </a:lnTo>
                  <a:lnTo>
                    <a:pt x="44045" y="28870"/>
                  </a:lnTo>
                  <a:lnTo>
                    <a:pt x="43688" y="28437"/>
                  </a:lnTo>
                  <a:lnTo>
                    <a:pt x="44197" y="28234"/>
                  </a:lnTo>
                  <a:lnTo>
                    <a:pt x="45063" y="27623"/>
                  </a:lnTo>
                  <a:lnTo>
                    <a:pt x="45725" y="26757"/>
                  </a:lnTo>
                  <a:lnTo>
                    <a:pt x="46132" y="25739"/>
                  </a:lnTo>
                  <a:lnTo>
                    <a:pt x="46209" y="25179"/>
                  </a:lnTo>
                  <a:lnTo>
                    <a:pt x="46234" y="24593"/>
                  </a:lnTo>
                  <a:lnTo>
                    <a:pt x="46005" y="23524"/>
                  </a:lnTo>
                  <a:lnTo>
                    <a:pt x="45496" y="22582"/>
                  </a:lnTo>
                  <a:lnTo>
                    <a:pt x="44758" y="21818"/>
                  </a:lnTo>
                  <a:lnTo>
                    <a:pt x="44299" y="21538"/>
                  </a:lnTo>
                  <a:lnTo>
                    <a:pt x="44707" y="21182"/>
                  </a:lnTo>
                  <a:lnTo>
                    <a:pt x="45318" y="20291"/>
                  </a:lnTo>
                  <a:lnTo>
                    <a:pt x="45674" y="19272"/>
                  </a:lnTo>
                  <a:lnTo>
                    <a:pt x="45750" y="18178"/>
                  </a:lnTo>
                  <a:lnTo>
                    <a:pt x="45623" y="17617"/>
                  </a:lnTo>
                  <a:lnTo>
                    <a:pt x="45470" y="17083"/>
                  </a:lnTo>
                  <a:lnTo>
                    <a:pt x="44910" y="16115"/>
                  </a:lnTo>
                  <a:lnTo>
                    <a:pt x="44121" y="15403"/>
                  </a:lnTo>
                  <a:lnTo>
                    <a:pt x="43154" y="14919"/>
                  </a:lnTo>
                  <a:lnTo>
                    <a:pt x="42619" y="14792"/>
                  </a:lnTo>
                  <a:lnTo>
                    <a:pt x="42899" y="14308"/>
                  </a:lnTo>
                  <a:lnTo>
                    <a:pt x="43205" y="13289"/>
                  </a:lnTo>
                  <a:lnTo>
                    <a:pt x="43230" y="12195"/>
                  </a:lnTo>
                  <a:lnTo>
                    <a:pt x="42924" y="11151"/>
                  </a:lnTo>
                  <a:lnTo>
                    <a:pt x="42644" y="10642"/>
                  </a:lnTo>
                  <a:lnTo>
                    <a:pt x="42313" y="10184"/>
                  </a:lnTo>
                  <a:lnTo>
                    <a:pt x="41473" y="9471"/>
                  </a:lnTo>
                  <a:lnTo>
                    <a:pt x="40480" y="9038"/>
                  </a:lnTo>
                  <a:lnTo>
                    <a:pt x="39411" y="8885"/>
                  </a:lnTo>
                  <a:lnTo>
                    <a:pt x="38877" y="8936"/>
                  </a:lnTo>
                  <a:lnTo>
                    <a:pt x="38978" y="8401"/>
                  </a:lnTo>
                  <a:lnTo>
                    <a:pt x="38953" y="7332"/>
                  </a:lnTo>
                  <a:lnTo>
                    <a:pt x="38596" y="6314"/>
                  </a:lnTo>
                  <a:lnTo>
                    <a:pt x="37985" y="5397"/>
                  </a:lnTo>
                  <a:lnTo>
                    <a:pt x="37553" y="5041"/>
                  </a:lnTo>
                  <a:lnTo>
                    <a:pt x="37069" y="4710"/>
                  </a:lnTo>
                  <a:lnTo>
                    <a:pt x="36051" y="4303"/>
                  </a:lnTo>
                  <a:lnTo>
                    <a:pt x="34981" y="4201"/>
                  </a:lnTo>
                  <a:lnTo>
                    <a:pt x="33937" y="4404"/>
                  </a:lnTo>
                  <a:lnTo>
                    <a:pt x="33428" y="4608"/>
                  </a:lnTo>
                  <a:lnTo>
                    <a:pt x="33377" y="4073"/>
                  </a:lnTo>
                  <a:lnTo>
                    <a:pt x="32970" y="3081"/>
                  </a:lnTo>
                  <a:lnTo>
                    <a:pt x="32334" y="2215"/>
                  </a:lnTo>
                  <a:lnTo>
                    <a:pt x="31443" y="1553"/>
                  </a:lnTo>
                  <a:lnTo>
                    <a:pt x="30908" y="1349"/>
                  </a:lnTo>
                  <a:lnTo>
                    <a:pt x="30373" y="1171"/>
                  </a:lnTo>
                  <a:lnTo>
                    <a:pt x="29279" y="1120"/>
                  </a:lnTo>
                  <a:lnTo>
                    <a:pt x="28235" y="1375"/>
                  </a:lnTo>
                  <a:lnTo>
                    <a:pt x="27293" y="1909"/>
                  </a:lnTo>
                  <a:lnTo>
                    <a:pt x="26885" y="2266"/>
                  </a:lnTo>
                  <a:lnTo>
                    <a:pt x="26656" y="1782"/>
                  </a:lnTo>
                  <a:lnTo>
                    <a:pt x="25969" y="967"/>
                  </a:lnTo>
                  <a:lnTo>
                    <a:pt x="25078" y="382"/>
                  </a:lnTo>
                  <a:lnTo>
                    <a:pt x="24009" y="51"/>
                  </a:lnTo>
                  <a:lnTo>
                    <a:pt x="23448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028;p37">
              <a:extLst>
                <a:ext uri="{FF2B5EF4-FFF2-40B4-BE49-F238E27FC236}">
                  <a16:creationId xmlns:a16="http://schemas.microsoft.com/office/drawing/2014/main" id="{7A14EEC9-CBDB-4D32-AFCA-F4007BF1AD26}"/>
                </a:ext>
              </a:extLst>
            </p:cNvPr>
            <p:cNvSpPr/>
            <p:nvPr/>
          </p:nvSpPr>
          <p:spPr>
            <a:xfrm>
              <a:off x="610255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5" y="0"/>
                  </a:moveTo>
                  <a:lnTo>
                    <a:pt x="2165" y="51"/>
                  </a:lnTo>
                  <a:lnTo>
                    <a:pt x="1172" y="459"/>
                  </a:lnTo>
                  <a:lnTo>
                    <a:pt x="434" y="1197"/>
                  </a:lnTo>
                  <a:lnTo>
                    <a:pt x="26" y="2190"/>
                  </a:lnTo>
                  <a:lnTo>
                    <a:pt x="1" y="2750"/>
                  </a:lnTo>
                  <a:lnTo>
                    <a:pt x="1" y="4914"/>
                  </a:lnTo>
                  <a:lnTo>
                    <a:pt x="26" y="5474"/>
                  </a:lnTo>
                  <a:lnTo>
                    <a:pt x="434" y="6467"/>
                  </a:lnTo>
                  <a:lnTo>
                    <a:pt x="1172" y="7205"/>
                  </a:lnTo>
                  <a:lnTo>
                    <a:pt x="2165" y="7613"/>
                  </a:lnTo>
                  <a:lnTo>
                    <a:pt x="2725" y="7638"/>
                  </a:lnTo>
                  <a:lnTo>
                    <a:pt x="2725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029;p37">
              <a:extLst>
                <a:ext uri="{FF2B5EF4-FFF2-40B4-BE49-F238E27FC236}">
                  <a16:creationId xmlns:a16="http://schemas.microsoft.com/office/drawing/2014/main" id="{EE1DC7B9-BC0D-4FE3-80B3-AA82F30865B0}"/>
                </a:ext>
              </a:extLst>
            </p:cNvPr>
            <p:cNvSpPr/>
            <p:nvPr/>
          </p:nvSpPr>
          <p:spPr>
            <a:xfrm>
              <a:off x="6847225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1" y="0"/>
                  </a:moveTo>
                  <a:lnTo>
                    <a:pt x="1" y="7638"/>
                  </a:lnTo>
                  <a:lnTo>
                    <a:pt x="535" y="7613"/>
                  </a:lnTo>
                  <a:lnTo>
                    <a:pt x="1528" y="7205"/>
                  </a:lnTo>
                  <a:lnTo>
                    <a:pt x="2266" y="6467"/>
                  </a:lnTo>
                  <a:lnTo>
                    <a:pt x="2674" y="5474"/>
                  </a:lnTo>
                  <a:lnTo>
                    <a:pt x="2725" y="4914"/>
                  </a:lnTo>
                  <a:lnTo>
                    <a:pt x="2725" y="2750"/>
                  </a:lnTo>
                  <a:lnTo>
                    <a:pt x="2674" y="2190"/>
                  </a:lnTo>
                  <a:lnTo>
                    <a:pt x="2266" y="1197"/>
                  </a:lnTo>
                  <a:lnTo>
                    <a:pt x="1528" y="459"/>
                  </a:lnTo>
                  <a:lnTo>
                    <a:pt x="535" y="5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030;p37">
              <a:extLst>
                <a:ext uri="{FF2B5EF4-FFF2-40B4-BE49-F238E27FC236}">
                  <a16:creationId xmlns:a16="http://schemas.microsoft.com/office/drawing/2014/main" id="{F41C96EE-3104-4E44-BEED-76FB6CDDF31B}"/>
                </a:ext>
              </a:extLst>
            </p:cNvPr>
            <p:cNvSpPr/>
            <p:nvPr/>
          </p:nvSpPr>
          <p:spPr>
            <a:xfrm>
              <a:off x="6403600" y="1254850"/>
              <a:ext cx="210700" cy="264150"/>
            </a:xfrm>
            <a:custGeom>
              <a:avLst/>
              <a:gdLst/>
              <a:ahLst/>
              <a:cxnLst/>
              <a:rect l="l" t="t" r="r" b="b"/>
              <a:pathLst>
                <a:path w="8428" h="10566" extrusionOk="0">
                  <a:moveTo>
                    <a:pt x="1" y="0"/>
                  </a:moveTo>
                  <a:lnTo>
                    <a:pt x="1" y="10566"/>
                  </a:lnTo>
                  <a:lnTo>
                    <a:pt x="8428" y="10566"/>
                  </a:lnTo>
                  <a:lnTo>
                    <a:pt x="8428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031;p37">
              <a:extLst>
                <a:ext uri="{FF2B5EF4-FFF2-40B4-BE49-F238E27FC236}">
                  <a16:creationId xmlns:a16="http://schemas.microsoft.com/office/drawing/2014/main" id="{9F5A8228-2EFE-47E8-8931-697732041217}"/>
                </a:ext>
              </a:extLst>
            </p:cNvPr>
            <p:cNvSpPr/>
            <p:nvPr/>
          </p:nvSpPr>
          <p:spPr>
            <a:xfrm>
              <a:off x="6157925" y="439525"/>
              <a:ext cx="701425" cy="875800"/>
            </a:xfrm>
            <a:custGeom>
              <a:avLst/>
              <a:gdLst/>
              <a:ahLst/>
              <a:cxnLst/>
              <a:rect l="l" t="t" r="r" b="b"/>
              <a:pathLst>
                <a:path w="28057" h="35032" extrusionOk="0">
                  <a:moveTo>
                    <a:pt x="14028" y="1"/>
                  </a:moveTo>
                  <a:lnTo>
                    <a:pt x="13316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217" y="841"/>
                  </a:lnTo>
                  <a:lnTo>
                    <a:pt x="7944" y="1375"/>
                  </a:lnTo>
                  <a:lnTo>
                    <a:pt x="6747" y="2037"/>
                  </a:lnTo>
                  <a:lnTo>
                    <a:pt x="5627" y="2776"/>
                  </a:lnTo>
                  <a:lnTo>
                    <a:pt x="4609" y="3641"/>
                  </a:lnTo>
                  <a:lnTo>
                    <a:pt x="3641" y="4583"/>
                  </a:lnTo>
                  <a:lnTo>
                    <a:pt x="2801" y="5627"/>
                  </a:lnTo>
                  <a:lnTo>
                    <a:pt x="2037" y="6747"/>
                  </a:lnTo>
                  <a:lnTo>
                    <a:pt x="1375" y="7944"/>
                  </a:lnTo>
                  <a:lnTo>
                    <a:pt x="866" y="9191"/>
                  </a:lnTo>
                  <a:lnTo>
                    <a:pt x="433" y="10515"/>
                  </a:lnTo>
                  <a:lnTo>
                    <a:pt x="153" y="11890"/>
                  </a:lnTo>
                  <a:lnTo>
                    <a:pt x="26" y="13316"/>
                  </a:lnTo>
                  <a:lnTo>
                    <a:pt x="1" y="14028"/>
                  </a:lnTo>
                  <a:lnTo>
                    <a:pt x="1" y="21004"/>
                  </a:lnTo>
                  <a:lnTo>
                    <a:pt x="26" y="21717"/>
                  </a:lnTo>
                  <a:lnTo>
                    <a:pt x="153" y="23143"/>
                  </a:lnTo>
                  <a:lnTo>
                    <a:pt x="433" y="24517"/>
                  </a:lnTo>
                  <a:lnTo>
                    <a:pt x="866" y="25841"/>
                  </a:lnTo>
                  <a:lnTo>
                    <a:pt x="1375" y="27089"/>
                  </a:lnTo>
                  <a:lnTo>
                    <a:pt x="2037" y="28285"/>
                  </a:lnTo>
                  <a:lnTo>
                    <a:pt x="2801" y="29405"/>
                  </a:lnTo>
                  <a:lnTo>
                    <a:pt x="3641" y="30449"/>
                  </a:lnTo>
                  <a:lnTo>
                    <a:pt x="4609" y="31391"/>
                  </a:lnTo>
                  <a:lnTo>
                    <a:pt x="5627" y="32257"/>
                  </a:lnTo>
                  <a:lnTo>
                    <a:pt x="6747" y="32995"/>
                  </a:lnTo>
                  <a:lnTo>
                    <a:pt x="7944" y="33657"/>
                  </a:lnTo>
                  <a:lnTo>
                    <a:pt x="9217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316" y="35006"/>
                  </a:lnTo>
                  <a:lnTo>
                    <a:pt x="14028" y="35032"/>
                  </a:lnTo>
                  <a:lnTo>
                    <a:pt x="14767" y="35006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66" y="34192"/>
                  </a:lnTo>
                  <a:lnTo>
                    <a:pt x="20113" y="33657"/>
                  </a:lnTo>
                  <a:lnTo>
                    <a:pt x="21310" y="32995"/>
                  </a:lnTo>
                  <a:lnTo>
                    <a:pt x="22430" y="32257"/>
                  </a:lnTo>
                  <a:lnTo>
                    <a:pt x="23474" y="31391"/>
                  </a:lnTo>
                  <a:lnTo>
                    <a:pt x="24416" y="30449"/>
                  </a:lnTo>
                  <a:lnTo>
                    <a:pt x="25281" y="29405"/>
                  </a:lnTo>
                  <a:lnTo>
                    <a:pt x="26045" y="28285"/>
                  </a:lnTo>
                  <a:lnTo>
                    <a:pt x="26682" y="27089"/>
                  </a:lnTo>
                  <a:lnTo>
                    <a:pt x="27216" y="25841"/>
                  </a:lnTo>
                  <a:lnTo>
                    <a:pt x="27624" y="24517"/>
                  </a:lnTo>
                  <a:lnTo>
                    <a:pt x="27904" y="23143"/>
                  </a:lnTo>
                  <a:lnTo>
                    <a:pt x="28056" y="21717"/>
                  </a:lnTo>
                  <a:lnTo>
                    <a:pt x="28056" y="21004"/>
                  </a:lnTo>
                  <a:lnTo>
                    <a:pt x="28056" y="14028"/>
                  </a:lnTo>
                  <a:lnTo>
                    <a:pt x="28056" y="13316"/>
                  </a:lnTo>
                  <a:lnTo>
                    <a:pt x="27904" y="11890"/>
                  </a:lnTo>
                  <a:lnTo>
                    <a:pt x="27624" y="10515"/>
                  </a:lnTo>
                  <a:lnTo>
                    <a:pt x="27216" y="9191"/>
                  </a:lnTo>
                  <a:lnTo>
                    <a:pt x="26682" y="7944"/>
                  </a:lnTo>
                  <a:lnTo>
                    <a:pt x="26045" y="6747"/>
                  </a:lnTo>
                  <a:lnTo>
                    <a:pt x="25281" y="5627"/>
                  </a:lnTo>
                  <a:lnTo>
                    <a:pt x="24416" y="4583"/>
                  </a:lnTo>
                  <a:lnTo>
                    <a:pt x="23474" y="3641"/>
                  </a:lnTo>
                  <a:lnTo>
                    <a:pt x="22430" y="2776"/>
                  </a:lnTo>
                  <a:lnTo>
                    <a:pt x="21310" y="2037"/>
                  </a:lnTo>
                  <a:lnTo>
                    <a:pt x="20113" y="1375"/>
                  </a:lnTo>
                  <a:lnTo>
                    <a:pt x="18866" y="841"/>
                  </a:lnTo>
                  <a:lnTo>
                    <a:pt x="17542" y="433"/>
                  </a:lnTo>
                  <a:lnTo>
                    <a:pt x="16167" y="153"/>
                  </a:lnTo>
                  <a:lnTo>
                    <a:pt x="14767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32;p37">
              <a:extLst>
                <a:ext uri="{FF2B5EF4-FFF2-40B4-BE49-F238E27FC236}">
                  <a16:creationId xmlns:a16="http://schemas.microsoft.com/office/drawing/2014/main" id="{CD9454C0-7B93-4B10-8E22-B3F3C80D3F6E}"/>
                </a:ext>
              </a:extLst>
            </p:cNvPr>
            <p:cNvSpPr/>
            <p:nvPr/>
          </p:nvSpPr>
          <p:spPr>
            <a:xfrm>
              <a:off x="6282675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34" y="1"/>
                  </a:moveTo>
                  <a:lnTo>
                    <a:pt x="1452" y="26"/>
                  </a:lnTo>
                  <a:lnTo>
                    <a:pt x="815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815" y="3310"/>
                  </a:lnTo>
                  <a:lnTo>
                    <a:pt x="1452" y="3590"/>
                  </a:lnTo>
                  <a:lnTo>
                    <a:pt x="1834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033;p37">
              <a:extLst>
                <a:ext uri="{FF2B5EF4-FFF2-40B4-BE49-F238E27FC236}">
                  <a16:creationId xmlns:a16="http://schemas.microsoft.com/office/drawing/2014/main" id="{2AD51F27-5DF0-4A09-A721-9FD41D5929D0}"/>
                </a:ext>
              </a:extLst>
            </p:cNvPr>
            <p:cNvSpPr/>
            <p:nvPr/>
          </p:nvSpPr>
          <p:spPr>
            <a:xfrm>
              <a:off x="6643550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34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34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034;p37">
              <a:extLst>
                <a:ext uri="{FF2B5EF4-FFF2-40B4-BE49-F238E27FC236}">
                  <a16:creationId xmlns:a16="http://schemas.microsoft.com/office/drawing/2014/main" id="{CA844F8F-79ED-467C-A8B4-18FCE39F6291}"/>
                </a:ext>
              </a:extLst>
            </p:cNvPr>
            <p:cNvSpPr/>
            <p:nvPr/>
          </p:nvSpPr>
          <p:spPr>
            <a:xfrm>
              <a:off x="5987350" y="1359225"/>
              <a:ext cx="1042575" cy="210050"/>
            </a:xfrm>
            <a:custGeom>
              <a:avLst/>
              <a:gdLst/>
              <a:ahLst/>
              <a:cxnLst/>
              <a:rect l="l" t="t" r="r" b="b"/>
              <a:pathLst>
                <a:path w="41703" h="8402" extrusionOk="0">
                  <a:moveTo>
                    <a:pt x="16651" y="1"/>
                  </a:moveTo>
                  <a:lnTo>
                    <a:pt x="12323" y="153"/>
                  </a:lnTo>
                  <a:lnTo>
                    <a:pt x="11177" y="179"/>
                  </a:lnTo>
                  <a:lnTo>
                    <a:pt x="9140" y="484"/>
                  </a:lnTo>
                  <a:lnTo>
                    <a:pt x="7307" y="1070"/>
                  </a:lnTo>
                  <a:lnTo>
                    <a:pt x="5703" y="1910"/>
                  </a:lnTo>
                  <a:lnTo>
                    <a:pt x="4227" y="2979"/>
                  </a:lnTo>
                  <a:lnTo>
                    <a:pt x="2903" y="4303"/>
                  </a:lnTo>
                  <a:lnTo>
                    <a:pt x="1706" y="5805"/>
                  </a:lnTo>
                  <a:lnTo>
                    <a:pt x="561" y="7485"/>
                  </a:lnTo>
                  <a:lnTo>
                    <a:pt x="1" y="8402"/>
                  </a:lnTo>
                  <a:lnTo>
                    <a:pt x="41702" y="8402"/>
                  </a:lnTo>
                  <a:lnTo>
                    <a:pt x="41168" y="7485"/>
                  </a:lnTo>
                  <a:lnTo>
                    <a:pt x="40022" y="5805"/>
                  </a:lnTo>
                  <a:lnTo>
                    <a:pt x="38800" y="4303"/>
                  </a:lnTo>
                  <a:lnTo>
                    <a:pt x="37476" y="2979"/>
                  </a:lnTo>
                  <a:lnTo>
                    <a:pt x="36025" y="1910"/>
                  </a:lnTo>
                  <a:lnTo>
                    <a:pt x="34396" y="1070"/>
                  </a:lnTo>
                  <a:lnTo>
                    <a:pt x="32588" y="484"/>
                  </a:lnTo>
                  <a:lnTo>
                    <a:pt x="30526" y="179"/>
                  </a:lnTo>
                  <a:lnTo>
                    <a:pt x="29406" y="153"/>
                  </a:lnTo>
                  <a:lnTo>
                    <a:pt x="25078" y="1"/>
                  </a:lnTo>
                  <a:lnTo>
                    <a:pt x="25052" y="433"/>
                  </a:lnTo>
                  <a:lnTo>
                    <a:pt x="24874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50" y="3259"/>
                  </a:lnTo>
                  <a:lnTo>
                    <a:pt x="22863" y="3692"/>
                  </a:lnTo>
                  <a:lnTo>
                    <a:pt x="22124" y="4023"/>
                  </a:lnTo>
                  <a:lnTo>
                    <a:pt x="21284" y="4201"/>
                  </a:lnTo>
                  <a:lnTo>
                    <a:pt x="20419" y="4201"/>
                  </a:lnTo>
                  <a:lnTo>
                    <a:pt x="19604" y="4023"/>
                  </a:lnTo>
                  <a:lnTo>
                    <a:pt x="18840" y="3692"/>
                  </a:lnTo>
                  <a:lnTo>
                    <a:pt x="18178" y="3259"/>
                  </a:lnTo>
                  <a:lnTo>
                    <a:pt x="17593" y="2674"/>
                  </a:lnTo>
                  <a:lnTo>
                    <a:pt x="17160" y="2012"/>
                  </a:lnTo>
                  <a:lnTo>
                    <a:pt x="16829" y="1248"/>
                  </a:lnTo>
                  <a:lnTo>
                    <a:pt x="16651" y="433"/>
                  </a:lnTo>
                  <a:lnTo>
                    <a:pt x="16651" y="1"/>
                  </a:lnTo>
                  <a:close/>
                </a:path>
              </a:pathLst>
            </a:custGeom>
            <a:solidFill>
              <a:srgbClr val="F14C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35;p37">
              <a:extLst>
                <a:ext uri="{FF2B5EF4-FFF2-40B4-BE49-F238E27FC236}">
                  <a16:creationId xmlns:a16="http://schemas.microsoft.com/office/drawing/2014/main" id="{EB20AA60-7D20-442D-A4E9-FA078C667B1D}"/>
                </a:ext>
              </a:extLst>
            </p:cNvPr>
            <p:cNvSpPr/>
            <p:nvPr/>
          </p:nvSpPr>
          <p:spPr>
            <a:xfrm>
              <a:off x="6364150" y="1359225"/>
              <a:ext cx="288975" cy="148950"/>
            </a:xfrm>
            <a:custGeom>
              <a:avLst/>
              <a:gdLst/>
              <a:ahLst/>
              <a:cxnLst/>
              <a:rect l="l" t="t" r="r" b="b"/>
              <a:pathLst>
                <a:path w="11559" h="5958" extrusionOk="0">
                  <a:moveTo>
                    <a:pt x="1579" y="1"/>
                  </a:moveTo>
                  <a:lnTo>
                    <a:pt x="26" y="51"/>
                  </a:lnTo>
                  <a:lnTo>
                    <a:pt x="0" y="128"/>
                  </a:lnTo>
                  <a:lnTo>
                    <a:pt x="0" y="179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0"/>
                  </a:lnTo>
                  <a:lnTo>
                    <a:pt x="2113" y="4659"/>
                  </a:lnTo>
                  <a:lnTo>
                    <a:pt x="3030" y="5270"/>
                  </a:lnTo>
                  <a:lnTo>
                    <a:pt x="4074" y="5703"/>
                  </a:lnTo>
                  <a:lnTo>
                    <a:pt x="5194" y="5958"/>
                  </a:lnTo>
                  <a:lnTo>
                    <a:pt x="6390" y="5958"/>
                  </a:lnTo>
                  <a:lnTo>
                    <a:pt x="7511" y="5703"/>
                  </a:lnTo>
                  <a:lnTo>
                    <a:pt x="8555" y="5270"/>
                  </a:lnTo>
                  <a:lnTo>
                    <a:pt x="9471" y="4659"/>
                  </a:lnTo>
                  <a:lnTo>
                    <a:pt x="10260" y="3870"/>
                  </a:lnTo>
                  <a:lnTo>
                    <a:pt x="10871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179"/>
                  </a:lnTo>
                  <a:lnTo>
                    <a:pt x="11559" y="128"/>
                  </a:lnTo>
                  <a:lnTo>
                    <a:pt x="11559" y="51"/>
                  </a:lnTo>
                  <a:lnTo>
                    <a:pt x="10006" y="1"/>
                  </a:lnTo>
                  <a:lnTo>
                    <a:pt x="9980" y="433"/>
                  </a:lnTo>
                  <a:lnTo>
                    <a:pt x="9802" y="1248"/>
                  </a:lnTo>
                  <a:lnTo>
                    <a:pt x="9496" y="2012"/>
                  </a:lnTo>
                  <a:lnTo>
                    <a:pt x="9038" y="2674"/>
                  </a:lnTo>
                  <a:lnTo>
                    <a:pt x="8478" y="3259"/>
                  </a:lnTo>
                  <a:lnTo>
                    <a:pt x="7791" y="3692"/>
                  </a:lnTo>
                  <a:lnTo>
                    <a:pt x="7052" y="4023"/>
                  </a:lnTo>
                  <a:lnTo>
                    <a:pt x="6212" y="4201"/>
                  </a:lnTo>
                  <a:lnTo>
                    <a:pt x="5347" y="4201"/>
                  </a:lnTo>
                  <a:lnTo>
                    <a:pt x="4532" y="4023"/>
                  </a:lnTo>
                  <a:lnTo>
                    <a:pt x="3768" y="3692"/>
                  </a:lnTo>
                  <a:lnTo>
                    <a:pt x="3106" y="3259"/>
                  </a:lnTo>
                  <a:lnTo>
                    <a:pt x="2521" y="2674"/>
                  </a:lnTo>
                  <a:lnTo>
                    <a:pt x="2088" y="2012"/>
                  </a:lnTo>
                  <a:lnTo>
                    <a:pt x="1757" y="1248"/>
                  </a:lnTo>
                  <a:lnTo>
                    <a:pt x="1579" y="433"/>
                  </a:lnTo>
                  <a:lnTo>
                    <a:pt x="1579" y="1"/>
                  </a:lnTo>
                  <a:close/>
                </a:path>
              </a:pathLst>
            </a:custGeom>
            <a:solidFill>
              <a:srgbClr val="F472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036;p37">
              <a:extLst>
                <a:ext uri="{FF2B5EF4-FFF2-40B4-BE49-F238E27FC236}">
                  <a16:creationId xmlns:a16="http://schemas.microsoft.com/office/drawing/2014/main" id="{37607EB0-0418-4EE4-B579-20802A7360BF}"/>
                </a:ext>
              </a:extLst>
            </p:cNvPr>
            <p:cNvSpPr/>
            <p:nvPr/>
          </p:nvSpPr>
          <p:spPr>
            <a:xfrm>
              <a:off x="6457075" y="974800"/>
              <a:ext cx="99950" cy="119675"/>
            </a:xfrm>
            <a:custGeom>
              <a:avLst/>
              <a:gdLst/>
              <a:ahLst/>
              <a:cxnLst/>
              <a:rect l="l" t="t" r="r" b="b"/>
              <a:pathLst>
                <a:path w="3998" h="4787" extrusionOk="0">
                  <a:moveTo>
                    <a:pt x="1884" y="0"/>
                  </a:moveTo>
                  <a:lnTo>
                    <a:pt x="1655" y="306"/>
                  </a:lnTo>
                  <a:lnTo>
                    <a:pt x="1553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84" y="4558"/>
                  </a:lnTo>
                  <a:lnTo>
                    <a:pt x="1477" y="4787"/>
                  </a:lnTo>
                  <a:lnTo>
                    <a:pt x="2495" y="4787"/>
                  </a:lnTo>
                  <a:lnTo>
                    <a:pt x="3514" y="4558"/>
                  </a:lnTo>
                  <a:lnTo>
                    <a:pt x="3997" y="4354"/>
                  </a:lnTo>
                  <a:lnTo>
                    <a:pt x="3997" y="4303"/>
                  </a:lnTo>
                  <a:lnTo>
                    <a:pt x="3972" y="4252"/>
                  </a:lnTo>
                  <a:lnTo>
                    <a:pt x="2419" y="586"/>
                  </a:lnTo>
                  <a:lnTo>
                    <a:pt x="2343" y="306"/>
                  </a:lnTo>
                  <a:lnTo>
                    <a:pt x="2113" y="0"/>
                  </a:lnTo>
                  <a:close/>
                </a:path>
              </a:pathLst>
            </a:custGeom>
            <a:solidFill>
              <a:srgbClr val="825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037;p37">
              <a:extLst>
                <a:ext uri="{FF2B5EF4-FFF2-40B4-BE49-F238E27FC236}">
                  <a16:creationId xmlns:a16="http://schemas.microsoft.com/office/drawing/2014/main" id="{C94CCFD8-2D84-4736-B5A1-909AF9FAC66E}"/>
                </a:ext>
              </a:extLst>
            </p:cNvPr>
            <p:cNvSpPr/>
            <p:nvPr/>
          </p:nvSpPr>
          <p:spPr>
            <a:xfrm>
              <a:off x="6457075" y="1083625"/>
              <a:ext cx="99950" cy="37575"/>
            </a:xfrm>
            <a:custGeom>
              <a:avLst/>
              <a:gdLst/>
              <a:ahLst/>
              <a:cxnLst/>
              <a:rect l="l" t="t" r="r" b="b"/>
              <a:pathLst>
                <a:path w="3998" h="1503" extrusionOk="0">
                  <a:moveTo>
                    <a:pt x="0" y="1"/>
                  </a:moveTo>
                  <a:lnTo>
                    <a:pt x="0" y="306"/>
                  </a:lnTo>
                  <a:lnTo>
                    <a:pt x="331" y="841"/>
                  </a:lnTo>
                  <a:lnTo>
                    <a:pt x="917" y="1248"/>
                  </a:lnTo>
                  <a:lnTo>
                    <a:pt x="1553" y="1477"/>
                  </a:lnTo>
                  <a:lnTo>
                    <a:pt x="1833" y="1503"/>
                  </a:lnTo>
                  <a:lnTo>
                    <a:pt x="2139" y="1503"/>
                  </a:lnTo>
                  <a:lnTo>
                    <a:pt x="2419" y="1477"/>
                  </a:lnTo>
                  <a:lnTo>
                    <a:pt x="3081" y="1248"/>
                  </a:lnTo>
                  <a:lnTo>
                    <a:pt x="3641" y="841"/>
                  </a:lnTo>
                  <a:lnTo>
                    <a:pt x="3997" y="306"/>
                  </a:lnTo>
                  <a:lnTo>
                    <a:pt x="3997" y="1"/>
                  </a:lnTo>
                  <a:lnTo>
                    <a:pt x="3514" y="205"/>
                  </a:lnTo>
                  <a:lnTo>
                    <a:pt x="2495" y="434"/>
                  </a:lnTo>
                  <a:lnTo>
                    <a:pt x="1477" y="434"/>
                  </a:lnTo>
                  <a:lnTo>
                    <a:pt x="484" y="2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038;p37">
              <a:extLst>
                <a:ext uri="{FF2B5EF4-FFF2-40B4-BE49-F238E27FC236}">
                  <a16:creationId xmlns:a16="http://schemas.microsoft.com/office/drawing/2014/main" id="{AD1BC22A-D890-4196-B322-EC7F640DB348}"/>
                </a:ext>
              </a:extLst>
            </p:cNvPr>
            <p:cNvSpPr/>
            <p:nvPr/>
          </p:nvSpPr>
          <p:spPr>
            <a:xfrm>
              <a:off x="6301775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31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8"/>
                  </a:lnTo>
                  <a:lnTo>
                    <a:pt x="331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44" y="738"/>
                  </a:lnTo>
                  <a:lnTo>
                    <a:pt x="1070" y="509"/>
                  </a:lnTo>
                  <a:lnTo>
                    <a:pt x="1044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39;p37">
              <a:extLst>
                <a:ext uri="{FF2B5EF4-FFF2-40B4-BE49-F238E27FC236}">
                  <a16:creationId xmlns:a16="http://schemas.microsoft.com/office/drawing/2014/main" id="{7A1DB4B4-13B1-4C47-994A-496C9D97B57B}"/>
                </a:ext>
              </a:extLst>
            </p:cNvPr>
            <p:cNvSpPr/>
            <p:nvPr/>
          </p:nvSpPr>
          <p:spPr>
            <a:xfrm>
              <a:off x="6662650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70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040;p37">
              <a:extLst>
                <a:ext uri="{FF2B5EF4-FFF2-40B4-BE49-F238E27FC236}">
                  <a16:creationId xmlns:a16="http://schemas.microsoft.com/office/drawing/2014/main" id="{9BAB4365-8E2D-4004-AD6F-160459500DD7}"/>
                </a:ext>
              </a:extLst>
            </p:cNvPr>
            <p:cNvSpPr/>
            <p:nvPr/>
          </p:nvSpPr>
          <p:spPr>
            <a:xfrm>
              <a:off x="6255300" y="1037175"/>
              <a:ext cx="146425" cy="68750"/>
            </a:xfrm>
            <a:custGeom>
              <a:avLst/>
              <a:gdLst/>
              <a:ahLst/>
              <a:cxnLst/>
              <a:rect l="l" t="t" r="r" b="b"/>
              <a:pathLst>
                <a:path w="5857" h="2750" extrusionOk="0">
                  <a:moveTo>
                    <a:pt x="1376" y="0"/>
                  </a:moveTo>
                  <a:lnTo>
                    <a:pt x="1096" y="26"/>
                  </a:lnTo>
                  <a:lnTo>
                    <a:pt x="612" y="229"/>
                  </a:lnTo>
                  <a:lnTo>
                    <a:pt x="230" y="611"/>
                  </a:lnTo>
                  <a:lnTo>
                    <a:pt x="26" y="1095"/>
                  </a:lnTo>
                  <a:lnTo>
                    <a:pt x="1" y="1375"/>
                  </a:lnTo>
                  <a:lnTo>
                    <a:pt x="26" y="1655"/>
                  </a:lnTo>
                  <a:lnTo>
                    <a:pt x="230" y="2164"/>
                  </a:lnTo>
                  <a:lnTo>
                    <a:pt x="612" y="2521"/>
                  </a:lnTo>
                  <a:lnTo>
                    <a:pt x="1096" y="2750"/>
                  </a:lnTo>
                  <a:lnTo>
                    <a:pt x="4762" y="2750"/>
                  </a:lnTo>
                  <a:lnTo>
                    <a:pt x="5245" y="2521"/>
                  </a:lnTo>
                  <a:lnTo>
                    <a:pt x="5627" y="2164"/>
                  </a:lnTo>
                  <a:lnTo>
                    <a:pt x="5831" y="1655"/>
                  </a:lnTo>
                  <a:lnTo>
                    <a:pt x="5856" y="1375"/>
                  </a:lnTo>
                  <a:lnTo>
                    <a:pt x="5831" y="1095"/>
                  </a:lnTo>
                  <a:lnTo>
                    <a:pt x="5627" y="611"/>
                  </a:lnTo>
                  <a:lnTo>
                    <a:pt x="5245" y="229"/>
                  </a:lnTo>
                  <a:lnTo>
                    <a:pt x="4762" y="26"/>
                  </a:lnTo>
                  <a:lnTo>
                    <a:pt x="4482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041;p37">
              <a:extLst>
                <a:ext uri="{FF2B5EF4-FFF2-40B4-BE49-F238E27FC236}">
                  <a16:creationId xmlns:a16="http://schemas.microsoft.com/office/drawing/2014/main" id="{C997C7C8-92B3-4382-836A-31A334F58F98}"/>
                </a:ext>
              </a:extLst>
            </p:cNvPr>
            <p:cNvSpPr/>
            <p:nvPr/>
          </p:nvSpPr>
          <p:spPr>
            <a:xfrm>
              <a:off x="6616200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611"/>
                  </a:lnTo>
                  <a:lnTo>
                    <a:pt x="25" y="1095"/>
                  </a:lnTo>
                  <a:lnTo>
                    <a:pt x="0" y="1375"/>
                  </a:lnTo>
                  <a:lnTo>
                    <a:pt x="25" y="1655"/>
                  </a:lnTo>
                  <a:lnTo>
                    <a:pt x="229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5" y="2750"/>
                  </a:lnTo>
                  <a:lnTo>
                    <a:pt x="5245" y="2521"/>
                  </a:lnTo>
                  <a:lnTo>
                    <a:pt x="5601" y="2164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611"/>
                  </a:lnTo>
                  <a:lnTo>
                    <a:pt x="5245" y="229"/>
                  </a:lnTo>
                  <a:lnTo>
                    <a:pt x="4735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042;p37">
              <a:extLst>
                <a:ext uri="{FF2B5EF4-FFF2-40B4-BE49-F238E27FC236}">
                  <a16:creationId xmlns:a16="http://schemas.microsoft.com/office/drawing/2014/main" id="{90DE706B-0EE7-48A9-A4C4-689DF9A4DF46}"/>
                </a:ext>
              </a:extLst>
            </p:cNvPr>
            <p:cNvSpPr/>
            <p:nvPr/>
          </p:nvSpPr>
          <p:spPr>
            <a:xfrm>
              <a:off x="6273125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1" y="866"/>
                  </a:moveTo>
                  <a:lnTo>
                    <a:pt x="4176" y="662"/>
                  </a:lnTo>
                  <a:lnTo>
                    <a:pt x="3667" y="306"/>
                  </a:lnTo>
                  <a:lnTo>
                    <a:pt x="2801" y="1"/>
                  </a:lnTo>
                  <a:lnTo>
                    <a:pt x="1605" y="1"/>
                  </a:lnTo>
                  <a:lnTo>
                    <a:pt x="764" y="306"/>
                  </a:lnTo>
                  <a:lnTo>
                    <a:pt x="230" y="662"/>
                  </a:lnTo>
                  <a:lnTo>
                    <a:pt x="1" y="866"/>
                  </a:lnTo>
                </a:path>
              </a:pathLst>
            </a:custGeom>
            <a:noFill/>
            <a:ln w="210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043;p37">
              <a:extLst>
                <a:ext uri="{FF2B5EF4-FFF2-40B4-BE49-F238E27FC236}">
                  <a16:creationId xmlns:a16="http://schemas.microsoft.com/office/drawing/2014/main" id="{1B4F79E6-7017-4036-90D3-910E34001E31}"/>
                </a:ext>
              </a:extLst>
            </p:cNvPr>
            <p:cNvSpPr/>
            <p:nvPr/>
          </p:nvSpPr>
          <p:spPr>
            <a:xfrm>
              <a:off x="6634000" y="857050"/>
              <a:ext cx="110150" cy="21675"/>
            </a:xfrm>
            <a:custGeom>
              <a:avLst/>
              <a:gdLst/>
              <a:ahLst/>
              <a:cxnLst/>
              <a:rect l="l" t="t" r="r" b="b"/>
              <a:pathLst>
                <a:path w="4406" h="867" fill="none" extrusionOk="0">
                  <a:moveTo>
                    <a:pt x="4405" y="866"/>
                  </a:moveTo>
                  <a:lnTo>
                    <a:pt x="4176" y="662"/>
                  </a:lnTo>
                  <a:lnTo>
                    <a:pt x="3667" y="306"/>
                  </a:lnTo>
                  <a:lnTo>
                    <a:pt x="2801" y="1"/>
                  </a:lnTo>
                  <a:lnTo>
                    <a:pt x="1605" y="1"/>
                  </a:lnTo>
                  <a:lnTo>
                    <a:pt x="739" y="306"/>
                  </a:lnTo>
                  <a:lnTo>
                    <a:pt x="230" y="662"/>
                  </a:lnTo>
                  <a:lnTo>
                    <a:pt x="1" y="866"/>
                  </a:lnTo>
                </a:path>
              </a:pathLst>
            </a:custGeom>
            <a:noFill/>
            <a:ln w="210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044;p37">
              <a:extLst>
                <a:ext uri="{FF2B5EF4-FFF2-40B4-BE49-F238E27FC236}">
                  <a16:creationId xmlns:a16="http://schemas.microsoft.com/office/drawing/2014/main" id="{512811CB-0364-4F0B-B9B6-41FDB90C417C}"/>
                </a:ext>
              </a:extLst>
            </p:cNvPr>
            <p:cNvSpPr/>
            <p:nvPr/>
          </p:nvSpPr>
          <p:spPr>
            <a:xfrm>
              <a:off x="6446875" y="1172750"/>
              <a:ext cx="123500" cy="35650"/>
            </a:xfrm>
            <a:custGeom>
              <a:avLst/>
              <a:gdLst/>
              <a:ahLst/>
              <a:cxnLst/>
              <a:rect l="l" t="t" r="r" b="b"/>
              <a:pathLst>
                <a:path w="4940" h="1426" extrusionOk="0">
                  <a:moveTo>
                    <a:pt x="1" y="0"/>
                  </a:moveTo>
                  <a:lnTo>
                    <a:pt x="154" y="306"/>
                  </a:lnTo>
                  <a:lnTo>
                    <a:pt x="612" y="815"/>
                  </a:lnTo>
                  <a:lnTo>
                    <a:pt x="1274" y="1197"/>
                  </a:lnTo>
                  <a:lnTo>
                    <a:pt x="2038" y="1400"/>
                  </a:lnTo>
                  <a:lnTo>
                    <a:pt x="2470" y="1426"/>
                  </a:lnTo>
                  <a:lnTo>
                    <a:pt x="2903" y="1400"/>
                  </a:lnTo>
                  <a:lnTo>
                    <a:pt x="3667" y="1197"/>
                  </a:lnTo>
                  <a:lnTo>
                    <a:pt x="4329" y="815"/>
                  </a:lnTo>
                  <a:lnTo>
                    <a:pt x="4787" y="306"/>
                  </a:lnTo>
                  <a:lnTo>
                    <a:pt x="4940" y="0"/>
                  </a:lnTo>
                  <a:close/>
                </a:path>
              </a:pathLst>
            </a:custGeom>
            <a:solidFill>
              <a:srgbClr val="5A10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045;p37">
              <a:extLst>
                <a:ext uri="{FF2B5EF4-FFF2-40B4-BE49-F238E27FC236}">
                  <a16:creationId xmlns:a16="http://schemas.microsoft.com/office/drawing/2014/main" id="{55D29120-ED13-4798-8970-6D9182CDAE49}"/>
                </a:ext>
              </a:extLst>
            </p:cNvPr>
            <p:cNvSpPr/>
            <p:nvPr/>
          </p:nvSpPr>
          <p:spPr>
            <a:xfrm>
              <a:off x="6081550" y="405800"/>
              <a:ext cx="852250" cy="528300"/>
            </a:xfrm>
            <a:custGeom>
              <a:avLst/>
              <a:gdLst/>
              <a:ahLst/>
              <a:cxnLst/>
              <a:rect l="l" t="t" r="r" b="b"/>
              <a:pathLst>
                <a:path w="34090" h="21132" extrusionOk="0">
                  <a:moveTo>
                    <a:pt x="17185" y="0"/>
                  </a:moveTo>
                  <a:lnTo>
                    <a:pt x="16345" y="51"/>
                  </a:lnTo>
                  <a:lnTo>
                    <a:pt x="14741" y="153"/>
                  </a:lnTo>
                  <a:lnTo>
                    <a:pt x="11839" y="739"/>
                  </a:lnTo>
                  <a:lnTo>
                    <a:pt x="9344" y="1681"/>
                  </a:lnTo>
                  <a:lnTo>
                    <a:pt x="7231" y="2928"/>
                  </a:lnTo>
                  <a:lnTo>
                    <a:pt x="5474" y="4430"/>
                  </a:lnTo>
                  <a:lnTo>
                    <a:pt x="4023" y="6110"/>
                  </a:lnTo>
                  <a:lnTo>
                    <a:pt x="2852" y="7943"/>
                  </a:lnTo>
                  <a:lnTo>
                    <a:pt x="1910" y="9827"/>
                  </a:lnTo>
                  <a:lnTo>
                    <a:pt x="1223" y="11762"/>
                  </a:lnTo>
                  <a:lnTo>
                    <a:pt x="713" y="13621"/>
                  </a:lnTo>
                  <a:lnTo>
                    <a:pt x="230" y="16268"/>
                  </a:lnTo>
                  <a:lnTo>
                    <a:pt x="1" y="20291"/>
                  </a:lnTo>
                  <a:lnTo>
                    <a:pt x="26" y="20902"/>
                  </a:lnTo>
                  <a:lnTo>
                    <a:pt x="408" y="20978"/>
                  </a:lnTo>
                  <a:lnTo>
                    <a:pt x="1146" y="20978"/>
                  </a:lnTo>
                  <a:lnTo>
                    <a:pt x="1910" y="20826"/>
                  </a:lnTo>
                  <a:lnTo>
                    <a:pt x="2597" y="20520"/>
                  </a:lnTo>
                  <a:lnTo>
                    <a:pt x="3234" y="20087"/>
                  </a:lnTo>
                  <a:lnTo>
                    <a:pt x="3769" y="19502"/>
                  </a:lnTo>
                  <a:lnTo>
                    <a:pt x="4150" y="18814"/>
                  </a:lnTo>
                  <a:lnTo>
                    <a:pt x="4354" y="18000"/>
                  </a:lnTo>
                  <a:lnTo>
                    <a:pt x="4380" y="17541"/>
                  </a:lnTo>
                  <a:lnTo>
                    <a:pt x="4812" y="17363"/>
                  </a:lnTo>
                  <a:lnTo>
                    <a:pt x="5474" y="16727"/>
                  </a:lnTo>
                  <a:lnTo>
                    <a:pt x="5678" y="16294"/>
                  </a:lnTo>
                  <a:lnTo>
                    <a:pt x="5805" y="15810"/>
                  </a:lnTo>
                  <a:lnTo>
                    <a:pt x="5729" y="14868"/>
                  </a:lnTo>
                  <a:lnTo>
                    <a:pt x="5500" y="14461"/>
                  </a:lnTo>
                  <a:lnTo>
                    <a:pt x="5983" y="14435"/>
                  </a:lnTo>
                  <a:lnTo>
                    <a:pt x="6849" y="14028"/>
                  </a:lnTo>
                  <a:lnTo>
                    <a:pt x="7180" y="13672"/>
                  </a:lnTo>
                  <a:lnTo>
                    <a:pt x="7460" y="13264"/>
                  </a:lnTo>
                  <a:lnTo>
                    <a:pt x="7664" y="12297"/>
                  </a:lnTo>
                  <a:lnTo>
                    <a:pt x="7587" y="11839"/>
                  </a:lnTo>
                  <a:lnTo>
                    <a:pt x="7587" y="11839"/>
                  </a:lnTo>
                  <a:lnTo>
                    <a:pt x="8071" y="11940"/>
                  </a:lnTo>
                  <a:lnTo>
                    <a:pt x="9038" y="11813"/>
                  </a:lnTo>
                  <a:lnTo>
                    <a:pt x="9471" y="11559"/>
                  </a:lnTo>
                  <a:lnTo>
                    <a:pt x="9675" y="11406"/>
                  </a:lnTo>
                  <a:lnTo>
                    <a:pt x="10006" y="11024"/>
                  </a:lnTo>
                  <a:lnTo>
                    <a:pt x="10337" y="10362"/>
                  </a:lnTo>
                  <a:lnTo>
                    <a:pt x="10388" y="9878"/>
                  </a:lnTo>
                  <a:lnTo>
                    <a:pt x="10821" y="10133"/>
                  </a:lnTo>
                  <a:lnTo>
                    <a:pt x="11533" y="10235"/>
                  </a:lnTo>
                  <a:lnTo>
                    <a:pt x="12043" y="10184"/>
                  </a:lnTo>
                  <a:lnTo>
                    <a:pt x="12297" y="10107"/>
                  </a:lnTo>
                  <a:lnTo>
                    <a:pt x="12552" y="10006"/>
                  </a:lnTo>
                  <a:lnTo>
                    <a:pt x="12959" y="9725"/>
                  </a:lnTo>
                  <a:lnTo>
                    <a:pt x="13443" y="9165"/>
                  </a:lnTo>
                  <a:lnTo>
                    <a:pt x="13621" y="8707"/>
                  </a:lnTo>
                  <a:lnTo>
                    <a:pt x="13978" y="9038"/>
                  </a:lnTo>
                  <a:lnTo>
                    <a:pt x="14665" y="9318"/>
                  </a:lnTo>
                  <a:lnTo>
                    <a:pt x="15174" y="9395"/>
                  </a:lnTo>
                  <a:lnTo>
                    <a:pt x="15429" y="9369"/>
                  </a:lnTo>
                  <a:lnTo>
                    <a:pt x="15683" y="9344"/>
                  </a:lnTo>
                  <a:lnTo>
                    <a:pt x="16167" y="9165"/>
                  </a:lnTo>
                  <a:lnTo>
                    <a:pt x="16778" y="8707"/>
                  </a:lnTo>
                  <a:lnTo>
                    <a:pt x="17058" y="8300"/>
                  </a:lnTo>
                  <a:lnTo>
                    <a:pt x="17313" y="8707"/>
                  </a:lnTo>
                  <a:lnTo>
                    <a:pt x="17924" y="9165"/>
                  </a:lnTo>
                  <a:lnTo>
                    <a:pt x="18407" y="9344"/>
                  </a:lnTo>
                  <a:lnTo>
                    <a:pt x="18662" y="9369"/>
                  </a:lnTo>
                  <a:lnTo>
                    <a:pt x="18942" y="9395"/>
                  </a:lnTo>
                  <a:lnTo>
                    <a:pt x="19426" y="9318"/>
                  </a:lnTo>
                  <a:lnTo>
                    <a:pt x="20113" y="9038"/>
                  </a:lnTo>
                  <a:lnTo>
                    <a:pt x="20495" y="8682"/>
                  </a:lnTo>
                  <a:lnTo>
                    <a:pt x="20648" y="9165"/>
                  </a:lnTo>
                  <a:lnTo>
                    <a:pt x="21131" y="9725"/>
                  </a:lnTo>
                  <a:lnTo>
                    <a:pt x="21564" y="10006"/>
                  </a:lnTo>
                  <a:lnTo>
                    <a:pt x="21793" y="10107"/>
                  </a:lnTo>
                  <a:lnTo>
                    <a:pt x="22048" y="10184"/>
                  </a:lnTo>
                  <a:lnTo>
                    <a:pt x="22557" y="10235"/>
                  </a:lnTo>
                  <a:lnTo>
                    <a:pt x="23270" y="10107"/>
                  </a:lnTo>
                  <a:lnTo>
                    <a:pt x="23703" y="9878"/>
                  </a:lnTo>
                  <a:lnTo>
                    <a:pt x="23754" y="10362"/>
                  </a:lnTo>
                  <a:lnTo>
                    <a:pt x="24085" y="11024"/>
                  </a:lnTo>
                  <a:lnTo>
                    <a:pt x="24416" y="11406"/>
                  </a:lnTo>
                  <a:lnTo>
                    <a:pt x="24619" y="11559"/>
                  </a:lnTo>
                  <a:lnTo>
                    <a:pt x="25078" y="11813"/>
                  </a:lnTo>
                  <a:lnTo>
                    <a:pt x="26045" y="11940"/>
                  </a:lnTo>
                  <a:lnTo>
                    <a:pt x="26503" y="11813"/>
                  </a:lnTo>
                  <a:lnTo>
                    <a:pt x="26427" y="12297"/>
                  </a:lnTo>
                  <a:lnTo>
                    <a:pt x="26631" y="13239"/>
                  </a:lnTo>
                  <a:lnTo>
                    <a:pt x="26911" y="13672"/>
                  </a:lnTo>
                  <a:lnTo>
                    <a:pt x="27267" y="14028"/>
                  </a:lnTo>
                  <a:lnTo>
                    <a:pt x="28133" y="14410"/>
                  </a:lnTo>
                  <a:lnTo>
                    <a:pt x="28591" y="14435"/>
                  </a:lnTo>
                  <a:lnTo>
                    <a:pt x="28387" y="14868"/>
                  </a:lnTo>
                  <a:lnTo>
                    <a:pt x="28285" y="15785"/>
                  </a:lnTo>
                  <a:lnTo>
                    <a:pt x="28438" y="16268"/>
                  </a:lnTo>
                  <a:lnTo>
                    <a:pt x="28642" y="16727"/>
                  </a:lnTo>
                  <a:lnTo>
                    <a:pt x="29329" y="17363"/>
                  </a:lnTo>
                  <a:lnTo>
                    <a:pt x="29762" y="17541"/>
                  </a:lnTo>
                  <a:lnTo>
                    <a:pt x="29787" y="18000"/>
                  </a:lnTo>
                  <a:lnTo>
                    <a:pt x="29991" y="18840"/>
                  </a:lnTo>
                  <a:lnTo>
                    <a:pt x="30373" y="19578"/>
                  </a:lnTo>
                  <a:lnTo>
                    <a:pt x="30908" y="20189"/>
                  </a:lnTo>
                  <a:lnTo>
                    <a:pt x="31544" y="20673"/>
                  </a:lnTo>
                  <a:lnTo>
                    <a:pt x="32257" y="20978"/>
                  </a:lnTo>
                  <a:lnTo>
                    <a:pt x="32995" y="21131"/>
                  </a:lnTo>
                  <a:lnTo>
                    <a:pt x="33734" y="21055"/>
                  </a:lnTo>
                  <a:lnTo>
                    <a:pt x="34090" y="20902"/>
                  </a:lnTo>
                  <a:lnTo>
                    <a:pt x="34090" y="20240"/>
                  </a:lnTo>
                  <a:lnTo>
                    <a:pt x="33555" y="15937"/>
                  </a:lnTo>
                  <a:lnTo>
                    <a:pt x="32893" y="13137"/>
                  </a:lnTo>
                  <a:lnTo>
                    <a:pt x="32257" y="11151"/>
                  </a:lnTo>
                  <a:lnTo>
                    <a:pt x="31417" y="9165"/>
                  </a:lnTo>
                  <a:lnTo>
                    <a:pt x="30373" y="7205"/>
                  </a:lnTo>
                  <a:lnTo>
                    <a:pt x="29075" y="5372"/>
                  </a:lnTo>
                  <a:lnTo>
                    <a:pt x="27496" y="3692"/>
                  </a:lnTo>
                  <a:lnTo>
                    <a:pt x="25638" y="2241"/>
                  </a:lnTo>
                  <a:lnTo>
                    <a:pt x="23448" y="1120"/>
                  </a:lnTo>
                  <a:lnTo>
                    <a:pt x="21564" y="509"/>
                  </a:lnTo>
                  <a:lnTo>
                    <a:pt x="20189" y="229"/>
                  </a:lnTo>
                  <a:lnTo>
                    <a:pt x="18738" y="51"/>
                  </a:lnTo>
                  <a:lnTo>
                    <a:pt x="17185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46;p37">
              <a:extLst>
                <a:ext uri="{FF2B5EF4-FFF2-40B4-BE49-F238E27FC236}">
                  <a16:creationId xmlns:a16="http://schemas.microsoft.com/office/drawing/2014/main" id="{7C93CAB9-EE51-4FD5-AAFB-22848BD40906}"/>
                </a:ext>
              </a:extLst>
            </p:cNvPr>
            <p:cNvSpPr/>
            <p:nvPr/>
          </p:nvSpPr>
          <p:spPr>
            <a:xfrm>
              <a:off x="7025450" y="970350"/>
              <a:ext cx="357075" cy="585575"/>
            </a:xfrm>
            <a:custGeom>
              <a:avLst/>
              <a:gdLst/>
              <a:ahLst/>
              <a:cxnLst/>
              <a:rect l="l" t="t" r="r" b="b"/>
              <a:pathLst>
                <a:path w="14283" h="23423" extrusionOk="0">
                  <a:moveTo>
                    <a:pt x="9216" y="0"/>
                  </a:moveTo>
                  <a:lnTo>
                    <a:pt x="8783" y="77"/>
                  </a:lnTo>
                  <a:lnTo>
                    <a:pt x="8427" y="357"/>
                  </a:lnTo>
                  <a:lnTo>
                    <a:pt x="8172" y="738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59" y="8453"/>
                  </a:lnTo>
                  <a:lnTo>
                    <a:pt x="7587" y="1757"/>
                  </a:lnTo>
                  <a:lnTo>
                    <a:pt x="7638" y="1502"/>
                  </a:lnTo>
                  <a:lnTo>
                    <a:pt x="7587" y="1019"/>
                  </a:lnTo>
                  <a:lnTo>
                    <a:pt x="7383" y="637"/>
                  </a:lnTo>
                  <a:lnTo>
                    <a:pt x="7027" y="357"/>
                  </a:lnTo>
                  <a:lnTo>
                    <a:pt x="6823" y="280"/>
                  </a:lnTo>
                  <a:lnTo>
                    <a:pt x="6619" y="255"/>
                  </a:lnTo>
                  <a:lnTo>
                    <a:pt x="6187" y="357"/>
                  </a:lnTo>
                  <a:lnTo>
                    <a:pt x="5830" y="611"/>
                  </a:lnTo>
                  <a:lnTo>
                    <a:pt x="5576" y="1019"/>
                  </a:lnTo>
                  <a:lnTo>
                    <a:pt x="5499" y="1273"/>
                  </a:lnTo>
                  <a:lnTo>
                    <a:pt x="3386" y="10413"/>
                  </a:lnTo>
                  <a:lnTo>
                    <a:pt x="3157" y="9547"/>
                  </a:lnTo>
                  <a:lnTo>
                    <a:pt x="2648" y="8172"/>
                  </a:lnTo>
                  <a:lnTo>
                    <a:pt x="2139" y="7205"/>
                  </a:lnTo>
                  <a:lnTo>
                    <a:pt x="1629" y="6594"/>
                  </a:lnTo>
                  <a:lnTo>
                    <a:pt x="968" y="6110"/>
                  </a:lnTo>
                  <a:lnTo>
                    <a:pt x="382" y="6034"/>
                  </a:lnTo>
                  <a:lnTo>
                    <a:pt x="331" y="6059"/>
                  </a:lnTo>
                  <a:lnTo>
                    <a:pt x="178" y="6136"/>
                  </a:lnTo>
                  <a:lnTo>
                    <a:pt x="0" y="6441"/>
                  </a:lnTo>
                  <a:lnTo>
                    <a:pt x="0" y="6950"/>
                  </a:lnTo>
                  <a:lnTo>
                    <a:pt x="26" y="7052"/>
                  </a:lnTo>
                  <a:lnTo>
                    <a:pt x="560" y="9980"/>
                  </a:lnTo>
                  <a:lnTo>
                    <a:pt x="1171" y="13493"/>
                  </a:lnTo>
                  <a:lnTo>
                    <a:pt x="1222" y="13875"/>
                  </a:lnTo>
                  <a:lnTo>
                    <a:pt x="1426" y="14537"/>
                  </a:lnTo>
                  <a:lnTo>
                    <a:pt x="1909" y="15301"/>
                  </a:lnTo>
                  <a:lnTo>
                    <a:pt x="2953" y="16116"/>
                  </a:lnTo>
                  <a:lnTo>
                    <a:pt x="3157" y="16192"/>
                  </a:lnTo>
                  <a:lnTo>
                    <a:pt x="1859" y="21844"/>
                  </a:lnTo>
                  <a:lnTo>
                    <a:pt x="8809" y="23422"/>
                  </a:lnTo>
                  <a:lnTo>
                    <a:pt x="10158" y="17669"/>
                  </a:lnTo>
                  <a:lnTo>
                    <a:pt x="10285" y="17694"/>
                  </a:lnTo>
                  <a:lnTo>
                    <a:pt x="10718" y="17592"/>
                  </a:lnTo>
                  <a:lnTo>
                    <a:pt x="11202" y="17312"/>
                  </a:lnTo>
                  <a:lnTo>
                    <a:pt x="11635" y="16778"/>
                  </a:lnTo>
                  <a:lnTo>
                    <a:pt x="11762" y="16396"/>
                  </a:lnTo>
                  <a:lnTo>
                    <a:pt x="12093" y="14944"/>
                  </a:lnTo>
                  <a:lnTo>
                    <a:pt x="12831" y="11737"/>
                  </a:lnTo>
                  <a:lnTo>
                    <a:pt x="13086" y="10617"/>
                  </a:lnTo>
                  <a:lnTo>
                    <a:pt x="13213" y="10107"/>
                  </a:lnTo>
                  <a:lnTo>
                    <a:pt x="14232" y="5627"/>
                  </a:lnTo>
                  <a:lnTo>
                    <a:pt x="14282" y="5397"/>
                  </a:lnTo>
                  <a:lnTo>
                    <a:pt x="14232" y="4965"/>
                  </a:lnTo>
                  <a:lnTo>
                    <a:pt x="14028" y="4608"/>
                  </a:lnTo>
                  <a:lnTo>
                    <a:pt x="13722" y="4354"/>
                  </a:lnTo>
                  <a:lnTo>
                    <a:pt x="13519" y="4277"/>
                  </a:lnTo>
                  <a:lnTo>
                    <a:pt x="13315" y="4252"/>
                  </a:lnTo>
                  <a:lnTo>
                    <a:pt x="12933" y="4354"/>
                  </a:lnTo>
                  <a:lnTo>
                    <a:pt x="12602" y="4583"/>
                  </a:lnTo>
                  <a:lnTo>
                    <a:pt x="12373" y="4965"/>
                  </a:lnTo>
                  <a:lnTo>
                    <a:pt x="12297" y="5194"/>
                  </a:lnTo>
                  <a:lnTo>
                    <a:pt x="11253" y="9649"/>
                  </a:lnTo>
                  <a:lnTo>
                    <a:pt x="10871" y="9573"/>
                  </a:lnTo>
                  <a:lnTo>
                    <a:pt x="12322" y="3284"/>
                  </a:lnTo>
                  <a:lnTo>
                    <a:pt x="12373" y="3030"/>
                  </a:lnTo>
                  <a:lnTo>
                    <a:pt x="12322" y="2546"/>
                  </a:lnTo>
                  <a:lnTo>
                    <a:pt x="12093" y="2164"/>
                  </a:lnTo>
                  <a:lnTo>
                    <a:pt x="11762" y="1884"/>
                  </a:lnTo>
                  <a:lnTo>
                    <a:pt x="11558" y="1808"/>
                  </a:lnTo>
                  <a:lnTo>
                    <a:pt x="11329" y="1782"/>
                  </a:lnTo>
                  <a:lnTo>
                    <a:pt x="10922" y="1884"/>
                  </a:lnTo>
                  <a:lnTo>
                    <a:pt x="10565" y="2139"/>
                  </a:lnTo>
                  <a:lnTo>
                    <a:pt x="10285" y="2546"/>
                  </a:lnTo>
                  <a:lnTo>
                    <a:pt x="10235" y="2801"/>
                  </a:lnTo>
                  <a:lnTo>
                    <a:pt x="8783" y="9089"/>
                  </a:lnTo>
                  <a:lnTo>
                    <a:pt x="8452" y="9013"/>
                  </a:lnTo>
                  <a:lnTo>
                    <a:pt x="10209" y="1477"/>
                  </a:lnTo>
                  <a:lnTo>
                    <a:pt x="10235" y="1222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77"/>
                  </a:lnTo>
                  <a:lnTo>
                    <a:pt x="9420" y="26"/>
                  </a:lnTo>
                  <a:lnTo>
                    <a:pt x="9216" y="0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47;p37">
              <a:extLst>
                <a:ext uri="{FF2B5EF4-FFF2-40B4-BE49-F238E27FC236}">
                  <a16:creationId xmlns:a16="http://schemas.microsoft.com/office/drawing/2014/main" id="{D7F0FBC3-CA9A-4FA5-A692-B3FB8FE73BA0}"/>
                </a:ext>
              </a:extLst>
            </p:cNvPr>
            <p:cNvSpPr/>
            <p:nvPr/>
          </p:nvSpPr>
          <p:spPr>
            <a:xfrm>
              <a:off x="7109450" y="1230025"/>
              <a:ext cx="675" cy="25"/>
            </a:xfrm>
            <a:custGeom>
              <a:avLst/>
              <a:gdLst/>
              <a:ahLst/>
              <a:cxnLst/>
              <a:rect l="l" t="t" r="r" b="b"/>
              <a:pathLst>
                <a:path w="27" h="1" extrusionOk="0">
                  <a:moveTo>
                    <a:pt x="1" y="0"/>
                  </a:moveTo>
                  <a:lnTo>
                    <a:pt x="1" y="0"/>
                  </a:lnTo>
                  <a:lnTo>
                    <a:pt x="26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048;p37">
              <a:extLst>
                <a:ext uri="{FF2B5EF4-FFF2-40B4-BE49-F238E27FC236}">
                  <a16:creationId xmlns:a16="http://schemas.microsoft.com/office/drawing/2014/main" id="{45149AB5-2C7E-4043-B5E0-7E13CFD269DD}"/>
                </a:ext>
              </a:extLst>
            </p:cNvPr>
            <p:cNvSpPr/>
            <p:nvPr/>
          </p:nvSpPr>
          <p:spPr>
            <a:xfrm>
              <a:off x="7143175" y="1174650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3" y="0"/>
                  </a:moveTo>
                  <a:lnTo>
                    <a:pt x="1" y="484"/>
                  </a:lnTo>
                  <a:lnTo>
                    <a:pt x="7537" y="2215"/>
                  </a:lnTo>
                  <a:lnTo>
                    <a:pt x="7639" y="1732"/>
                  </a:lnTo>
                  <a:lnTo>
                    <a:pt x="6544" y="1477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43" y="841"/>
                  </a:lnTo>
                  <a:lnTo>
                    <a:pt x="3769" y="841"/>
                  </a:lnTo>
                  <a:lnTo>
                    <a:pt x="1656" y="357"/>
                  </a:lnTo>
                  <a:lnTo>
                    <a:pt x="1350" y="281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049;p37">
              <a:extLst>
                <a:ext uri="{FF2B5EF4-FFF2-40B4-BE49-F238E27FC236}">
                  <a16:creationId xmlns:a16="http://schemas.microsoft.com/office/drawing/2014/main" id="{0B4C8C80-F1B6-4547-BE20-2A6F56600783}"/>
                </a:ext>
              </a:extLst>
            </p:cNvPr>
            <p:cNvSpPr/>
            <p:nvPr/>
          </p:nvSpPr>
          <p:spPr>
            <a:xfrm>
              <a:off x="7110100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51" y="1"/>
                  </a:moveTo>
                  <a:lnTo>
                    <a:pt x="51" y="26"/>
                  </a:lnTo>
                  <a:lnTo>
                    <a:pt x="0" y="255"/>
                  </a:lnTo>
                  <a:lnTo>
                    <a:pt x="229" y="306"/>
                  </a:lnTo>
                  <a:lnTo>
                    <a:pt x="1120" y="612"/>
                  </a:lnTo>
                  <a:lnTo>
                    <a:pt x="1859" y="1019"/>
                  </a:lnTo>
                  <a:lnTo>
                    <a:pt x="2597" y="1656"/>
                  </a:lnTo>
                  <a:lnTo>
                    <a:pt x="3259" y="2572"/>
                  </a:lnTo>
                  <a:lnTo>
                    <a:pt x="3717" y="3794"/>
                  </a:lnTo>
                  <a:lnTo>
                    <a:pt x="3895" y="5347"/>
                  </a:lnTo>
                  <a:lnTo>
                    <a:pt x="3819" y="6315"/>
                  </a:lnTo>
                  <a:lnTo>
                    <a:pt x="4099" y="6365"/>
                  </a:lnTo>
                  <a:lnTo>
                    <a:pt x="4150" y="6213"/>
                  </a:lnTo>
                  <a:lnTo>
                    <a:pt x="4226" y="5118"/>
                  </a:lnTo>
                  <a:lnTo>
                    <a:pt x="4175" y="4125"/>
                  </a:lnTo>
                  <a:lnTo>
                    <a:pt x="3895" y="3005"/>
                  </a:lnTo>
                  <a:lnTo>
                    <a:pt x="3335" y="1936"/>
                  </a:lnTo>
                  <a:lnTo>
                    <a:pt x="2393" y="968"/>
                  </a:lnTo>
                  <a:lnTo>
                    <a:pt x="1375" y="383"/>
                  </a:lnTo>
                  <a:lnTo>
                    <a:pt x="535" y="103"/>
                  </a:lnTo>
                  <a:lnTo>
                    <a:pt x="51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50;p37">
              <a:extLst>
                <a:ext uri="{FF2B5EF4-FFF2-40B4-BE49-F238E27FC236}">
                  <a16:creationId xmlns:a16="http://schemas.microsoft.com/office/drawing/2014/main" id="{B34AA412-61FF-4961-9478-E291E108093C}"/>
                </a:ext>
              </a:extLst>
            </p:cNvPr>
            <p:cNvSpPr/>
            <p:nvPr/>
          </p:nvSpPr>
          <p:spPr>
            <a:xfrm>
              <a:off x="7087825" y="1403775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7" y="1"/>
                  </a:moveTo>
                  <a:lnTo>
                    <a:pt x="0" y="1783"/>
                  </a:lnTo>
                  <a:lnTo>
                    <a:pt x="6950" y="3387"/>
                  </a:lnTo>
                  <a:lnTo>
                    <a:pt x="7358" y="1605"/>
                  </a:lnTo>
                  <a:lnTo>
                    <a:pt x="407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51;p37">
              <a:extLst>
                <a:ext uri="{FF2B5EF4-FFF2-40B4-BE49-F238E27FC236}">
                  <a16:creationId xmlns:a16="http://schemas.microsoft.com/office/drawing/2014/main" id="{B146FBE1-9214-4F49-A6FC-05903ED8681D}"/>
                </a:ext>
              </a:extLst>
            </p:cNvPr>
            <p:cNvSpPr/>
            <p:nvPr/>
          </p:nvSpPr>
          <p:spPr>
            <a:xfrm>
              <a:off x="7048350" y="1425425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1" y="1935"/>
                  </a:lnTo>
                  <a:lnTo>
                    <a:pt x="9064" y="4023"/>
                  </a:lnTo>
                  <a:lnTo>
                    <a:pt x="9497" y="2113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F472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52;p37">
              <a:extLst>
                <a:ext uri="{FF2B5EF4-FFF2-40B4-BE49-F238E27FC236}">
                  <a16:creationId xmlns:a16="http://schemas.microsoft.com/office/drawing/2014/main" id="{F7F57670-EA69-4F0D-8288-AE0FABF6BFBA}"/>
                </a:ext>
              </a:extLst>
            </p:cNvPr>
            <p:cNvSpPr/>
            <p:nvPr/>
          </p:nvSpPr>
          <p:spPr>
            <a:xfrm>
              <a:off x="7026075" y="14636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8" y="1"/>
                  </a:moveTo>
                  <a:lnTo>
                    <a:pt x="1" y="4227"/>
                  </a:lnTo>
                  <a:lnTo>
                    <a:pt x="9548" y="4227"/>
                  </a:lnTo>
                  <a:lnTo>
                    <a:pt x="10057" y="2088"/>
                  </a:lnTo>
                  <a:lnTo>
                    <a:pt x="968" y="1"/>
                  </a:lnTo>
                  <a:close/>
                </a:path>
              </a:pathLst>
            </a:custGeom>
            <a:solidFill>
              <a:srgbClr val="F14C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679114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F21819F-2C21-442E-ADAD-AD75AA313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418" y="472245"/>
            <a:ext cx="6279573" cy="52322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Hoạt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động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2: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Xử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lí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tình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huống</a:t>
            </a:r>
            <a:endParaRPr lang="uz-Latn-UZ" altLang="en-US" sz="2800" b="1" dirty="0">
              <a:ln/>
              <a:solidFill>
                <a:schemeClr val="accent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16BA5F7-0F82-41A4-BE75-39789C364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418" y="1550411"/>
            <a:ext cx="6279573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6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b)</a:t>
            </a:r>
            <a:r>
              <a:rPr lang="vi-VN" altLang="en-US" sz="26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Lớp đi cắm trại, em nhận đem túi thuốc cứu thương. Nhưng chẳng may bị đau chân, em không đi được.</a:t>
            </a:r>
            <a:endParaRPr lang="en-US" altLang="en-US" sz="26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8" name="Google Shape;1000;p37">
            <a:extLst>
              <a:ext uri="{FF2B5EF4-FFF2-40B4-BE49-F238E27FC236}">
                <a16:creationId xmlns:a16="http://schemas.microsoft.com/office/drawing/2014/main" id="{65CD5487-AFA1-4F24-BD08-6B583C37CD5F}"/>
              </a:ext>
            </a:extLst>
          </p:cNvPr>
          <p:cNvGrpSpPr/>
          <p:nvPr/>
        </p:nvGrpSpPr>
        <p:grpSpPr>
          <a:xfrm flipH="1">
            <a:off x="7338940" y="3754508"/>
            <a:ext cx="1655447" cy="1388992"/>
            <a:chOff x="238125" y="1879850"/>
            <a:chExt cx="1399600" cy="1174325"/>
          </a:xfrm>
        </p:grpSpPr>
        <p:sp>
          <p:nvSpPr>
            <p:cNvPr id="9" name="Google Shape;1001;p37">
              <a:extLst>
                <a:ext uri="{FF2B5EF4-FFF2-40B4-BE49-F238E27FC236}">
                  <a16:creationId xmlns:a16="http://schemas.microsoft.com/office/drawing/2014/main" id="{10EF36A3-332B-43A0-8E8E-27DD573E1463}"/>
                </a:ext>
              </a:extLst>
            </p:cNvPr>
            <p:cNvSpPr/>
            <p:nvPr/>
          </p:nvSpPr>
          <p:spPr>
            <a:xfrm>
              <a:off x="352675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2725" y="0"/>
                  </a:moveTo>
                  <a:lnTo>
                    <a:pt x="2190" y="26"/>
                  </a:lnTo>
                  <a:lnTo>
                    <a:pt x="1197" y="433"/>
                  </a:lnTo>
                  <a:lnTo>
                    <a:pt x="459" y="1197"/>
                  </a:lnTo>
                  <a:lnTo>
                    <a:pt x="52" y="2164"/>
                  </a:lnTo>
                  <a:lnTo>
                    <a:pt x="1" y="2724"/>
                  </a:lnTo>
                  <a:lnTo>
                    <a:pt x="1" y="4914"/>
                  </a:lnTo>
                  <a:lnTo>
                    <a:pt x="52" y="5448"/>
                  </a:lnTo>
                  <a:lnTo>
                    <a:pt x="459" y="6441"/>
                  </a:lnTo>
                  <a:lnTo>
                    <a:pt x="1197" y="7180"/>
                  </a:lnTo>
                  <a:lnTo>
                    <a:pt x="2190" y="7587"/>
                  </a:lnTo>
                  <a:lnTo>
                    <a:pt x="2725" y="7638"/>
                  </a:lnTo>
                  <a:lnTo>
                    <a:pt x="2725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002;p37">
              <a:extLst>
                <a:ext uri="{FF2B5EF4-FFF2-40B4-BE49-F238E27FC236}">
                  <a16:creationId xmlns:a16="http://schemas.microsoft.com/office/drawing/2014/main" id="{E1453002-4D38-4460-ACD1-53B92640930F}"/>
                </a:ext>
              </a:extLst>
            </p:cNvPr>
            <p:cNvSpPr/>
            <p:nvPr/>
          </p:nvSpPr>
          <p:spPr>
            <a:xfrm>
              <a:off x="109735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0" y="0"/>
                  </a:moveTo>
                  <a:lnTo>
                    <a:pt x="0" y="7638"/>
                  </a:lnTo>
                  <a:lnTo>
                    <a:pt x="561" y="7587"/>
                  </a:lnTo>
                  <a:lnTo>
                    <a:pt x="1553" y="7180"/>
                  </a:lnTo>
                  <a:lnTo>
                    <a:pt x="2292" y="6441"/>
                  </a:lnTo>
                  <a:lnTo>
                    <a:pt x="2699" y="5448"/>
                  </a:lnTo>
                  <a:lnTo>
                    <a:pt x="2725" y="4914"/>
                  </a:lnTo>
                  <a:lnTo>
                    <a:pt x="2725" y="2724"/>
                  </a:lnTo>
                  <a:lnTo>
                    <a:pt x="2699" y="2164"/>
                  </a:lnTo>
                  <a:lnTo>
                    <a:pt x="2292" y="1197"/>
                  </a:lnTo>
                  <a:lnTo>
                    <a:pt x="1553" y="433"/>
                  </a:lnTo>
                  <a:lnTo>
                    <a:pt x="561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003;p37">
              <a:extLst>
                <a:ext uri="{FF2B5EF4-FFF2-40B4-BE49-F238E27FC236}">
                  <a16:creationId xmlns:a16="http://schemas.microsoft.com/office/drawing/2014/main" id="{ED2F8010-F56F-4AEB-AFED-C5DAB26009E8}"/>
                </a:ext>
              </a:extLst>
            </p:cNvPr>
            <p:cNvSpPr/>
            <p:nvPr/>
          </p:nvSpPr>
          <p:spPr>
            <a:xfrm>
              <a:off x="654375" y="2740375"/>
              <a:ext cx="210675" cy="263525"/>
            </a:xfrm>
            <a:custGeom>
              <a:avLst/>
              <a:gdLst/>
              <a:ahLst/>
              <a:cxnLst/>
              <a:rect l="l" t="t" r="r" b="b"/>
              <a:pathLst>
                <a:path w="8427" h="10541" extrusionOk="0">
                  <a:moveTo>
                    <a:pt x="0" y="0"/>
                  </a:moveTo>
                  <a:lnTo>
                    <a:pt x="0" y="10540"/>
                  </a:lnTo>
                  <a:lnTo>
                    <a:pt x="8427" y="10540"/>
                  </a:lnTo>
                  <a:lnTo>
                    <a:pt x="8427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004;p37">
              <a:extLst>
                <a:ext uri="{FF2B5EF4-FFF2-40B4-BE49-F238E27FC236}">
                  <a16:creationId xmlns:a16="http://schemas.microsoft.com/office/drawing/2014/main" id="{29D4B48C-526C-4BF4-9C2E-7C34BD16C686}"/>
                </a:ext>
              </a:extLst>
            </p:cNvPr>
            <p:cNvSpPr/>
            <p:nvPr/>
          </p:nvSpPr>
          <p:spPr>
            <a:xfrm>
              <a:off x="408675" y="1924400"/>
              <a:ext cx="701425" cy="875825"/>
            </a:xfrm>
            <a:custGeom>
              <a:avLst/>
              <a:gdLst/>
              <a:ahLst/>
              <a:cxnLst/>
              <a:rect l="l" t="t" r="r" b="b"/>
              <a:pathLst>
                <a:path w="28057" h="35033" extrusionOk="0">
                  <a:moveTo>
                    <a:pt x="14029" y="1"/>
                  </a:moveTo>
                  <a:lnTo>
                    <a:pt x="13290" y="26"/>
                  </a:lnTo>
                  <a:lnTo>
                    <a:pt x="11890" y="179"/>
                  </a:lnTo>
                  <a:lnTo>
                    <a:pt x="10515" y="459"/>
                  </a:lnTo>
                  <a:lnTo>
                    <a:pt x="9192" y="867"/>
                  </a:lnTo>
                  <a:lnTo>
                    <a:pt x="7944" y="1401"/>
                  </a:lnTo>
                  <a:lnTo>
                    <a:pt x="6748" y="2038"/>
                  </a:lnTo>
                  <a:lnTo>
                    <a:pt x="5627" y="2801"/>
                  </a:lnTo>
                  <a:lnTo>
                    <a:pt x="4584" y="3642"/>
                  </a:lnTo>
                  <a:lnTo>
                    <a:pt x="3642" y="4609"/>
                  </a:lnTo>
                  <a:lnTo>
                    <a:pt x="2776" y="5653"/>
                  </a:lnTo>
                  <a:lnTo>
                    <a:pt x="2038" y="6773"/>
                  </a:lnTo>
                  <a:lnTo>
                    <a:pt x="1376" y="7944"/>
                  </a:lnTo>
                  <a:lnTo>
                    <a:pt x="841" y="9217"/>
                  </a:lnTo>
                  <a:lnTo>
                    <a:pt x="434" y="10541"/>
                  </a:lnTo>
                  <a:lnTo>
                    <a:pt x="154" y="11890"/>
                  </a:lnTo>
                  <a:lnTo>
                    <a:pt x="1" y="13316"/>
                  </a:lnTo>
                  <a:lnTo>
                    <a:pt x="1" y="14029"/>
                  </a:lnTo>
                  <a:lnTo>
                    <a:pt x="1" y="21004"/>
                  </a:lnTo>
                  <a:lnTo>
                    <a:pt x="1" y="21743"/>
                  </a:lnTo>
                  <a:lnTo>
                    <a:pt x="154" y="23143"/>
                  </a:lnTo>
                  <a:lnTo>
                    <a:pt x="434" y="24518"/>
                  </a:lnTo>
                  <a:lnTo>
                    <a:pt x="841" y="25842"/>
                  </a:lnTo>
                  <a:lnTo>
                    <a:pt x="1376" y="27089"/>
                  </a:lnTo>
                  <a:lnTo>
                    <a:pt x="2038" y="28286"/>
                  </a:lnTo>
                  <a:lnTo>
                    <a:pt x="2776" y="29406"/>
                  </a:lnTo>
                  <a:lnTo>
                    <a:pt x="3642" y="30450"/>
                  </a:lnTo>
                  <a:lnTo>
                    <a:pt x="4584" y="31392"/>
                  </a:lnTo>
                  <a:lnTo>
                    <a:pt x="5627" y="32257"/>
                  </a:lnTo>
                  <a:lnTo>
                    <a:pt x="6748" y="33021"/>
                  </a:lnTo>
                  <a:lnTo>
                    <a:pt x="7944" y="33657"/>
                  </a:lnTo>
                  <a:lnTo>
                    <a:pt x="9192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32"/>
                  </a:lnTo>
                  <a:lnTo>
                    <a:pt x="14742" y="35032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41" y="34192"/>
                  </a:lnTo>
                  <a:lnTo>
                    <a:pt x="20113" y="33657"/>
                  </a:lnTo>
                  <a:lnTo>
                    <a:pt x="21310" y="33021"/>
                  </a:lnTo>
                  <a:lnTo>
                    <a:pt x="22430" y="32257"/>
                  </a:lnTo>
                  <a:lnTo>
                    <a:pt x="23449" y="31392"/>
                  </a:lnTo>
                  <a:lnTo>
                    <a:pt x="24416" y="30450"/>
                  </a:lnTo>
                  <a:lnTo>
                    <a:pt x="25282" y="29406"/>
                  </a:lnTo>
                  <a:lnTo>
                    <a:pt x="26020" y="28286"/>
                  </a:lnTo>
                  <a:lnTo>
                    <a:pt x="26682" y="27089"/>
                  </a:lnTo>
                  <a:lnTo>
                    <a:pt x="27216" y="25842"/>
                  </a:lnTo>
                  <a:lnTo>
                    <a:pt x="27624" y="24518"/>
                  </a:lnTo>
                  <a:lnTo>
                    <a:pt x="27904" y="23143"/>
                  </a:lnTo>
                  <a:lnTo>
                    <a:pt x="28031" y="21743"/>
                  </a:lnTo>
                  <a:lnTo>
                    <a:pt x="28057" y="21004"/>
                  </a:lnTo>
                  <a:lnTo>
                    <a:pt x="28057" y="14029"/>
                  </a:lnTo>
                  <a:lnTo>
                    <a:pt x="28031" y="13316"/>
                  </a:lnTo>
                  <a:lnTo>
                    <a:pt x="27904" y="11890"/>
                  </a:lnTo>
                  <a:lnTo>
                    <a:pt x="27624" y="10541"/>
                  </a:lnTo>
                  <a:lnTo>
                    <a:pt x="27216" y="9217"/>
                  </a:lnTo>
                  <a:lnTo>
                    <a:pt x="26682" y="7944"/>
                  </a:lnTo>
                  <a:lnTo>
                    <a:pt x="26020" y="6773"/>
                  </a:lnTo>
                  <a:lnTo>
                    <a:pt x="25282" y="5653"/>
                  </a:lnTo>
                  <a:lnTo>
                    <a:pt x="24416" y="4609"/>
                  </a:lnTo>
                  <a:lnTo>
                    <a:pt x="23449" y="3642"/>
                  </a:lnTo>
                  <a:lnTo>
                    <a:pt x="22430" y="2801"/>
                  </a:lnTo>
                  <a:lnTo>
                    <a:pt x="21310" y="2038"/>
                  </a:lnTo>
                  <a:lnTo>
                    <a:pt x="20113" y="1401"/>
                  </a:lnTo>
                  <a:lnTo>
                    <a:pt x="18841" y="867"/>
                  </a:lnTo>
                  <a:lnTo>
                    <a:pt x="17542" y="459"/>
                  </a:lnTo>
                  <a:lnTo>
                    <a:pt x="16167" y="179"/>
                  </a:lnTo>
                  <a:lnTo>
                    <a:pt x="14742" y="26"/>
                  </a:lnTo>
                  <a:lnTo>
                    <a:pt x="14029" y="1"/>
                  </a:lnTo>
                  <a:close/>
                </a:path>
              </a:pathLst>
            </a:custGeom>
            <a:solidFill>
              <a:srgbClr val="F0C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005;p37">
              <a:extLst>
                <a:ext uri="{FF2B5EF4-FFF2-40B4-BE49-F238E27FC236}">
                  <a16:creationId xmlns:a16="http://schemas.microsoft.com/office/drawing/2014/main" id="{D4554328-8BC5-4A03-B8E8-29B8D74CC5F5}"/>
                </a:ext>
              </a:extLst>
            </p:cNvPr>
            <p:cNvSpPr/>
            <p:nvPr/>
          </p:nvSpPr>
          <p:spPr>
            <a:xfrm>
              <a:off x="533425" y="2418300"/>
              <a:ext cx="91050" cy="91050"/>
            </a:xfrm>
            <a:custGeom>
              <a:avLst/>
              <a:gdLst/>
              <a:ahLst/>
              <a:cxnLst/>
              <a:rect l="l" t="t" r="r" b="b"/>
              <a:pathLst>
                <a:path w="3642" h="3642" extrusionOk="0">
                  <a:moveTo>
                    <a:pt x="1834" y="1"/>
                  </a:moveTo>
                  <a:lnTo>
                    <a:pt x="1452" y="26"/>
                  </a:lnTo>
                  <a:lnTo>
                    <a:pt x="790" y="306"/>
                  </a:lnTo>
                  <a:lnTo>
                    <a:pt x="306" y="790"/>
                  </a:lnTo>
                  <a:lnTo>
                    <a:pt x="26" y="1452"/>
                  </a:lnTo>
                  <a:lnTo>
                    <a:pt x="1" y="1809"/>
                  </a:lnTo>
                  <a:lnTo>
                    <a:pt x="26" y="2190"/>
                  </a:lnTo>
                  <a:lnTo>
                    <a:pt x="306" y="2827"/>
                  </a:lnTo>
                  <a:lnTo>
                    <a:pt x="790" y="3336"/>
                  </a:lnTo>
                  <a:lnTo>
                    <a:pt x="1452" y="3616"/>
                  </a:lnTo>
                  <a:lnTo>
                    <a:pt x="1834" y="3642"/>
                  </a:lnTo>
                  <a:lnTo>
                    <a:pt x="2190" y="3616"/>
                  </a:lnTo>
                  <a:lnTo>
                    <a:pt x="2852" y="3336"/>
                  </a:lnTo>
                  <a:lnTo>
                    <a:pt x="3336" y="2827"/>
                  </a:lnTo>
                  <a:lnTo>
                    <a:pt x="3616" y="2190"/>
                  </a:lnTo>
                  <a:lnTo>
                    <a:pt x="3642" y="1809"/>
                  </a:lnTo>
                  <a:lnTo>
                    <a:pt x="3616" y="1452"/>
                  </a:lnTo>
                  <a:lnTo>
                    <a:pt x="3336" y="790"/>
                  </a:lnTo>
                  <a:lnTo>
                    <a:pt x="2852" y="306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006;p37">
              <a:extLst>
                <a:ext uri="{FF2B5EF4-FFF2-40B4-BE49-F238E27FC236}">
                  <a16:creationId xmlns:a16="http://schemas.microsoft.com/office/drawing/2014/main" id="{30CF076D-A00D-4A68-9DB9-A6651022FBA4}"/>
                </a:ext>
              </a:extLst>
            </p:cNvPr>
            <p:cNvSpPr/>
            <p:nvPr/>
          </p:nvSpPr>
          <p:spPr>
            <a:xfrm>
              <a:off x="894325" y="2418300"/>
              <a:ext cx="91025" cy="91050"/>
            </a:xfrm>
            <a:custGeom>
              <a:avLst/>
              <a:gdLst/>
              <a:ahLst/>
              <a:cxnLst/>
              <a:rect l="l" t="t" r="r" b="b"/>
              <a:pathLst>
                <a:path w="3641" h="3642" extrusionOk="0">
                  <a:moveTo>
                    <a:pt x="1808" y="1"/>
                  </a:moveTo>
                  <a:lnTo>
                    <a:pt x="1451" y="26"/>
                  </a:lnTo>
                  <a:lnTo>
                    <a:pt x="789" y="306"/>
                  </a:lnTo>
                  <a:lnTo>
                    <a:pt x="306" y="790"/>
                  </a:lnTo>
                  <a:lnTo>
                    <a:pt x="26" y="1452"/>
                  </a:lnTo>
                  <a:lnTo>
                    <a:pt x="0" y="1809"/>
                  </a:lnTo>
                  <a:lnTo>
                    <a:pt x="26" y="2190"/>
                  </a:lnTo>
                  <a:lnTo>
                    <a:pt x="306" y="2827"/>
                  </a:lnTo>
                  <a:lnTo>
                    <a:pt x="789" y="3336"/>
                  </a:lnTo>
                  <a:lnTo>
                    <a:pt x="1451" y="3616"/>
                  </a:lnTo>
                  <a:lnTo>
                    <a:pt x="1808" y="3642"/>
                  </a:lnTo>
                  <a:lnTo>
                    <a:pt x="2190" y="3616"/>
                  </a:lnTo>
                  <a:lnTo>
                    <a:pt x="2826" y="3336"/>
                  </a:lnTo>
                  <a:lnTo>
                    <a:pt x="3335" y="2827"/>
                  </a:lnTo>
                  <a:lnTo>
                    <a:pt x="3615" y="2190"/>
                  </a:lnTo>
                  <a:lnTo>
                    <a:pt x="3641" y="1809"/>
                  </a:lnTo>
                  <a:lnTo>
                    <a:pt x="3615" y="1452"/>
                  </a:lnTo>
                  <a:lnTo>
                    <a:pt x="3335" y="790"/>
                  </a:lnTo>
                  <a:lnTo>
                    <a:pt x="2826" y="306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007;p37">
              <a:extLst>
                <a:ext uri="{FF2B5EF4-FFF2-40B4-BE49-F238E27FC236}">
                  <a16:creationId xmlns:a16="http://schemas.microsoft.com/office/drawing/2014/main" id="{7EF7C0A6-6EB2-402B-AE7A-7B1B62EF0200}"/>
                </a:ext>
              </a:extLst>
            </p:cNvPr>
            <p:cNvSpPr/>
            <p:nvPr/>
          </p:nvSpPr>
          <p:spPr>
            <a:xfrm>
              <a:off x="238125" y="2844100"/>
              <a:ext cx="1042550" cy="210075"/>
            </a:xfrm>
            <a:custGeom>
              <a:avLst/>
              <a:gdLst/>
              <a:ahLst/>
              <a:cxnLst/>
              <a:rect l="l" t="t" r="r" b="b"/>
              <a:pathLst>
                <a:path w="41702" h="8403" extrusionOk="0">
                  <a:moveTo>
                    <a:pt x="16625" y="1"/>
                  </a:moveTo>
                  <a:lnTo>
                    <a:pt x="12297" y="154"/>
                  </a:lnTo>
                  <a:lnTo>
                    <a:pt x="11176" y="179"/>
                  </a:lnTo>
                  <a:lnTo>
                    <a:pt x="9140" y="485"/>
                  </a:lnTo>
                  <a:lnTo>
                    <a:pt x="7307" y="1070"/>
                  </a:lnTo>
                  <a:lnTo>
                    <a:pt x="5677" y="1910"/>
                  </a:lnTo>
                  <a:lnTo>
                    <a:pt x="4226" y="3005"/>
                  </a:lnTo>
                  <a:lnTo>
                    <a:pt x="2902" y="4303"/>
                  </a:lnTo>
                  <a:lnTo>
                    <a:pt x="1680" y="5805"/>
                  </a:lnTo>
                  <a:lnTo>
                    <a:pt x="560" y="7486"/>
                  </a:lnTo>
                  <a:lnTo>
                    <a:pt x="0" y="8402"/>
                  </a:lnTo>
                  <a:lnTo>
                    <a:pt x="41702" y="8402"/>
                  </a:lnTo>
                  <a:lnTo>
                    <a:pt x="41141" y="7486"/>
                  </a:lnTo>
                  <a:lnTo>
                    <a:pt x="39996" y="5805"/>
                  </a:lnTo>
                  <a:lnTo>
                    <a:pt x="38799" y="4303"/>
                  </a:lnTo>
                  <a:lnTo>
                    <a:pt x="37475" y="3005"/>
                  </a:lnTo>
                  <a:lnTo>
                    <a:pt x="36024" y="1910"/>
                  </a:lnTo>
                  <a:lnTo>
                    <a:pt x="34395" y="1070"/>
                  </a:lnTo>
                  <a:lnTo>
                    <a:pt x="32562" y="485"/>
                  </a:lnTo>
                  <a:lnTo>
                    <a:pt x="30525" y="179"/>
                  </a:lnTo>
                  <a:lnTo>
                    <a:pt x="29380" y="154"/>
                  </a:lnTo>
                  <a:lnTo>
                    <a:pt x="25051" y="1"/>
                  </a:lnTo>
                  <a:lnTo>
                    <a:pt x="25051" y="434"/>
                  </a:lnTo>
                  <a:lnTo>
                    <a:pt x="24873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24" y="3260"/>
                  </a:lnTo>
                  <a:lnTo>
                    <a:pt x="22862" y="3718"/>
                  </a:lnTo>
                  <a:lnTo>
                    <a:pt x="22098" y="4023"/>
                  </a:lnTo>
                  <a:lnTo>
                    <a:pt x="21284" y="4202"/>
                  </a:lnTo>
                  <a:lnTo>
                    <a:pt x="20418" y="4202"/>
                  </a:lnTo>
                  <a:lnTo>
                    <a:pt x="19603" y="4023"/>
                  </a:lnTo>
                  <a:lnTo>
                    <a:pt x="18840" y="3718"/>
                  </a:lnTo>
                  <a:lnTo>
                    <a:pt x="18178" y="3260"/>
                  </a:lnTo>
                  <a:lnTo>
                    <a:pt x="17592" y="2674"/>
                  </a:lnTo>
                  <a:lnTo>
                    <a:pt x="17134" y="2012"/>
                  </a:lnTo>
                  <a:lnTo>
                    <a:pt x="16828" y="1248"/>
                  </a:lnTo>
                  <a:lnTo>
                    <a:pt x="16650" y="434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F046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008;p37">
              <a:extLst>
                <a:ext uri="{FF2B5EF4-FFF2-40B4-BE49-F238E27FC236}">
                  <a16:creationId xmlns:a16="http://schemas.microsoft.com/office/drawing/2014/main" id="{8A364CC2-7676-49E4-99BF-9C7223EA1ABB}"/>
                </a:ext>
              </a:extLst>
            </p:cNvPr>
            <p:cNvSpPr/>
            <p:nvPr/>
          </p:nvSpPr>
          <p:spPr>
            <a:xfrm>
              <a:off x="614900" y="2844100"/>
              <a:ext cx="288975" cy="149600"/>
            </a:xfrm>
            <a:custGeom>
              <a:avLst/>
              <a:gdLst/>
              <a:ahLst/>
              <a:cxnLst/>
              <a:rect l="l" t="t" r="r" b="b"/>
              <a:pathLst>
                <a:path w="11559" h="5984" extrusionOk="0">
                  <a:moveTo>
                    <a:pt x="1554" y="1"/>
                  </a:moveTo>
                  <a:lnTo>
                    <a:pt x="1" y="52"/>
                  </a:lnTo>
                  <a:lnTo>
                    <a:pt x="1" y="128"/>
                  </a:lnTo>
                  <a:lnTo>
                    <a:pt x="1" y="205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1"/>
                  </a:lnTo>
                  <a:lnTo>
                    <a:pt x="2088" y="4660"/>
                  </a:lnTo>
                  <a:lnTo>
                    <a:pt x="3030" y="5296"/>
                  </a:lnTo>
                  <a:lnTo>
                    <a:pt x="4049" y="5729"/>
                  </a:lnTo>
                  <a:lnTo>
                    <a:pt x="5194" y="5958"/>
                  </a:lnTo>
                  <a:lnTo>
                    <a:pt x="5780" y="5984"/>
                  </a:lnTo>
                  <a:lnTo>
                    <a:pt x="6365" y="5958"/>
                  </a:lnTo>
                  <a:lnTo>
                    <a:pt x="7486" y="5729"/>
                  </a:lnTo>
                  <a:lnTo>
                    <a:pt x="8529" y="5296"/>
                  </a:lnTo>
                  <a:lnTo>
                    <a:pt x="9446" y="4660"/>
                  </a:lnTo>
                  <a:lnTo>
                    <a:pt x="10235" y="3871"/>
                  </a:lnTo>
                  <a:lnTo>
                    <a:pt x="10872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205"/>
                  </a:lnTo>
                  <a:lnTo>
                    <a:pt x="11559" y="128"/>
                  </a:lnTo>
                  <a:lnTo>
                    <a:pt x="11533" y="52"/>
                  </a:lnTo>
                  <a:lnTo>
                    <a:pt x="9980" y="1"/>
                  </a:lnTo>
                  <a:lnTo>
                    <a:pt x="9980" y="434"/>
                  </a:lnTo>
                  <a:lnTo>
                    <a:pt x="9802" y="1248"/>
                  </a:lnTo>
                  <a:lnTo>
                    <a:pt x="9497" y="2012"/>
                  </a:lnTo>
                  <a:lnTo>
                    <a:pt x="9039" y="2674"/>
                  </a:lnTo>
                  <a:lnTo>
                    <a:pt x="8453" y="3260"/>
                  </a:lnTo>
                  <a:lnTo>
                    <a:pt x="7791" y="3718"/>
                  </a:lnTo>
                  <a:lnTo>
                    <a:pt x="7027" y="4023"/>
                  </a:lnTo>
                  <a:lnTo>
                    <a:pt x="6213" y="4202"/>
                  </a:lnTo>
                  <a:lnTo>
                    <a:pt x="5347" y="4202"/>
                  </a:lnTo>
                  <a:lnTo>
                    <a:pt x="4532" y="4023"/>
                  </a:lnTo>
                  <a:lnTo>
                    <a:pt x="3769" y="3718"/>
                  </a:lnTo>
                  <a:lnTo>
                    <a:pt x="3107" y="3260"/>
                  </a:lnTo>
                  <a:lnTo>
                    <a:pt x="2521" y="2674"/>
                  </a:lnTo>
                  <a:lnTo>
                    <a:pt x="2063" y="2012"/>
                  </a:lnTo>
                  <a:lnTo>
                    <a:pt x="1757" y="1248"/>
                  </a:lnTo>
                  <a:lnTo>
                    <a:pt x="1579" y="434"/>
                  </a:lnTo>
                  <a:lnTo>
                    <a:pt x="1554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09;p37">
              <a:extLst>
                <a:ext uri="{FF2B5EF4-FFF2-40B4-BE49-F238E27FC236}">
                  <a16:creationId xmlns:a16="http://schemas.microsoft.com/office/drawing/2014/main" id="{21351F7E-7AC6-4D33-9402-E0CC881E681A}"/>
                </a:ext>
              </a:extLst>
            </p:cNvPr>
            <p:cNvSpPr/>
            <p:nvPr/>
          </p:nvSpPr>
          <p:spPr>
            <a:xfrm>
              <a:off x="716100" y="2459675"/>
              <a:ext cx="82775" cy="119700"/>
            </a:xfrm>
            <a:custGeom>
              <a:avLst/>
              <a:gdLst/>
              <a:ahLst/>
              <a:cxnLst/>
              <a:rect l="l" t="t" r="r" b="b"/>
              <a:pathLst>
                <a:path w="3311" h="4788" extrusionOk="0">
                  <a:moveTo>
                    <a:pt x="1554" y="1"/>
                  </a:moveTo>
                  <a:lnTo>
                    <a:pt x="1375" y="306"/>
                  </a:lnTo>
                  <a:lnTo>
                    <a:pt x="129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08" y="4558"/>
                  </a:lnTo>
                  <a:lnTo>
                    <a:pt x="1223" y="4787"/>
                  </a:lnTo>
                  <a:lnTo>
                    <a:pt x="2063" y="4787"/>
                  </a:lnTo>
                  <a:lnTo>
                    <a:pt x="2903" y="4558"/>
                  </a:lnTo>
                  <a:lnTo>
                    <a:pt x="3310" y="4354"/>
                  </a:lnTo>
                  <a:lnTo>
                    <a:pt x="3310" y="4303"/>
                  </a:lnTo>
                  <a:lnTo>
                    <a:pt x="3285" y="4252"/>
                  </a:lnTo>
                  <a:lnTo>
                    <a:pt x="2012" y="586"/>
                  </a:lnTo>
                  <a:lnTo>
                    <a:pt x="1935" y="306"/>
                  </a:lnTo>
                  <a:lnTo>
                    <a:pt x="1757" y="1"/>
                  </a:lnTo>
                  <a:close/>
                </a:path>
              </a:pathLst>
            </a:custGeom>
            <a:solidFill>
              <a:srgbClr val="FDE3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010;p37">
              <a:extLst>
                <a:ext uri="{FF2B5EF4-FFF2-40B4-BE49-F238E27FC236}">
                  <a16:creationId xmlns:a16="http://schemas.microsoft.com/office/drawing/2014/main" id="{DE9C2C01-20FC-417B-8CDD-3556468C057C}"/>
                </a:ext>
              </a:extLst>
            </p:cNvPr>
            <p:cNvSpPr/>
            <p:nvPr/>
          </p:nvSpPr>
          <p:spPr>
            <a:xfrm>
              <a:off x="716100" y="2568525"/>
              <a:ext cx="82775" cy="38200"/>
            </a:xfrm>
            <a:custGeom>
              <a:avLst/>
              <a:gdLst/>
              <a:ahLst/>
              <a:cxnLst/>
              <a:rect l="l" t="t" r="r" b="b"/>
              <a:pathLst>
                <a:path w="3311" h="1528" extrusionOk="0">
                  <a:moveTo>
                    <a:pt x="1" y="0"/>
                  </a:moveTo>
                  <a:lnTo>
                    <a:pt x="1" y="306"/>
                  </a:lnTo>
                  <a:lnTo>
                    <a:pt x="281" y="840"/>
                  </a:lnTo>
                  <a:lnTo>
                    <a:pt x="764" y="1273"/>
                  </a:lnTo>
                  <a:lnTo>
                    <a:pt x="1299" y="1502"/>
                  </a:lnTo>
                  <a:lnTo>
                    <a:pt x="1528" y="1528"/>
                  </a:lnTo>
                  <a:lnTo>
                    <a:pt x="1783" y="1528"/>
                  </a:lnTo>
                  <a:lnTo>
                    <a:pt x="2012" y="1502"/>
                  </a:lnTo>
                  <a:lnTo>
                    <a:pt x="2546" y="1273"/>
                  </a:lnTo>
                  <a:lnTo>
                    <a:pt x="3030" y="840"/>
                  </a:lnTo>
                  <a:lnTo>
                    <a:pt x="3310" y="306"/>
                  </a:lnTo>
                  <a:lnTo>
                    <a:pt x="3310" y="0"/>
                  </a:lnTo>
                  <a:lnTo>
                    <a:pt x="2903" y="204"/>
                  </a:lnTo>
                  <a:lnTo>
                    <a:pt x="2063" y="433"/>
                  </a:lnTo>
                  <a:lnTo>
                    <a:pt x="1223" y="433"/>
                  </a:lnTo>
                  <a:lnTo>
                    <a:pt x="408" y="20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011;p37">
              <a:extLst>
                <a:ext uri="{FF2B5EF4-FFF2-40B4-BE49-F238E27FC236}">
                  <a16:creationId xmlns:a16="http://schemas.microsoft.com/office/drawing/2014/main" id="{FE06B6F1-412D-46C3-B43F-9A4E3AA1753E}"/>
                </a:ext>
              </a:extLst>
            </p:cNvPr>
            <p:cNvSpPr/>
            <p:nvPr/>
          </p:nvSpPr>
          <p:spPr>
            <a:xfrm>
              <a:off x="552525" y="2434225"/>
              <a:ext cx="26750" cy="26750"/>
            </a:xfrm>
            <a:custGeom>
              <a:avLst/>
              <a:gdLst/>
              <a:ahLst/>
              <a:cxnLst/>
              <a:rect l="l" t="t" r="r" b="b"/>
              <a:pathLst>
                <a:path w="1070" h="1070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35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35" y="1070"/>
                  </a:lnTo>
                  <a:lnTo>
                    <a:pt x="739" y="1019"/>
                  </a:lnTo>
                  <a:lnTo>
                    <a:pt x="1019" y="739"/>
                  </a:lnTo>
                  <a:lnTo>
                    <a:pt x="1070" y="535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12;p37">
              <a:extLst>
                <a:ext uri="{FF2B5EF4-FFF2-40B4-BE49-F238E27FC236}">
                  <a16:creationId xmlns:a16="http://schemas.microsoft.com/office/drawing/2014/main" id="{D0278626-F519-4F01-83E4-04898EEA6663}"/>
                </a:ext>
              </a:extLst>
            </p:cNvPr>
            <p:cNvSpPr/>
            <p:nvPr/>
          </p:nvSpPr>
          <p:spPr>
            <a:xfrm>
              <a:off x="913400" y="2434225"/>
              <a:ext cx="26125" cy="26750"/>
            </a:xfrm>
            <a:custGeom>
              <a:avLst/>
              <a:gdLst/>
              <a:ahLst/>
              <a:cxnLst/>
              <a:rect l="l" t="t" r="r" b="b"/>
              <a:pathLst>
                <a:path w="1045" h="1070" extrusionOk="0">
                  <a:moveTo>
                    <a:pt x="510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35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10" y="1070"/>
                  </a:lnTo>
                  <a:lnTo>
                    <a:pt x="739" y="1019"/>
                  </a:lnTo>
                  <a:lnTo>
                    <a:pt x="1019" y="739"/>
                  </a:lnTo>
                  <a:lnTo>
                    <a:pt x="1045" y="535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013;p37">
              <a:extLst>
                <a:ext uri="{FF2B5EF4-FFF2-40B4-BE49-F238E27FC236}">
                  <a16:creationId xmlns:a16="http://schemas.microsoft.com/office/drawing/2014/main" id="{520E099F-741A-42ED-84A0-7A93A8ECBB64}"/>
                </a:ext>
              </a:extLst>
            </p:cNvPr>
            <p:cNvSpPr/>
            <p:nvPr/>
          </p:nvSpPr>
          <p:spPr>
            <a:xfrm>
              <a:off x="506075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586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55" y="2750"/>
                  </a:lnTo>
                  <a:lnTo>
                    <a:pt x="4736" y="2724"/>
                  </a:lnTo>
                  <a:lnTo>
                    <a:pt x="5245" y="2521"/>
                  </a:lnTo>
                  <a:lnTo>
                    <a:pt x="5601" y="2139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586"/>
                  </a:lnTo>
                  <a:lnTo>
                    <a:pt x="5245" y="229"/>
                  </a:lnTo>
                  <a:lnTo>
                    <a:pt x="4736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F59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014;p37">
              <a:extLst>
                <a:ext uri="{FF2B5EF4-FFF2-40B4-BE49-F238E27FC236}">
                  <a16:creationId xmlns:a16="http://schemas.microsoft.com/office/drawing/2014/main" id="{D97A14FA-0507-4E25-80F8-2169CB66ED12}"/>
                </a:ext>
              </a:extLst>
            </p:cNvPr>
            <p:cNvSpPr/>
            <p:nvPr/>
          </p:nvSpPr>
          <p:spPr>
            <a:xfrm>
              <a:off x="866950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586"/>
                  </a:lnTo>
                  <a:lnTo>
                    <a:pt x="0" y="1095"/>
                  </a:lnTo>
                  <a:lnTo>
                    <a:pt x="0" y="1375"/>
                  </a:lnTo>
                  <a:lnTo>
                    <a:pt x="0" y="1655"/>
                  </a:lnTo>
                  <a:lnTo>
                    <a:pt x="229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56" y="2750"/>
                  </a:lnTo>
                  <a:lnTo>
                    <a:pt x="4736" y="2724"/>
                  </a:lnTo>
                  <a:lnTo>
                    <a:pt x="5219" y="2521"/>
                  </a:lnTo>
                  <a:lnTo>
                    <a:pt x="5601" y="2139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586"/>
                  </a:lnTo>
                  <a:lnTo>
                    <a:pt x="5219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F59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015;p37">
              <a:extLst>
                <a:ext uri="{FF2B5EF4-FFF2-40B4-BE49-F238E27FC236}">
                  <a16:creationId xmlns:a16="http://schemas.microsoft.com/office/drawing/2014/main" id="{1B82EA08-5EA1-4541-A626-E6AB180A42E0}"/>
                </a:ext>
              </a:extLst>
            </p:cNvPr>
            <p:cNvSpPr/>
            <p:nvPr/>
          </p:nvSpPr>
          <p:spPr>
            <a:xfrm>
              <a:off x="523900" y="2341925"/>
              <a:ext cx="110125" cy="22300"/>
            </a:xfrm>
            <a:custGeom>
              <a:avLst/>
              <a:gdLst/>
              <a:ahLst/>
              <a:cxnLst/>
              <a:rect l="l" t="t" r="r" b="b"/>
              <a:pathLst>
                <a:path w="4405" h="892" fill="none" extrusionOk="0">
                  <a:moveTo>
                    <a:pt x="4404" y="892"/>
                  </a:moveTo>
                  <a:lnTo>
                    <a:pt x="4175" y="663"/>
                  </a:lnTo>
                  <a:lnTo>
                    <a:pt x="3666" y="332"/>
                  </a:lnTo>
                  <a:lnTo>
                    <a:pt x="2800" y="1"/>
                  </a:lnTo>
                  <a:lnTo>
                    <a:pt x="1604" y="1"/>
                  </a:lnTo>
                  <a:lnTo>
                    <a:pt x="738" y="332"/>
                  </a:lnTo>
                  <a:lnTo>
                    <a:pt x="229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95653C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16;p37">
              <a:extLst>
                <a:ext uri="{FF2B5EF4-FFF2-40B4-BE49-F238E27FC236}">
                  <a16:creationId xmlns:a16="http://schemas.microsoft.com/office/drawing/2014/main" id="{B08FDF88-0118-4DB1-8DC9-27F44D834FB5}"/>
                </a:ext>
              </a:extLst>
            </p:cNvPr>
            <p:cNvSpPr/>
            <p:nvPr/>
          </p:nvSpPr>
          <p:spPr>
            <a:xfrm>
              <a:off x="884775" y="2341925"/>
              <a:ext cx="110125" cy="22300"/>
            </a:xfrm>
            <a:custGeom>
              <a:avLst/>
              <a:gdLst/>
              <a:ahLst/>
              <a:cxnLst/>
              <a:rect l="l" t="t" r="r" b="b"/>
              <a:pathLst>
                <a:path w="4405" h="892" fill="none" extrusionOk="0">
                  <a:moveTo>
                    <a:pt x="4405" y="892"/>
                  </a:moveTo>
                  <a:lnTo>
                    <a:pt x="4175" y="663"/>
                  </a:lnTo>
                  <a:lnTo>
                    <a:pt x="3641" y="332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38" y="332"/>
                  </a:lnTo>
                  <a:lnTo>
                    <a:pt x="229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95653C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017;p37">
              <a:extLst>
                <a:ext uri="{FF2B5EF4-FFF2-40B4-BE49-F238E27FC236}">
                  <a16:creationId xmlns:a16="http://schemas.microsoft.com/office/drawing/2014/main" id="{7157D197-B227-43D2-8069-22284308EF82}"/>
                </a:ext>
              </a:extLst>
            </p:cNvPr>
            <p:cNvSpPr/>
            <p:nvPr/>
          </p:nvSpPr>
          <p:spPr>
            <a:xfrm>
              <a:off x="697650" y="2646800"/>
              <a:ext cx="123500" cy="36300"/>
            </a:xfrm>
            <a:custGeom>
              <a:avLst/>
              <a:gdLst/>
              <a:ahLst/>
              <a:cxnLst/>
              <a:rect l="l" t="t" r="r" b="b"/>
              <a:pathLst>
                <a:path w="4940" h="1452" fill="none" extrusionOk="0">
                  <a:moveTo>
                    <a:pt x="0" y="1"/>
                  </a:moveTo>
                  <a:lnTo>
                    <a:pt x="128" y="306"/>
                  </a:lnTo>
                  <a:lnTo>
                    <a:pt x="611" y="841"/>
                  </a:lnTo>
                  <a:lnTo>
                    <a:pt x="1248" y="1223"/>
                  </a:lnTo>
                  <a:lnTo>
                    <a:pt x="2037" y="1426"/>
                  </a:lnTo>
                  <a:lnTo>
                    <a:pt x="2470" y="1452"/>
                  </a:lnTo>
                  <a:lnTo>
                    <a:pt x="2903" y="1426"/>
                  </a:lnTo>
                  <a:lnTo>
                    <a:pt x="3666" y="1223"/>
                  </a:lnTo>
                  <a:lnTo>
                    <a:pt x="4303" y="841"/>
                  </a:lnTo>
                  <a:lnTo>
                    <a:pt x="4787" y="332"/>
                  </a:lnTo>
                  <a:lnTo>
                    <a:pt x="4939" y="26"/>
                  </a:lnTo>
                </a:path>
              </a:pathLst>
            </a:custGeom>
            <a:noFill/>
            <a:ln w="21000" cap="rnd" cmpd="sng">
              <a:solidFill>
                <a:srgbClr val="D5645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018;p37">
              <a:extLst>
                <a:ext uri="{FF2B5EF4-FFF2-40B4-BE49-F238E27FC236}">
                  <a16:creationId xmlns:a16="http://schemas.microsoft.com/office/drawing/2014/main" id="{A543448A-8922-48B9-9D1B-9F6671415ECB}"/>
                </a:ext>
              </a:extLst>
            </p:cNvPr>
            <p:cNvSpPr/>
            <p:nvPr/>
          </p:nvSpPr>
          <p:spPr>
            <a:xfrm>
              <a:off x="364125" y="1879850"/>
              <a:ext cx="791175" cy="525750"/>
            </a:xfrm>
            <a:custGeom>
              <a:avLst/>
              <a:gdLst/>
              <a:ahLst/>
              <a:cxnLst/>
              <a:rect l="l" t="t" r="r" b="b"/>
              <a:pathLst>
                <a:path w="31647" h="21030" extrusionOk="0">
                  <a:moveTo>
                    <a:pt x="14996" y="1"/>
                  </a:moveTo>
                  <a:lnTo>
                    <a:pt x="13418" y="154"/>
                  </a:lnTo>
                  <a:lnTo>
                    <a:pt x="11865" y="485"/>
                  </a:lnTo>
                  <a:lnTo>
                    <a:pt x="10388" y="943"/>
                  </a:lnTo>
                  <a:lnTo>
                    <a:pt x="8962" y="1554"/>
                  </a:lnTo>
                  <a:lnTo>
                    <a:pt x="7613" y="2267"/>
                  </a:lnTo>
                  <a:lnTo>
                    <a:pt x="6340" y="3132"/>
                  </a:lnTo>
                  <a:lnTo>
                    <a:pt x="5169" y="4100"/>
                  </a:lnTo>
                  <a:lnTo>
                    <a:pt x="4100" y="5169"/>
                  </a:lnTo>
                  <a:lnTo>
                    <a:pt x="3132" y="6340"/>
                  </a:lnTo>
                  <a:lnTo>
                    <a:pt x="2292" y="7613"/>
                  </a:lnTo>
                  <a:lnTo>
                    <a:pt x="1554" y="8962"/>
                  </a:lnTo>
                  <a:lnTo>
                    <a:pt x="943" y="10388"/>
                  </a:lnTo>
                  <a:lnTo>
                    <a:pt x="485" y="11865"/>
                  </a:lnTo>
                  <a:lnTo>
                    <a:pt x="154" y="13418"/>
                  </a:lnTo>
                  <a:lnTo>
                    <a:pt x="1" y="14996"/>
                  </a:lnTo>
                  <a:lnTo>
                    <a:pt x="1" y="15811"/>
                  </a:lnTo>
                  <a:lnTo>
                    <a:pt x="1" y="21030"/>
                  </a:lnTo>
                  <a:lnTo>
                    <a:pt x="1325" y="20622"/>
                  </a:lnTo>
                  <a:lnTo>
                    <a:pt x="3336" y="19630"/>
                  </a:lnTo>
                  <a:lnTo>
                    <a:pt x="4736" y="18484"/>
                  </a:lnTo>
                  <a:lnTo>
                    <a:pt x="5729" y="17262"/>
                  </a:lnTo>
                  <a:lnTo>
                    <a:pt x="6798" y="15327"/>
                  </a:lnTo>
                  <a:lnTo>
                    <a:pt x="7995" y="13418"/>
                  </a:lnTo>
                  <a:lnTo>
                    <a:pt x="9166" y="12221"/>
                  </a:lnTo>
                  <a:lnTo>
                    <a:pt x="9955" y="11661"/>
                  </a:lnTo>
                  <a:lnTo>
                    <a:pt x="9981" y="11814"/>
                  </a:lnTo>
                  <a:lnTo>
                    <a:pt x="10388" y="13061"/>
                  </a:lnTo>
                  <a:lnTo>
                    <a:pt x="11126" y="14436"/>
                  </a:lnTo>
                  <a:lnTo>
                    <a:pt x="11865" y="15378"/>
                  </a:lnTo>
                  <a:lnTo>
                    <a:pt x="12858" y="16269"/>
                  </a:lnTo>
                  <a:lnTo>
                    <a:pt x="14105" y="17007"/>
                  </a:lnTo>
                  <a:lnTo>
                    <a:pt x="14843" y="17287"/>
                  </a:lnTo>
                  <a:lnTo>
                    <a:pt x="15633" y="17542"/>
                  </a:lnTo>
                  <a:lnTo>
                    <a:pt x="16982" y="17746"/>
                  </a:lnTo>
                  <a:lnTo>
                    <a:pt x="18153" y="17669"/>
                  </a:lnTo>
                  <a:lnTo>
                    <a:pt x="19146" y="17466"/>
                  </a:lnTo>
                  <a:lnTo>
                    <a:pt x="20470" y="17033"/>
                  </a:lnTo>
                  <a:lnTo>
                    <a:pt x="21717" y="16753"/>
                  </a:lnTo>
                  <a:lnTo>
                    <a:pt x="22557" y="16804"/>
                  </a:lnTo>
                  <a:lnTo>
                    <a:pt x="23041" y="16956"/>
                  </a:lnTo>
                  <a:lnTo>
                    <a:pt x="23754" y="17236"/>
                  </a:lnTo>
                  <a:lnTo>
                    <a:pt x="24823" y="17822"/>
                  </a:lnTo>
                  <a:lnTo>
                    <a:pt x="25892" y="18688"/>
                  </a:lnTo>
                  <a:lnTo>
                    <a:pt x="26809" y="19477"/>
                  </a:lnTo>
                  <a:lnTo>
                    <a:pt x="27624" y="19935"/>
                  </a:lnTo>
                  <a:lnTo>
                    <a:pt x="28795" y="20317"/>
                  </a:lnTo>
                  <a:lnTo>
                    <a:pt x="30501" y="20572"/>
                  </a:lnTo>
                  <a:lnTo>
                    <a:pt x="31646" y="20648"/>
                  </a:lnTo>
                  <a:lnTo>
                    <a:pt x="31646" y="15811"/>
                  </a:lnTo>
                  <a:lnTo>
                    <a:pt x="31646" y="14996"/>
                  </a:lnTo>
                  <a:lnTo>
                    <a:pt x="31468" y="13418"/>
                  </a:lnTo>
                  <a:lnTo>
                    <a:pt x="31162" y="11865"/>
                  </a:lnTo>
                  <a:lnTo>
                    <a:pt x="30704" y="10388"/>
                  </a:lnTo>
                  <a:lnTo>
                    <a:pt x="30093" y="8962"/>
                  </a:lnTo>
                  <a:lnTo>
                    <a:pt x="29355" y="7613"/>
                  </a:lnTo>
                  <a:lnTo>
                    <a:pt x="28515" y="6340"/>
                  </a:lnTo>
                  <a:lnTo>
                    <a:pt x="27547" y="5169"/>
                  </a:lnTo>
                  <a:lnTo>
                    <a:pt x="26453" y="4100"/>
                  </a:lnTo>
                  <a:lnTo>
                    <a:pt x="25281" y="3132"/>
                  </a:lnTo>
                  <a:lnTo>
                    <a:pt x="24034" y="2267"/>
                  </a:lnTo>
                  <a:lnTo>
                    <a:pt x="22685" y="1554"/>
                  </a:lnTo>
                  <a:lnTo>
                    <a:pt x="21259" y="943"/>
                  </a:lnTo>
                  <a:lnTo>
                    <a:pt x="19782" y="485"/>
                  </a:lnTo>
                  <a:lnTo>
                    <a:pt x="18229" y="154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9E79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019;p37">
              <a:extLst>
                <a:ext uri="{FF2B5EF4-FFF2-40B4-BE49-F238E27FC236}">
                  <a16:creationId xmlns:a16="http://schemas.microsoft.com/office/drawing/2014/main" id="{CC37861F-C9F5-459C-8F07-0AFCEE28D466}"/>
                </a:ext>
              </a:extLst>
            </p:cNvPr>
            <p:cNvSpPr/>
            <p:nvPr/>
          </p:nvSpPr>
          <p:spPr>
            <a:xfrm>
              <a:off x="1280650" y="2455225"/>
              <a:ext cx="357075" cy="586225"/>
            </a:xfrm>
            <a:custGeom>
              <a:avLst/>
              <a:gdLst/>
              <a:ahLst/>
              <a:cxnLst/>
              <a:rect l="l" t="t" r="r" b="b"/>
              <a:pathLst>
                <a:path w="14283" h="23449" extrusionOk="0">
                  <a:moveTo>
                    <a:pt x="9217" y="1"/>
                  </a:moveTo>
                  <a:lnTo>
                    <a:pt x="8784" y="102"/>
                  </a:lnTo>
                  <a:lnTo>
                    <a:pt x="8427" y="357"/>
                  </a:lnTo>
                  <a:lnTo>
                    <a:pt x="8173" y="764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60" y="8453"/>
                  </a:lnTo>
                  <a:lnTo>
                    <a:pt x="7587" y="1757"/>
                  </a:lnTo>
                  <a:lnTo>
                    <a:pt x="7638" y="1503"/>
                  </a:lnTo>
                  <a:lnTo>
                    <a:pt x="7587" y="1044"/>
                  </a:lnTo>
                  <a:lnTo>
                    <a:pt x="7384" y="637"/>
                  </a:lnTo>
                  <a:lnTo>
                    <a:pt x="7027" y="357"/>
                  </a:lnTo>
                  <a:lnTo>
                    <a:pt x="6824" y="306"/>
                  </a:lnTo>
                  <a:lnTo>
                    <a:pt x="6620" y="255"/>
                  </a:lnTo>
                  <a:lnTo>
                    <a:pt x="6187" y="357"/>
                  </a:lnTo>
                  <a:lnTo>
                    <a:pt x="5831" y="637"/>
                  </a:lnTo>
                  <a:lnTo>
                    <a:pt x="5576" y="1019"/>
                  </a:lnTo>
                  <a:lnTo>
                    <a:pt x="5500" y="1273"/>
                  </a:lnTo>
                  <a:lnTo>
                    <a:pt x="3387" y="10439"/>
                  </a:lnTo>
                  <a:lnTo>
                    <a:pt x="3157" y="9548"/>
                  </a:lnTo>
                  <a:lnTo>
                    <a:pt x="2648" y="8173"/>
                  </a:lnTo>
                  <a:lnTo>
                    <a:pt x="2139" y="7231"/>
                  </a:lnTo>
                  <a:lnTo>
                    <a:pt x="1630" y="6594"/>
                  </a:lnTo>
                  <a:lnTo>
                    <a:pt x="968" y="6111"/>
                  </a:lnTo>
                  <a:lnTo>
                    <a:pt x="408" y="6034"/>
                  </a:lnTo>
                  <a:lnTo>
                    <a:pt x="332" y="6060"/>
                  </a:lnTo>
                  <a:lnTo>
                    <a:pt x="179" y="6136"/>
                  </a:lnTo>
                  <a:lnTo>
                    <a:pt x="1" y="6442"/>
                  </a:lnTo>
                  <a:lnTo>
                    <a:pt x="1" y="6951"/>
                  </a:lnTo>
                  <a:lnTo>
                    <a:pt x="51" y="7078"/>
                  </a:lnTo>
                  <a:lnTo>
                    <a:pt x="561" y="10006"/>
                  </a:lnTo>
                  <a:lnTo>
                    <a:pt x="1172" y="13494"/>
                  </a:lnTo>
                  <a:lnTo>
                    <a:pt x="1223" y="13901"/>
                  </a:lnTo>
                  <a:lnTo>
                    <a:pt x="1426" y="14563"/>
                  </a:lnTo>
                  <a:lnTo>
                    <a:pt x="1910" y="15327"/>
                  </a:lnTo>
                  <a:lnTo>
                    <a:pt x="2954" y="16116"/>
                  </a:lnTo>
                  <a:lnTo>
                    <a:pt x="3183" y="16192"/>
                  </a:lnTo>
                  <a:lnTo>
                    <a:pt x="1859" y="21844"/>
                  </a:lnTo>
                  <a:lnTo>
                    <a:pt x="8809" y="23448"/>
                  </a:lnTo>
                  <a:lnTo>
                    <a:pt x="10159" y="17694"/>
                  </a:lnTo>
                  <a:lnTo>
                    <a:pt x="10286" y="17694"/>
                  </a:lnTo>
                  <a:lnTo>
                    <a:pt x="10719" y="17618"/>
                  </a:lnTo>
                  <a:lnTo>
                    <a:pt x="11228" y="17338"/>
                  </a:lnTo>
                  <a:lnTo>
                    <a:pt x="11635" y="16803"/>
                  </a:lnTo>
                  <a:lnTo>
                    <a:pt x="11763" y="16396"/>
                  </a:lnTo>
                  <a:lnTo>
                    <a:pt x="12094" y="14970"/>
                  </a:lnTo>
                  <a:lnTo>
                    <a:pt x="12832" y="11737"/>
                  </a:lnTo>
                  <a:lnTo>
                    <a:pt x="13086" y="10617"/>
                  </a:lnTo>
                  <a:lnTo>
                    <a:pt x="13214" y="10108"/>
                  </a:lnTo>
                  <a:lnTo>
                    <a:pt x="14232" y="5652"/>
                  </a:lnTo>
                  <a:lnTo>
                    <a:pt x="14283" y="5423"/>
                  </a:lnTo>
                  <a:lnTo>
                    <a:pt x="14232" y="4965"/>
                  </a:lnTo>
                  <a:lnTo>
                    <a:pt x="14028" y="4609"/>
                  </a:lnTo>
                  <a:lnTo>
                    <a:pt x="13723" y="4354"/>
                  </a:lnTo>
                  <a:lnTo>
                    <a:pt x="13519" y="4303"/>
                  </a:lnTo>
                  <a:lnTo>
                    <a:pt x="13341" y="4252"/>
                  </a:lnTo>
                  <a:lnTo>
                    <a:pt x="12934" y="4354"/>
                  </a:lnTo>
                  <a:lnTo>
                    <a:pt x="12603" y="4609"/>
                  </a:lnTo>
                  <a:lnTo>
                    <a:pt x="12374" y="4965"/>
                  </a:lnTo>
                  <a:lnTo>
                    <a:pt x="12297" y="5194"/>
                  </a:lnTo>
                  <a:lnTo>
                    <a:pt x="11253" y="9675"/>
                  </a:lnTo>
                  <a:lnTo>
                    <a:pt x="10872" y="9573"/>
                  </a:lnTo>
                  <a:lnTo>
                    <a:pt x="12323" y="3285"/>
                  </a:lnTo>
                  <a:lnTo>
                    <a:pt x="12374" y="3030"/>
                  </a:lnTo>
                  <a:lnTo>
                    <a:pt x="12323" y="2572"/>
                  </a:lnTo>
                  <a:lnTo>
                    <a:pt x="12094" y="2165"/>
                  </a:lnTo>
                  <a:lnTo>
                    <a:pt x="11763" y="1884"/>
                  </a:lnTo>
                  <a:lnTo>
                    <a:pt x="11559" y="1834"/>
                  </a:lnTo>
                  <a:lnTo>
                    <a:pt x="11330" y="1783"/>
                  </a:lnTo>
                  <a:lnTo>
                    <a:pt x="10922" y="1884"/>
                  </a:lnTo>
                  <a:lnTo>
                    <a:pt x="10566" y="2165"/>
                  </a:lnTo>
                  <a:lnTo>
                    <a:pt x="10286" y="2546"/>
                  </a:lnTo>
                  <a:lnTo>
                    <a:pt x="10235" y="2801"/>
                  </a:lnTo>
                  <a:lnTo>
                    <a:pt x="8784" y="9089"/>
                  </a:lnTo>
                  <a:lnTo>
                    <a:pt x="8478" y="9013"/>
                  </a:lnTo>
                  <a:lnTo>
                    <a:pt x="10210" y="1503"/>
                  </a:lnTo>
                  <a:lnTo>
                    <a:pt x="10235" y="1248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102"/>
                  </a:lnTo>
                  <a:lnTo>
                    <a:pt x="9420" y="26"/>
                  </a:lnTo>
                  <a:lnTo>
                    <a:pt x="9217" y="1"/>
                  </a:lnTo>
                  <a:close/>
                </a:path>
              </a:pathLst>
            </a:custGeom>
            <a:solidFill>
              <a:srgbClr val="F0C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020;p37">
              <a:extLst>
                <a:ext uri="{FF2B5EF4-FFF2-40B4-BE49-F238E27FC236}">
                  <a16:creationId xmlns:a16="http://schemas.microsoft.com/office/drawing/2014/main" id="{17B6FD5C-B0F1-4065-A044-961E7C361CA2}"/>
                </a:ext>
              </a:extLst>
            </p:cNvPr>
            <p:cNvSpPr/>
            <p:nvPr/>
          </p:nvSpPr>
          <p:spPr>
            <a:xfrm>
              <a:off x="1365300" y="2714900"/>
              <a:ext cx="25" cy="675"/>
            </a:xfrm>
            <a:custGeom>
              <a:avLst/>
              <a:gdLst/>
              <a:ahLst/>
              <a:cxnLst/>
              <a:rect l="l" t="t" r="r" b="b"/>
              <a:pathLst>
                <a:path w="1" h="27" extrusionOk="0">
                  <a:moveTo>
                    <a:pt x="1" y="1"/>
                  </a:moveTo>
                  <a:lnTo>
                    <a:pt x="1" y="1"/>
                  </a:lnTo>
                  <a:lnTo>
                    <a:pt x="1" y="26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021;p37">
              <a:extLst>
                <a:ext uri="{FF2B5EF4-FFF2-40B4-BE49-F238E27FC236}">
                  <a16:creationId xmlns:a16="http://schemas.microsoft.com/office/drawing/2014/main" id="{4090FF6D-5B6B-47B9-9388-6CDF58A32431}"/>
                </a:ext>
              </a:extLst>
            </p:cNvPr>
            <p:cNvSpPr/>
            <p:nvPr/>
          </p:nvSpPr>
          <p:spPr>
            <a:xfrm>
              <a:off x="1398400" y="2659525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2" y="1"/>
                  </a:moveTo>
                  <a:lnTo>
                    <a:pt x="0" y="485"/>
                  </a:lnTo>
                  <a:lnTo>
                    <a:pt x="7536" y="2216"/>
                  </a:lnTo>
                  <a:lnTo>
                    <a:pt x="7638" y="1732"/>
                  </a:lnTo>
                  <a:lnTo>
                    <a:pt x="6569" y="1503"/>
                  </a:lnTo>
                  <a:lnTo>
                    <a:pt x="6543" y="1503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022;p37">
              <a:extLst>
                <a:ext uri="{FF2B5EF4-FFF2-40B4-BE49-F238E27FC236}">
                  <a16:creationId xmlns:a16="http://schemas.microsoft.com/office/drawing/2014/main" id="{09653D4E-52F8-4A11-AA7E-03ADCAA4C3D3}"/>
                </a:ext>
              </a:extLst>
            </p:cNvPr>
            <p:cNvSpPr/>
            <p:nvPr/>
          </p:nvSpPr>
          <p:spPr>
            <a:xfrm>
              <a:off x="1365300" y="2708550"/>
              <a:ext cx="105675" cy="159775"/>
            </a:xfrm>
            <a:custGeom>
              <a:avLst/>
              <a:gdLst/>
              <a:ahLst/>
              <a:cxnLst/>
              <a:rect l="l" t="t" r="r" b="b"/>
              <a:pathLst>
                <a:path w="4227" h="6391" extrusionOk="0">
                  <a:moveTo>
                    <a:pt x="77" y="0"/>
                  </a:moveTo>
                  <a:lnTo>
                    <a:pt x="52" y="51"/>
                  </a:lnTo>
                  <a:lnTo>
                    <a:pt x="1" y="280"/>
                  </a:lnTo>
                  <a:lnTo>
                    <a:pt x="230" y="306"/>
                  </a:lnTo>
                  <a:lnTo>
                    <a:pt x="1121" y="637"/>
                  </a:lnTo>
                  <a:lnTo>
                    <a:pt x="1859" y="1044"/>
                  </a:lnTo>
                  <a:lnTo>
                    <a:pt x="2597" y="1680"/>
                  </a:lnTo>
                  <a:lnTo>
                    <a:pt x="3259" y="2571"/>
                  </a:lnTo>
                  <a:lnTo>
                    <a:pt x="3718" y="3794"/>
                  </a:lnTo>
                  <a:lnTo>
                    <a:pt x="3896" y="5372"/>
                  </a:lnTo>
                  <a:lnTo>
                    <a:pt x="3819" y="6314"/>
                  </a:lnTo>
                  <a:lnTo>
                    <a:pt x="4099" y="6390"/>
                  </a:lnTo>
                  <a:lnTo>
                    <a:pt x="4150" y="6212"/>
                  </a:lnTo>
                  <a:lnTo>
                    <a:pt x="4227" y="5117"/>
                  </a:lnTo>
                  <a:lnTo>
                    <a:pt x="4176" y="4124"/>
                  </a:lnTo>
                  <a:lnTo>
                    <a:pt x="3896" y="3030"/>
                  </a:lnTo>
                  <a:lnTo>
                    <a:pt x="3336" y="1935"/>
                  </a:lnTo>
                  <a:lnTo>
                    <a:pt x="2394" y="968"/>
                  </a:lnTo>
                  <a:lnTo>
                    <a:pt x="1375" y="407"/>
                  </a:lnTo>
                  <a:lnTo>
                    <a:pt x="535" y="102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23;p37">
              <a:extLst>
                <a:ext uri="{FF2B5EF4-FFF2-40B4-BE49-F238E27FC236}">
                  <a16:creationId xmlns:a16="http://schemas.microsoft.com/office/drawing/2014/main" id="{17F52CBD-D2B6-4A23-B250-78DB43815CC7}"/>
                </a:ext>
              </a:extLst>
            </p:cNvPr>
            <p:cNvSpPr/>
            <p:nvPr/>
          </p:nvSpPr>
          <p:spPr>
            <a:xfrm>
              <a:off x="1343025" y="2888650"/>
              <a:ext cx="183975" cy="84675"/>
            </a:xfrm>
            <a:custGeom>
              <a:avLst/>
              <a:gdLst/>
              <a:ahLst/>
              <a:cxnLst/>
              <a:rect l="l" t="t" r="r" b="b"/>
              <a:pathLst>
                <a:path w="7359" h="3387" extrusionOk="0">
                  <a:moveTo>
                    <a:pt x="408" y="1"/>
                  </a:moveTo>
                  <a:lnTo>
                    <a:pt x="1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24;p37">
              <a:extLst>
                <a:ext uri="{FF2B5EF4-FFF2-40B4-BE49-F238E27FC236}">
                  <a16:creationId xmlns:a16="http://schemas.microsoft.com/office/drawing/2014/main" id="{55ED42F7-794C-4384-9D25-23527A7F60E5}"/>
                </a:ext>
              </a:extLst>
            </p:cNvPr>
            <p:cNvSpPr/>
            <p:nvPr/>
          </p:nvSpPr>
          <p:spPr>
            <a:xfrm>
              <a:off x="1303575" y="2910950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0" y="1909"/>
                  </a:lnTo>
                  <a:lnTo>
                    <a:pt x="9063" y="4023"/>
                  </a:lnTo>
                  <a:lnTo>
                    <a:pt x="9496" y="2088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025;p37">
              <a:extLst>
                <a:ext uri="{FF2B5EF4-FFF2-40B4-BE49-F238E27FC236}">
                  <a16:creationId xmlns:a16="http://schemas.microsoft.com/office/drawing/2014/main" id="{3E988AA4-9701-4697-A425-6AB53A876ECC}"/>
                </a:ext>
              </a:extLst>
            </p:cNvPr>
            <p:cNvSpPr/>
            <p:nvPr/>
          </p:nvSpPr>
          <p:spPr>
            <a:xfrm>
              <a:off x="1281300" y="29485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7" y="0"/>
                  </a:moveTo>
                  <a:lnTo>
                    <a:pt x="0" y="4226"/>
                  </a:lnTo>
                  <a:lnTo>
                    <a:pt x="9547" y="4226"/>
                  </a:lnTo>
                  <a:lnTo>
                    <a:pt x="10056" y="2088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rgbClr val="F046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309742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208174849"/>
</p:tagLst>
</file>

<file path=ppt/theme/theme1.xml><?xml version="1.0" encoding="utf-8"?>
<a:theme xmlns:a="http://schemas.openxmlformats.org/drawingml/2006/main" name="Lucius template">
  <a:themeElements>
    <a:clrScheme name="Custom 347">
      <a:dk1>
        <a:srgbClr val="474F67"/>
      </a:dk1>
      <a:lt1>
        <a:srgbClr val="FFFFFF"/>
      </a:lt1>
      <a:dk2>
        <a:srgbClr val="3C78D8"/>
      </a:dk2>
      <a:lt2>
        <a:srgbClr val="A4C2F4"/>
      </a:lt2>
      <a:accent1>
        <a:srgbClr val="F58617"/>
      </a:accent1>
      <a:accent2>
        <a:srgbClr val="F14C4C"/>
      </a:accent2>
      <a:accent3>
        <a:srgbClr val="CD3676"/>
      </a:accent3>
      <a:accent4>
        <a:srgbClr val="993CA3"/>
      </a:accent4>
      <a:accent5>
        <a:srgbClr val="6CAEE3"/>
      </a:accent5>
      <a:accent6>
        <a:srgbClr val="52C5BF"/>
      </a:accent6>
      <a:hlink>
        <a:srgbClr val="474F67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719</Words>
  <Application>Microsoft Office PowerPoint</Application>
  <PresentationFormat>On-screen Show (16:9)</PresentationFormat>
  <Paragraphs>53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Sniglet</vt:lpstr>
      <vt:lpstr>ABeeZee</vt:lpstr>
      <vt:lpstr>Times New Roman</vt:lpstr>
      <vt:lpstr>Arial</vt:lpstr>
      <vt:lpstr>Lucius template</vt:lpstr>
      <vt:lpstr>PowerPoint Presentation</vt:lpstr>
      <vt:lpstr>HĐ 1: Truyện “Chuyện của bạn Đức”</vt:lpstr>
      <vt:lpstr>  2. Sau khi gây ra chuyện,  Đức cảm thấy thế nào?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HỌC KẾT THÚC CHÚC CÁC EM  CHĂM NGOAN HỌC TỐT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Ngân Kim</dc:creator>
  <cp:lastModifiedBy>Ngân Kim</cp:lastModifiedBy>
  <cp:revision>4</cp:revision>
  <dcterms:modified xsi:type="dcterms:W3CDTF">2021-09-16T14:46:44Z</dcterms:modified>
</cp:coreProperties>
</file>