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82" r:id="rId3"/>
    <p:sldId id="293" r:id="rId4"/>
    <p:sldId id="285" r:id="rId5"/>
    <p:sldId id="294" r:id="rId6"/>
    <p:sldId id="288" r:id="rId7"/>
    <p:sldId id="289" r:id="rId8"/>
    <p:sldId id="291" r:id="rId9"/>
  </p:sldIdLst>
  <p:sldSz cx="9144000" cy="6858000" type="screen4x3"/>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45AE4B-DC1A-40AA-A14D-94A50C933076}"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308216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5AE4B-DC1A-40AA-A14D-94A50C933076}"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135866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5AE4B-DC1A-40AA-A14D-94A50C933076}"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251249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5AE4B-DC1A-40AA-A14D-94A50C933076}"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224861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45AE4B-DC1A-40AA-A14D-94A50C933076}"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305598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45AE4B-DC1A-40AA-A14D-94A50C933076}"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90574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45AE4B-DC1A-40AA-A14D-94A50C933076}" type="datetimeFigureOut">
              <a:rPr lang="en-US" smtClean="0"/>
              <a:t>9/9/2019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306160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45AE4B-DC1A-40AA-A14D-94A50C933076}" type="datetimeFigureOut">
              <a:rPr lang="en-US" smtClean="0"/>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3387218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5AE4B-DC1A-40AA-A14D-94A50C933076}" type="datetimeFigureOut">
              <a:rPr lang="en-US" smtClean="0"/>
              <a:t>9/9/2019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3628262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5AE4B-DC1A-40AA-A14D-94A50C933076}"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62920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5AE4B-DC1A-40AA-A14D-94A50C933076}"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168968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5AE4B-DC1A-40AA-A14D-94A50C933076}" type="datetimeFigureOut">
              <a:rPr lang="en-US" smtClean="0"/>
              <a:t>9/9/2019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A9C31-0F5A-4095-983F-F4E00B20A01D}" type="slidenum">
              <a:rPr lang="en-US" smtClean="0"/>
              <a:t>‹#›</a:t>
            </a:fld>
            <a:endParaRPr lang="en-US"/>
          </a:p>
        </p:txBody>
      </p:sp>
    </p:spTree>
    <p:extLst>
      <p:ext uri="{BB962C8B-B14F-4D97-AF65-F5344CB8AC3E}">
        <p14:creationId xmlns:p14="http://schemas.microsoft.com/office/powerpoint/2010/main" val="2113291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1212060"/>
            <a:ext cx="7772400" cy="2492990"/>
          </a:xfrm>
          <a:prstGeom prst="rect">
            <a:avLst/>
          </a:prstGeom>
          <a:noFill/>
        </p:spPr>
        <p:txBody>
          <a:bodyPr wrap="square">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rPr>
              <a:t>MÔN</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rPr>
              <a:t>: ĐẠO ĐỨC</a:t>
            </a: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rPr>
              <a:t>Tiết</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rPr>
              <a:t>2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rPr>
              <a:t>– </a:t>
            </a:r>
            <a:r>
              <a:rPr lang="en-US" sz="3200" b="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rPr>
              <a:t>Tuần</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rPr>
              <a:t> 2</a:t>
            </a:r>
          </a:p>
          <a:p>
            <a:pPr lvl="2"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rPr>
              <a:t>TÊN BÀI: </a:t>
            </a:r>
            <a:r>
              <a:rPr lang="en-US" sz="40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rPr>
              <a:t>Em là học sinh lớp </a:t>
            </a:r>
            <a:r>
              <a:rPr lang="en-US" sz="40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rPr>
              <a:t>5</a:t>
            </a:r>
            <a:endParaRPr lang="en-US" sz="40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4229445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descr="Picture2"/>
          <p:cNvPicPr>
            <a:picLocks noChangeAspect="1" noChangeArrowheads="1"/>
          </p:cNvPicPr>
          <p:nvPr/>
        </p:nvPicPr>
        <p:blipFill>
          <a:blip r:embed="rId2"/>
          <a:srcRect/>
          <a:stretch>
            <a:fillRect/>
          </a:stretch>
        </p:blipFill>
        <p:spPr bwMode="auto">
          <a:xfrm>
            <a:off x="0" y="0"/>
            <a:ext cx="10210800" cy="6858000"/>
          </a:xfrm>
          <a:prstGeom prst="rect">
            <a:avLst/>
          </a:prstGeom>
          <a:noFill/>
        </p:spPr>
      </p:pic>
      <p:sp>
        <p:nvSpPr>
          <p:cNvPr id="19459" name="Rectangle 3"/>
          <p:cNvSpPr>
            <a:spLocks noGrp="1" noChangeArrowheads="1"/>
          </p:cNvSpPr>
          <p:nvPr>
            <p:ph type="ctrTitle"/>
          </p:nvPr>
        </p:nvSpPr>
        <p:spPr>
          <a:xfrm>
            <a:off x="2043545" y="2819400"/>
            <a:ext cx="7086600" cy="1219200"/>
          </a:xfrm>
        </p:spPr>
        <p:txBody>
          <a:bodyPr>
            <a:normAutofit fontScale="90000"/>
          </a:bodyPr>
          <a:lstStyle/>
          <a:p>
            <a:r>
              <a:rPr lang="vi-VN" sz="2800" dirty="0" smtClean="0">
                <a:solidFill>
                  <a:srgbClr val="002060"/>
                </a:solidFill>
                <a:latin typeface="Times New Roman" pitchFamily="18" charset="0"/>
                <a:cs typeface="Times New Roman" pitchFamily="18" charset="0"/>
              </a:rPr>
              <a:t>Năm </a:t>
            </a:r>
            <a:r>
              <a:rPr lang="vi-VN" sz="2800" dirty="0">
                <a:solidFill>
                  <a:srgbClr val="002060"/>
                </a:solidFill>
                <a:latin typeface="Times New Roman" pitchFamily="18" charset="0"/>
                <a:cs typeface="Times New Roman" pitchFamily="18" charset="0"/>
              </a:rPr>
              <a:t>nay em đã lên lớp 5</a:t>
            </a:r>
            <a:r>
              <a:rPr lang="vi-VN" sz="2800" dirty="0" smtClean="0">
                <a:solidFill>
                  <a:srgbClr val="002060"/>
                </a:solidFill>
                <a:latin typeface="Times New Roman" pitchFamily="18" charset="0"/>
                <a:cs typeface="Times New Roman" pitchFamily="18" charset="0"/>
              </a:rPr>
              <a:t>, lớp </a:t>
            </a:r>
            <a:r>
              <a:rPr lang="vi-VN" sz="2800" dirty="0">
                <a:solidFill>
                  <a:srgbClr val="002060"/>
                </a:solidFill>
                <a:latin typeface="Times New Roman" pitchFamily="18" charset="0"/>
                <a:cs typeface="Times New Roman" pitchFamily="18" charset="0"/>
              </a:rPr>
              <a:t>lớn nhất trường</a:t>
            </a:r>
            <a:r>
              <a:rPr lang="vi-VN" sz="2800" dirty="0" smtClean="0">
                <a:solidFill>
                  <a:srgbClr val="002060"/>
                </a:solidFill>
                <a:latin typeface="Times New Roman" pitchFamily="18" charset="0"/>
                <a:cs typeface="Times New Roman" pitchFamily="18" charset="0"/>
              </a:rPr>
              <a:t>. Em </a:t>
            </a:r>
            <a:r>
              <a:rPr lang="vi-VN" sz="2800" dirty="0">
                <a:solidFill>
                  <a:srgbClr val="002060"/>
                </a:solidFill>
                <a:latin typeface="Times New Roman" pitchFamily="18" charset="0"/>
                <a:cs typeface="Times New Roman" pitchFamily="18" charset="0"/>
              </a:rPr>
              <a:t>rất vui và tự hào</a:t>
            </a:r>
            <a:r>
              <a:rPr lang="vi-VN" sz="2800" dirty="0" smtClean="0">
                <a:solidFill>
                  <a:srgbClr val="002060"/>
                </a:solidFill>
                <a:latin typeface="Times New Roman" pitchFamily="18" charset="0"/>
                <a:cs typeface="Times New Roman" pitchFamily="18" charset="0"/>
              </a:rPr>
              <a:t>. Em </a:t>
            </a:r>
            <a:r>
              <a:rPr lang="vi-VN" sz="2800" dirty="0">
                <a:solidFill>
                  <a:srgbClr val="002060"/>
                </a:solidFill>
                <a:latin typeface="Times New Roman" pitchFamily="18" charset="0"/>
                <a:cs typeface="Times New Roman" pitchFamily="18" charset="0"/>
              </a:rPr>
              <a:t>sẽ cố gắng chăm ngoan</a:t>
            </a:r>
            <a:r>
              <a:rPr lang="vi-VN" sz="2800" dirty="0" smtClean="0">
                <a:solidFill>
                  <a:srgbClr val="002060"/>
                </a:solidFill>
                <a:latin typeface="Times New Roman" pitchFamily="18" charset="0"/>
                <a:cs typeface="Times New Roman" pitchFamily="18" charset="0"/>
              </a:rPr>
              <a:t>, học </a:t>
            </a:r>
            <a:r>
              <a:rPr lang="vi-VN" sz="2800" dirty="0">
                <a:solidFill>
                  <a:srgbClr val="002060"/>
                </a:solidFill>
                <a:latin typeface="Times New Roman" pitchFamily="18" charset="0"/>
                <a:cs typeface="Times New Roman" pitchFamily="18" charset="0"/>
              </a:rPr>
              <a:t>giỏi để xứng đáng là học sinh lớp 5</a:t>
            </a:r>
            <a:r>
              <a:rPr lang="vi-VN" sz="2800" dirty="0" smtClean="0">
                <a:solidFill>
                  <a:srgbClr val="002060"/>
                </a:solidFill>
                <a:latin typeface="Times New Roman" pitchFamily="18" charset="0"/>
                <a:cs typeface="Times New Roman" pitchFamily="18" charset="0"/>
              </a:rPr>
              <a:t>. </a:t>
            </a:r>
            <a:r>
              <a:rPr lang="vi-VN" sz="2800" dirty="0">
                <a:solidFill>
                  <a:srgbClr val="002060"/>
                </a:solidFill>
                <a:latin typeface="Times New Roman" pitchFamily="18" charset="0"/>
                <a:cs typeface="Times New Roman" pitchFamily="18" charset="0"/>
              </a:rPr>
              <a:t/>
            </a:r>
            <a:br>
              <a:rPr lang="vi-VN" sz="2800" dirty="0">
                <a:solidFill>
                  <a:srgbClr val="002060"/>
                </a:solidFill>
                <a:latin typeface="Times New Roman" pitchFamily="18" charset="0"/>
                <a:cs typeface="Times New Roman" pitchFamily="18" charset="0"/>
              </a:rPr>
            </a:br>
            <a:endParaRPr lang="en-US" sz="3200" dirty="0">
              <a:solidFill>
                <a:srgbClr val="002060"/>
              </a:solidFill>
              <a:latin typeface="Times New Roman" pitchFamily="18" charset="0"/>
              <a:cs typeface="Times New Roman" pitchFamily="18" charset="0"/>
            </a:endParaRPr>
          </a:p>
        </p:txBody>
      </p:sp>
      <p:pic>
        <p:nvPicPr>
          <p:cNvPr id="19460" name="Picture 4" descr="globeterrestres15"/>
          <p:cNvPicPr>
            <a:picLocks noChangeAspect="1" noChangeArrowheads="1" noCrop="1"/>
          </p:cNvPicPr>
          <p:nvPr/>
        </p:nvPicPr>
        <p:blipFill>
          <a:blip r:embed="rId3"/>
          <a:srcRect/>
          <a:stretch>
            <a:fillRect/>
          </a:stretch>
        </p:blipFill>
        <p:spPr bwMode="auto">
          <a:xfrm>
            <a:off x="1295400" y="1066800"/>
            <a:ext cx="455613" cy="468313"/>
          </a:xfrm>
          <a:prstGeom prst="rect">
            <a:avLst/>
          </a:prstGeom>
          <a:noFill/>
        </p:spPr>
      </p:pic>
      <p:sp>
        <p:nvSpPr>
          <p:cNvPr id="2" name="TextBox 1"/>
          <p:cNvSpPr txBox="1"/>
          <p:nvPr/>
        </p:nvSpPr>
        <p:spPr>
          <a:xfrm>
            <a:off x="2819400" y="533400"/>
            <a:ext cx="4114800" cy="369332"/>
          </a:xfrm>
          <a:prstGeom prst="rect">
            <a:avLst/>
          </a:prstGeom>
          <a:noFill/>
        </p:spPr>
        <p:txBody>
          <a:bodyPr wrap="square" rtlCol="0">
            <a:spAutoFit/>
          </a:bodyPr>
          <a:lstStyle/>
          <a:p>
            <a:endParaRPr lang="en-US" dirty="0"/>
          </a:p>
        </p:txBody>
      </p:sp>
      <p:sp>
        <p:nvSpPr>
          <p:cNvPr id="3" name="TextBox 2"/>
          <p:cNvSpPr txBox="1"/>
          <p:nvPr/>
        </p:nvSpPr>
        <p:spPr>
          <a:xfrm>
            <a:off x="1884218" y="1300956"/>
            <a:ext cx="6629400" cy="1200329"/>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rPr>
              <a:t>ÔN BÀI CŨ</a:t>
            </a:r>
            <a:br>
              <a:rPr lang="en-US" sz="2400" dirty="0" smtClean="0">
                <a:solidFill>
                  <a:srgbClr val="FF0000"/>
                </a:solidFill>
                <a:latin typeface="Times New Roman" pitchFamily="18" charset="0"/>
                <a:cs typeface="Times New Roman" pitchFamily="18" charset="0"/>
              </a:rPr>
            </a:br>
            <a:r>
              <a:rPr lang="en-US" sz="2400" dirty="0" smtClean="0">
                <a:solidFill>
                  <a:srgbClr val="FF0000"/>
                </a:solidFill>
                <a:latin typeface="Times New Roman" pitchFamily="18" charset="0"/>
                <a:cs typeface="Times New Roman" pitchFamily="18" charset="0"/>
              </a:rPr>
              <a:t>Học sinh lớp 5 có gì khác so với HS lớp khác</a:t>
            </a:r>
            <a:r>
              <a:rPr lang="en-US" sz="2400" dirty="0" smtClean="0">
                <a:solidFill>
                  <a:srgbClr val="FF0000"/>
                </a:solidFill>
                <a:latin typeface="Times New Roman" pitchFamily="18" charset="0"/>
                <a:cs typeface="Times New Roman" pitchFamily="18" charset="0"/>
              </a:rPr>
              <a:t>?</a:t>
            </a:r>
            <a:r>
              <a:rPr lang="vi-VN" sz="2400" dirty="0" smtClean="0">
                <a:solidFill>
                  <a:srgbClr val="009900"/>
                </a:solidFill>
                <a:latin typeface="Times New Roman" pitchFamily="18" charset="0"/>
                <a:cs typeface="Times New Roman" pitchFamily="18" charset="0"/>
              </a:rPr>
              <a:t/>
            </a:r>
            <a:br>
              <a:rPr lang="vi-VN" sz="2400" dirty="0" smtClean="0">
                <a:solidFill>
                  <a:srgbClr val="009900"/>
                </a:solidFill>
                <a:latin typeface="Times New Roman" pitchFamily="18" charset="0"/>
                <a:cs typeface="Times New Roman" pitchFamily="18" charset="0"/>
              </a:rPr>
            </a:br>
            <a:endParaRPr lang="en-US" sz="2400" dirty="0"/>
          </a:p>
        </p:txBody>
      </p:sp>
    </p:spTree>
    <p:extLst>
      <p:ext uri="{BB962C8B-B14F-4D97-AF65-F5344CB8AC3E}">
        <p14:creationId xmlns:p14="http://schemas.microsoft.com/office/powerpoint/2010/main" val="105960279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barn(inVertical)">
                                      <p:cBhvr>
                                        <p:cTn id="11"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11"/>
          <p:cNvSpPr txBox="1">
            <a:spLocks noChangeArrowheads="1"/>
          </p:cNvSpPr>
          <p:nvPr/>
        </p:nvSpPr>
        <p:spPr bwMode="auto">
          <a:xfrm>
            <a:off x="93260" y="2057400"/>
            <a:ext cx="9144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800" dirty="0">
                <a:solidFill>
                  <a:srgbClr val="9933FF"/>
                </a:solidFill>
              </a:rPr>
              <a:t>Tìm hiểu </a:t>
            </a:r>
            <a:r>
              <a:rPr lang="en-US" sz="2800" dirty="0" smtClean="0">
                <a:solidFill>
                  <a:srgbClr val="9933FF"/>
                </a:solidFill>
              </a:rPr>
              <a:t>những điểm mình đã có thể hiện </a:t>
            </a:r>
            <a:endParaRPr lang="en-US" sz="2800" dirty="0" smtClean="0">
              <a:solidFill>
                <a:srgbClr val="9933FF"/>
              </a:solidFill>
            </a:endParaRPr>
          </a:p>
          <a:p>
            <a:pPr algn="ctr" eaLnBrk="1" hangingPunct="1">
              <a:spcBef>
                <a:spcPct val="50000"/>
              </a:spcBef>
            </a:pPr>
            <a:r>
              <a:rPr lang="en-US" sz="2800" dirty="0" smtClean="0">
                <a:solidFill>
                  <a:srgbClr val="9933FF"/>
                </a:solidFill>
              </a:rPr>
              <a:t>xứng </a:t>
            </a:r>
            <a:r>
              <a:rPr lang="en-US" sz="2800" dirty="0" smtClean="0">
                <a:solidFill>
                  <a:srgbClr val="9933FF"/>
                </a:solidFill>
              </a:rPr>
              <a:t>đáng là </a:t>
            </a:r>
            <a:r>
              <a:rPr lang="en-US" sz="2800" dirty="0" smtClean="0">
                <a:solidFill>
                  <a:srgbClr val="9933FF"/>
                </a:solidFill>
              </a:rPr>
              <a:t>học </a:t>
            </a:r>
            <a:r>
              <a:rPr lang="en-US" sz="2800" dirty="0" smtClean="0">
                <a:solidFill>
                  <a:srgbClr val="9933FF"/>
                </a:solidFill>
              </a:rPr>
              <a:t>sinh lớp 5?</a:t>
            </a:r>
            <a:endParaRPr lang="en-US" sz="2800" dirty="0">
              <a:solidFill>
                <a:srgbClr val="9933FF"/>
              </a:solidFill>
            </a:endParaRPr>
          </a:p>
        </p:txBody>
      </p:sp>
      <p:sp>
        <p:nvSpPr>
          <p:cNvPr id="9221" name="AutoShape 12"/>
          <p:cNvSpPr>
            <a:spLocks noChangeArrowheads="1"/>
          </p:cNvSpPr>
          <p:nvPr/>
        </p:nvSpPr>
        <p:spPr bwMode="auto">
          <a:xfrm>
            <a:off x="2590800" y="533400"/>
            <a:ext cx="3733800" cy="990600"/>
          </a:xfrm>
          <a:prstGeom prst="horizontalScroll">
            <a:avLst>
              <a:gd name="adj" fmla="val 12500"/>
            </a:avLst>
          </a:prstGeom>
          <a:solidFill>
            <a:srgbClr val="FFFF00"/>
          </a:solidFill>
          <a:ln w="9525">
            <a:solidFill>
              <a:schemeClr val="tx1"/>
            </a:solidFill>
            <a:round/>
            <a:headEnd/>
            <a:tailEnd/>
          </a:ln>
        </p:spPr>
        <p:txBody>
          <a:bodyPr wrap="none" anchor="ctr"/>
          <a:lstStyle/>
          <a:p>
            <a:pPr algn="ctr" eaLnBrk="1" hangingPunct="1">
              <a:spcBef>
                <a:spcPct val="50000"/>
              </a:spcBef>
            </a:pPr>
            <a:endParaRPr lang="en-US" sz="2800" b="1" dirty="0"/>
          </a:p>
          <a:p>
            <a:pPr algn="ctr" eaLnBrk="1" hangingPunct="1">
              <a:spcBef>
                <a:spcPct val="50000"/>
              </a:spcBef>
            </a:pPr>
            <a:r>
              <a:rPr lang="en-US" sz="2800" b="1" dirty="0"/>
              <a:t>HOẠT ĐỘNG 1</a:t>
            </a:r>
          </a:p>
          <a:p>
            <a:pPr algn="ctr" eaLnBrk="1" hangingPunct="1"/>
            <a:endParaRPr lang="en-US" sz="2800" dirty="0"/>
          </a:p>
        </p:txBody>
      </p:sp>
      <p:pic>
        <p:nvPicPr>
          <p:cNvPr id="9222" name="Picture 15" descr="13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3635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337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762000"/>
            <a:ext cx="9144000" cy="5562600"/>
          </a:xfrm>
          <a:prstGeom prst="rect">
            <a:avLst/>
          </a:prstGeom>
          <a:solidFill>
            <a:srgbClr val="CCFFFF"/>
          </a:solidFill>
          <a:ln w="9525">
            <a:solidFill>
              <a:schemeClr val="tx1"/>
            </a:solidFill>
            <a:miter lim="800000"/>
            <a:headEnd/>
            <a:tailEnd/>
          </a:ln>
          <a:effectLst/>
        </p:spPr>
        <p:txBody>
          <a:bodyPr wrap="none" anchor="ctr"/>
          <a:lstStyle/>
          <a:p>
            <a:pPr algn="ctr"/>
            <a:endParaRPr lang="en-US">
              <a:latin typeface="Times New Roman" pitchFamily="18" charset="0"/>
              <a:cs typeface="Times New Roman" pitchFamily="18" charset="0"/>
            </a:endParaRPr>
          </a:p>
        </p:txBody>
      </p:sp>
      <p:sp>
        <p:nvSpPr>
          <p:cNvPr id="22532" name="Rectangle 4"/>
          <p:cNvSpPr>
            <a:spLocks noGrp="1" noChangeArrowheads="1"/>
          </p:cNvSpPr>
          <p:nvPr>
            <p:ph type="body" sz="half" idx="1"/>
          </p:nvPr>
        </p:nvSpPr>
        <p:spPr>
          <a:xfrm>
            <a:off x="261938" y="928688"/>
            <a:ext cx="4191000" cy="5029200"/>
          </a:xfrm>
          <a:solidFill>
            <a:srgbClr val="FF99FF"/>
          </a:solidFill>
          <a:ln>
            <a:solidFill>
              <a:srgbClr val="FF0000"/>
            </a:solidFill>
          </a:ln>
        </p:spPr>
        <p:txBody>
          <a:bodyPr/>
          <a:lstStyle/>
          <a:p>
            <a:pPr algn="just">
              <a:lnSpc>
                <a:spcPct val="80000"/>
              </a:lnSpc>
              <a:buFontTx/>
              <a:buNone/>
            </a:pPr>
            <a:r>
              <a:rPr lang="en-US" sz="2400" b="1" dirty="0" smtClean="0">
                <a:solidFill>
                  <a:srgbClr val="0000FF"/>
                </a:solidFill>
                <a:latin typeface="Times New Roman" pitchFamily="18" charset="0"/>
                <a:cs typeface="Times New Roman" pitchFamily="18" charset="0"/>
              </a:rPr>
              <a:t>      </a:t>
            </a:r>
            <a:endParaRPr lang="vi-VN" sz="2400" b="1" dirty="0" smtClean="0">
              <a:solidFill>
                <a:srgbClr val="0000FF"/>
              </a:solidFill>
              <a:latin typeface="Times New Roman" pitchFamily="18" charset="0"/>
              <a:cs typeface="Times New Roman" pitchFamily="18" charset="0"/>
            </a:endParaRPr>
          </a:p>
          <a:p>
            <a:pPr algn="ctr">
              <a:lnSpc>
                <a:spcPct val="80000"/>
              </a:lnSpc>
              <a:buFontTx/>
              <a:buNone/>
            </a:pPr>
            <a:r>
              <a:rPr lang="vi-VN" sz="2000" b="1" dirty="0" smtClean="0">
                <a:solidFill>
                  <a:srgbClr val="FF0000"/>
                </a:solidFill>
                <a:latin typeface="Times New Roman" pitchFamily="18" charset="0"/>
                <a:cs typeface="Times New Roman" pitchFamily="18" charset="0"/>
              </a:rPr>
              <a:t>Thể </a:t>
            </a:r>
            <a:r>
              <a:rPr lang="vi-VN" sz="2000" b="1" dirty="0" smtClean="0">
                <a:solidFill>
                  <a:srgbClr val="FF0000"/>
                </a:solidFill>
                <a:latin typeface="Times New Roman" pitchFamily="18" charset="0"/>
                <a:cs typeface="Times New Roman" pitchFamily="18" charset="0"/>
              </a:rPr>
              <a:t>hiện là </a:t>
            </a:r>
            <a:r>
              <a:rPr lang="vi-VN" sz="2000" b="1" dirty="0">
                <a:solidFill>
                  <a:srgbClr val="FF0000"/>
                </a:solidFill>
                <a:latin typeface="Times New Roman" pitchFamily="18" charset="0"/>
                <a:cs typeface="Times New Roman" pitchFamily="18" charset="0"/>
              </a:rPr>
              <a:t>học sinh lớp 5 </a:t>
            </a:r>
            <a:endParaRPr lang="vi-VN" sz="2000" b="1" dirty="0" smtClean="0">
              <a:solidFill>
                <a:srgbClr val="FF0000"/>
              </a:solidFill>
              <a:latin typeface="Times New Roman" pitchFamily="18" charset="0"/>
              <a:cs typeface="Times New Roman" pitchFamily="18" charset="0"/>
            </a:endParaRPr>
          </a:p>
          <a:p>
            <a:pPr algn="just">
              <a:lnSpc>
                <a:spcPct val="80000"/>
              </a:lnSpc>
              <a:buFontTx/>
              <a:buNone/>
            </a:pPr>
            <a:endParaRPr lang="en-US" sz="2000" b="1" dirty="0" smtClean="0">
              <a:solidFill>
                <a:srgbClr val="FF0000"/>
              </a:solidFill>
              <a:latin typeface="Times New Roman" pitchFamily="18" charset="0"/>
              <a:cs typeface="Times New Roman" pitchFamily="18" charset="0"/>
            </a:endParaRPr>
          </a:p>
          <a:p>
            <a:pPr marL="457200" indent="-457200" algn="just">
              <a:buFont typeface="+mj-lt"/>
              <a:buAutoNum type="alphaLcParenR"/>
            </a:pPr>
            <a:r>
              <a:rPr lang="vi-VN" sz="2000" dirty="0" smtClean="0">
                <a:solidFill>
                  <a:srgbClr val="002060"/>
                </a:solidFill>
                <a:latin typeface="Times New Roman" pitchFamily="18" charset="0"/>
                <a:cs typeface="Times New Roman" pitchFamily="18" charset="0"/>
              </a:rPr>
              <a:t>Thực </a:t>
            </a:r>
            <a:r>
              <a:rPr lang="vi-VN" sz="2000" dirty="0">
                <a:solidFill>
                  <a:srgbClr val="002060"/>
                </a:solidFill>
                <a:latin typeface="Times New Roman" pitchFamily="18" charset="0"/>
                <a:cs typeface="Times New Roman" pitchFamily="18" charset="0"/>
              </a:rPr>
              <a:t>hiện tốt Năm điều Bác Hồ dạy thiếu niên nhi đồng </a:t>
            </a:r>
          </a:p>
          <a:p>
            <a:pPr marL="457200" indent="-457200" algn="just">
              <a:buFont typeface="+mj-lt"/>
              <a:buAutoNum type="alphaLcParenR"/>
            </a:pPr>
            <a:r>
              <a:rPr lang="vi-VN" sz="2000" dirty="0" smtClean="0">
                <a:solidFill>
                  <a:srgbClr val="002060"/>
                </a:solidFill>
                <a:latin typeface="Times New Roman" pitchFamily="18" charset="0"/>
                <a:cs typeface="Times New Roman" pitchFamily="18" charset="0"/>
              </a:rPr>
              <a:t>Thực </a:t>
            </a:r>
            <a:r>
              <a:rPr lang="vi-VN" sz="2000" dirty="0">
                <a:solidFill>
                  <a:srgbClr val="002060"/>
                </a:solidFill>
                <a:latin typeface="Times New Roman" pitchFamily="18" charset="0"/>
                <a:cs typeface="Times New Roman" pitchFamily="18" charset="0"/>
              </a:rPr>
              <a:t>hiện đúng nội quy của trường</a:t>
            </a:r>
            <a:r>
              <a:rPr lang="vi-VN" sz="2000" dirty="0" smtClean="0">
                <a:solidFill>
                  <a:srgbClr val="002060"/>
                </a:solidFill>
                <a:latin typeface="Times New Roman" pitchFamily="18" charset="0"/>
                <a:cs typeface="Times New Roman" pitchFamily="18" charset="0"/>
              </a:rPr>
              <a:t>, của </a:t>
            </a:r>
            <a:r>
              <a:rPr lang="vi-VN" sz="2000" dirty="0">
                <a:solidFill>
                  <a:srgbClr val="002060"/>
                </a:solidFill>
                <a:latin typeface="Times New Roman" pitchFamily="18" charset="0"/>
                <a:cs typeface="Times New Roman" pitchFamily="18" charset="0"/>
              </a:rPr>
              <a:t>lớp.</a:t>
            </a:r>
          </a:p>
          <a:p>
            <a:pPr marL="457200" indent="-457200" algn="just">
              <a:buFont typeface="+mj-lt"/>
              <a:buAutoNum type="alphaLcParenR"/>
            </a:pPr>
            <a:r>
              <a:rPr lang="vi-VN" sz="2000" dirty="0" smtClean="0">
                <a:solidFill>
                  <a:srgbClr val="002060"/>
                </a:solidFill>
                <a:latin typeface="Times New Roman" pitchFamily="18" charset="0"/>
                <a:cs typeface="Times New Roman" pitchFamily="18" charset="0"/>
              </a:rPr>
              <a:t>Tích </a:t>
            </a:r>
            <a:r>
              <a:rPr lang="vi-VN" sz="2000" dirty="0">
                <a:solidFill>
                  <a:srgbClr val="002060"/>
                </a:solidFill>
                <a:latin typeface="Times New Roman" pitchFamily="18" charset="0"/>
                <a:cs typeface="Times New Roman" pitchFamily="18" charset="0"/>
              </a:rPr>
              <a:t>cực tham gia các hoạt động tập thể</a:t>
            </a:r>
            <a:r>
              <a:rPr lang="vi-VN" sz="2000" dirty="0" smtClean="0">
                <a:solidFill>
                  <a:srgbClr val="002060"/>
                </a:solidFill>
                <a:latin typeface="Times New Roman" pitchFamily="18" charset="0"/>
                <a:cs typeface="Times New Roman" pitchFamily="18" charset="0"/>
              </a:rPr>
              <a:t>, hoạt </a:t>
            </a:r>
            <a:r>
              <a:rPr lang="vi-VN" sz="2000" dirty="0">
                <a:solidFill>
                  <a:srgbClr val="002060"/>
                </a:solidFill>
                <a:latin typeface="Times New Roman" pitchFamily="18" charset="0"/>
                <a:cs typeface="Times New Roman" pitchFamily="18" charset="0"/>
              </a:rPr>
              <a:t>động xã hội </a:t>
            </a:r>
            <a:r>
              <a:rPr lang="vi-VN" sz="2000" dirty="0" smtClean="0">
                <a:solidFill>
                  <a:srgbClr val="002060"/>
                </a:solidFill>
                <a:latin typeface="Times New Roman" pitchFamily="18" charset="0"/>
                <a:cs typeface="Times New Roman" pitchFamily="18" charset="0"/>
              </a:rPr>
              <a:t>do lớp trường, địa </a:t>
            </a:r>
            <a:r>
              <a:rPr lang="vi-VN" sz="2000" dirty="0">
                <a:solidFill>
                  <a:srgbClr val="002060"/>
                </a:solidFill>
                <a:latin typeface="Times New Roman" pitchFamily="18" charset="0"/>
                <a:cs typeface="Times New Roman" pitchFamily="18" charset="0"/>
              </a:rPr>
              <a:t>phương tổ </a:t>
            </a:r>
            <a:r>
              <a:rPr lang="vi-VN" sz="2000" dirty="0" smtClean="0">
                <a:solidFill>
                  <a:srgbClr val="002060"/>
                </a:solidFill>
                <a:latin typeface="Times New Roman" pitchFamily="18" charset="0"/>
                <a:cs typeface="Times New Roman" pitchFamily="18" charset="0"/>
              </a:rPr>
              <a:t>chức.</a:t>
            </a:r>
            <a:endParaRPr lang="vi-VN" sz="2000" dirty="0">
              <a:solidFill>
                <a:srgbClr val="002060"/>
              </a:solidFill>
              <a:latin typeface="Times New Roman" pitchFamily="18" charset="0"/>
              <a:cs typeface="Times New Roman" pitchFamily="18" charset="0"/>
            </a:endParaRPr>
          </a:p>
          <a:p>
            <a:pPr marL="457200" indent="-457200" algn="just">
              <a:buFont typeface="+mj-lt"/>
              <a:buAutoNum type="alphaLcParenR"/>
            </a:pPr>
            <a:r>
              <a:rPr lang="vi-VN" sz="2000" dirty="0" smtClean="0">
                <a:solidFill>
                  <a:srgbClr val="002060"/>
                </a:solidFill>
                <a:latin typeface="Times New Roman" pitchFamily="18" charset="0"/>
                <a:cs typeface="Times New Roman" pitchFamily="18" charset="0"/>
              </a:rPr>
              <a:t>Nhường </a:t>
            </a:r>
            <a:r>
              <a:rPr lang="vi-VN" sz="2000" dirty="0">
                <a:solidFill>
                  <a:srgbClr val="002060"/>
                </a:solidFill>
                <a:latin typeface="Times New Roman" pitchFamily="18" charset="0"/>
                <a:cs typeface="Times New Roman" pitchFamily="18" charset="0"/>
              </a:rPr>
              <a:t>nhịn</a:t>
            </a:r>
            <a:r>
              <a:rPr lang="vi-VN" sz="2000" dirty="0" smtClean="0">
                <a:solidFill>
                  <a:srgbClr val="002060"/>
                </a:solidFill>
                <a:latin typeface="Times New Roman" pitchFamily="18" charset="0"/>
                <a:cs typeface="Times New Roman" pitchFamily="18" charset="0"/>
              </a:rPr>
              <a:t>, giúp </a:t>
            </a:r>
            <a:r>
              <a:rPr lang="vi-VN" sz="2000" dirty="0">
                <a:solidFill>
                  <a:srgbClr val="002060"/>
                </a:solidFill>
                <a:latin typeface="Times New Roman" pitchFamily="18" charset="0"/>
                <a:cs typeface="Times New Roman" pitchFamily="18" charset="0"/>
              </a:rPr>
              <a:t>đỡ các em </a:t>
            </a:r>
            <a:r>
              <a:rPr lang="vi-VN" sz="2000" dirty="0" smtClean="0">
                <a:solidFill>
                  <a:srgbClr val="002060"/>
                </a:solidFill>
                <a:latin typeface="Times New Roman" pitchFamily="18" charset="0"/>
                <a:cs typeface="Times New Roman" pitchFamily="18" charset="0"/>
              </a:rPr>
              <a:t>nhỏ.</a:t>
            </a:r>
            <a:endParaRPr lang="vi-VN" sz="2000" dirty="0">
              <a:solidFill>
                <a:srgbClr val="002060"/>
              </a:solidFill>
              <a:latin typeface="Times New Roman" pitchFamily="18" charset="0"/>
              <a:cs typeface="Times New Roman" pitchFamily="18" charset="0"/>
            </a:endParaRPr>
          </a:p>
          <a:p>
            <a:pPr marL="457200" indent="-457200" algn="just">
              <a:buFont typeface="+mj-lt"/>
              <a:buAutoNum type="alphaLcParenR"/>
            </a:pPr>
            <a:r>
              <a:rPr lang="vi-VN" sz="2000" dirty="0" smtClean="0">
                <a:solidFill>
                  <a:srgbClr val="002060"/>
                </a:solidFill>
                <a:latin typeface="Times New Roman" pitchFamily="18" charset="0"/>
                <a:cs typeface="Times New Roman" pitchFamily="18" charset="0"/>
              </a:rPr>
              <a:t>Gương </a:t>
            </a:r>
            <a:r>
              <a:rPr lang="vi-VN" sz="2000" dirty="0">
                <a:solidFill>
                  <a:srgbClr val="002060"/>
                </a:solidFill>
                <a:latin typeface="Times New Roman" pitchFamily="18" charset="0"/>
                <a:cs typeface="Times New Roman" pitchFamily="18" charset="0"/>
              </a:rPr>
              <a:t>mẫu về mọi mặt cho các em học sinh lớp dưới noi theo.</a:t>
            </a:r>
          </a:p>
        </p:txBody>
      </p:sp>
      <p:sp>
        <p:nvSpPr>
          <p:cNvPr id="22533" name="Rectangle 5"/>
          <p:cNvSpPr>
            <a:spLocks noGrp="1" noChangeArrowheads="1"/>
          </p:cNvSpPr>
          <p:nvPr>
            <p:ph type="body" sz="half" idx="2"/>
          </p:nvPr>
        </p:nvSpPr>
        <p:spPr>
          <a:xfrm>
            <a:off x="4733924" y="914400"/>
            <a:ext cx="4105275" cy="5029200"/>
          </a:xfrm>
          <a:solidFill>
            <a:srgbClr val="FF99FF"/>
          </a:solidFill>
          <a:ln>
            <a:solidFill>
              <a:srgbClr val="FF0000"/>
            </a:solidFill>
          </a:ln>
        </p:spPr>
        <p:txBody>
          <a:bodyPr/>
          <a:lstStyle/>
          <a:p>
            <a:pPr marL="0" indent="0" algn="just">
              <a:buNone/>
            </a:pPr>
            <a:endParaRPr lang="vi-VN" sz="2000" b="1" dirty="0" smtClean="0">
              <a:solidFill>
                <a:srgbClr val="FF0000"/>
              </a:solidFill>
              <a:latin typeface="Times New Roman" pitchFamily="18" charset="0"/>
              <a:cs typeface="Times New Roman" pitchFamily="18" charset="0"/>
            </a:endParaRPr>
          </a:p>
          <a:p>
            <a:pPr marL="0" indent="0" algn="just">
              <a:buNone/>
            </a:pPr>
            <a:r>
              <a:rPr lang="vi-VN" sz="2000" b="1" dirty="0" smtClean="0">
                <a:solidFill>
                  <a:srgbClr val="FF0000"/>
                </a:solidFill>
                <a:latin typeface="Times New Roman" pitchFamily="18" charset="0"/>
                <a:cs typeface="Times New Roman" pitchFamily="18" charset="0"/>
              </a:rPr>
              <a:t> Không </a:t>
            </a:r>
            <a:r>
              <a:rPr lang="vi-VN" sz="2000" b="1" dirty="0">
                <a:solidFill>
                  <a:srgbClr val="FF0000"/>
                </a:solidFill>
                <a:latin typeface="Times New Roman" pitchFamily="18" charset="0"/>
                <a:cs typeface="Times New Roman" pitchFamily="18" charset="0"/>
              </a:rPr>
              <a:t>xứng đáng là học sinh lớp </a:t>
            </a:r>
            <a:r>
              <a:rPr lang="vi-VN" sz="2000" b="1" dirty="0" smtClean="0">
                <a:solidFill>
                  <a:srgbClr val="FF0000"/>
                </a:solidFill>
                <a:latin typeface="Times New Roman" pitchFamily="18" charset="0"/>
                <a:cs typeface="Times New Roman" pitchFamily="18" charset="0"/>
              </a:rPr>
              <a:t>5</a:t>
            </a:r>
            <a:endParaRPr lang="vi-VN" sz="2000" dirty="0">
              <a:solidFill>
                <a:srgbClr val="FF0000"/>
              </a:solidFill>
              <a:latin typeface="Times New Roman" pitchFamily="18" charset="0"/>
              <a:cs typeface="Times New Roman" pitchFamily="18" charset="0"/>
            </a:endParaRPr>
          </a:p>
          <a:p>
            <a:pPr marL="0" indent="0" algn="just">
              <a:buNone/>
            </a:pPr>
            <a:endParaRPr lang="vi-VN" sz="2000" dirty="0" smtClean="0">
              <a:solidFill>
                <a:srgbClr val="002060"/>
              </a:solidFill>
              <a:latin typeface="Times New Roman" pitchFamily="18" charset="0"/>
              <a:cs typeface="Times New Roman" pitchFamily="18" charset="0"/>
            </a:endParaRPr>
          </a:p>
          <a:p>
            <a:pPr marL="0" indent="0" algn="just">
              <a:buNone/>
            </a:pPr>
            <a:r>
              <a:rPr lang="vi-VN" sz="2000" dirty="0" smtClean="0">
                <a:solidFill>
                  <a:srgbClr val="002060"/>
                </a:solidFill>
                <a:latin typeface="Times New Roman" pitchFamily="18" charset="0"/>
                <a:cs typeface="Times New Roman" pitchFamily="18" charset="0"/>
              </a:rPr>
              <a:t>đ</a:t>
            </a:r>
            <a:r>
              <a:rPr lang="vi-VN" sz="2000" dirty="0" smtClean="0">
                <a:solidFill>
                  <a:srgbClr val="002060"/>
                </a:solidFill>
                <a:latin typeface="Times New Roman" pitchFamily="18" charset="0"/>
                <a:cs typeface="Times New Roman" pitchFamily="18" charset="0"/>
              </a:rPr>
              <a:t>. Buộc </a:t>
            </a:r>
            <a:r>
              <a:rPr lang="vi-VN" sz="2000" dirty="0">
                <a:solidFill>
                  <a:srgbClr val="002060"/>
                </a:solidFill>
                <a:latin typeface="Times New Roman" pitchFamily="18" charset="0"/>
                <a:cs typeface="Times New Roman" pitchFamily="18" charset="0"/>
              </a:rPr>
              <a:t>các em nhỏ phải làm theo mọi ý muốn của mình </a:t>
            </a:r>
          </a:p>
        </p:txBody>
      </p:sp>
      <p:pic>
        <p:nvPicPr>
          <p:cNvPr id="22535" name="Picture 7" descr="nature%20(7)"/>
          <p:cNvPicPr>
            <a:picLocks noChangeAspect="1" noChangeArrowheads="1" noCrop="1"/>
          </p:cNvPicPr>
          <p:nvPr/>
        </p:nvPicPr>
        <p:blipFill>
          <a:blip r:embed="rId2"/>
          <a:srcRect/>
          <a:stretch>
            <a:fillRect/>
          </a:stretch>
        </p:blipFill>
        <p:spPr bwMode="auto">
          <a:xfrm>
            <a:off x="152400" y="5543550"/>
            <a:ext cx="838200" cy="1314450"/>
          </a:xfrm>
          <a:prstGeom prst="rect">
            <a:avLst/>
          </a:prstGeom>
          <a:noFill/>
          <a:ln w="9525">
            <a:noFill/>
            <a:miter lim="800000"/>
            <a:headEnd/>
            <a:tailEnd/>
          </a:ln>
        </p:spPr>
      </p:pic>
      <p:pic>
        <p:nvPicPr>
          <p:cNvPr id="22536" name="Picture 8" descr="nature%20(7)"/>
          <p:cNvPicPr>
            <a:picLocks noChangeAspect="1" noChangeArrowheads="1" noCrop="1"/>
          </p:cNvPicPr>
          <p:nvPr/>
        </p:nvPicPr>
        <p:blipFill>
          <a:blip r:embed="rId2"/>
          <a:srcRect/>
          <a:stretch>
            <a:fillRect/>
          </a:stretch>
        </p:blipFill>
        <p:spPr bwMode="auto">
          <a:xfrm>
            <a:off x="7924800" y="5592763"/>
            <a:ext cx="838200" cy="1265237"/>
          </a:xfrm>
          <a:prstGeom prst="rect">
            <a:avLst/>
          </a:prstGeom>
          <a:noFill/>
          <a:ln w="9525">
            <a:noFill/>
            <a:miter lim="800000"/>
            <a:headEnd/>
            <a:tailEnd/>
          </a:ln>
        </p:spPr>
      </p:pic>
    </p:spTree>
    <p:extLst>
      <p:ext uri="{BB962C8B-B14F-4D97-AF65-F5344CB8AC3E}">
        <p14:creationId xmlns:p14="http://schemas.microsoft.com/office/powerpoint/2010/main" val="377413330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2">
                                            <p:bg/>
                                          </p:spTgt>
                                        </p:tgtEl>
                                        <p:attrNameLst>
                                          <p:attrName>style.visibility</p:attrName>
                                        </p:attrNameLst>
                                      </p:cBhvr>
                                      <p:to>
                                        <p:strVal val="visible"/>
                                      </p:to>
                                    </p:set>
                                    <p:animEffect transition="in" filter="barn(inVertical)">
                                      <p:cBhvr>
                                        <p:cTn id="7" dur="500"/>
                                        <p:tgtEl>
                                          <p:spTgt spid="2253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532">
                                            <p:txEl>
                                              <p:pRg st="0" end="0"/>
                                            </p:txEl>
                                          </p:spTgt>
                                        </p:tgtEl>
                                        <p:attrNameLst>
                                          <p:attrName>style.visibility</p:attrName>
                                        </p:attrNameLst>
                                      </p:cBhvr>
                                      <p:to>
                                        <p:strVal val="visible"/>
                                      </p:to>
                                    </p:set>
                                    <p:animEffect transition="in" filter="barn(inVertical)">
                                      <p:cBhvr>
                                        <p:cTn id="12" dur="500"/>
                                        <p:tgtEl>
                                          <p:spTgt spid="22532">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532">
                                            <p:txEl>
                                              <p:pRg st="1" end="1"/>
                                            </p:txEl>
                                          </p:spTgt>
                                        </p:tgtEl>
                                        <p:attrNameLst>
                                          <p:attrName>style.visibility</p:attrName>
                                        </p:attrNameLst>
                                      </p:cBhvr>
                                      <p:to>
                                        <p:strVal val="visible"/>
                                      </p:to>
                                    </p:set>
                                    <p:animEffect transition="in" filter="barn(inVertical)">
                                      <p:cBhvr>
                                        <p:cTn id="15" dur="500"/>
                                        <p:tgtEl>
                                          <p:spTgt spid="22532">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532">
                                            <p:txEl>
                                              <p:pRg st="3" end="3"/>
                                            </p:txEl>
                                          </p:spTgt>
                                        </p:tgtEl>
                                        <p:attrNameLst>
                                          <p:attrName>style.visibility</p:attrName>
                                        </p:attrNameLst>
                                      </p:cBhvr>
                                      <p:to>
                                        <p:strVal val="visible"/>
                                      </p:to>
                                    </p:set>
                                    <p:animEffect transition="in" filter="barn(inVertical)">
                                      <p:cBhvr>
                                        <p:cTn id="18" dur="500"/>
                                        <p:tgtEl>
                                          <p:spTgt spid="22532">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532">
                                            <p:txEl>
                                              <p:pRg st="4" end="4"/>
                                            </p:txEl>
                                          </p:spTgt>
                                        </p:tgtEl>
                                        <p:attrNameLst>
                                          <p:attrName>style.visibility</p:attrName>
                                        </p:attrNameLst>
                                      </p:cBhvr>
                                      <p:to>
                                        <p:strVal val="visible"/>
                                      </p:to>
                                    </p:set>
                                    <p:animEffect transition="in" filter="barn(inVertical)">
                                      <p:cBhvr>
                                        <p:cTn id="21" dur="500"/>
                                        <p:tgtEl>
                                          <p:spTgt spid="22532">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2532">
                                            <p:txEl>
                                              <p:pRg st="5" end="5"/>
                                            </p:txEl>
                                          </p:spTgt>
                                        </p:tgtEl>
                                        <p:attrNameLst>
                                          <p:attrName>style.visibility</p:attrName>
                                        </p:attrNameLst>
                                      </p:cBhvr>
                                      <p:to>
                                        <p:strVal val="visible"/>
                                      </p:to>
                                    </p:set>
                                    <p:animEffect transition="in" filter="barn(inVertical)">
                                      <p:cBhvr>
                                        <p:cTn id="24" dur="500"/>
                                        <p:tgtEl>
                                          <p:spTgt spid="22532">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532">
                                            <p:txEl>
                                              <p:pRg st="6" end="6"/>
                                            </p:txEl>
                                          </p:spTgt>
                                        </p:tgtEl>
                                        <p:attrNameLst>
                                          <p:attrName>style.visibility</p:attrName>
                                        </p:attrNameLst>
                                      </p:cBhvr>
                                      <p:to>
                                        <p:strVal val="visible"/>
                                      </p:to>
                                    </p:set>
                                    <p:animEffect transition="in" filter="barn(inVertical)">
                                      <p:cBhvr>
                                        <p:cTn id="27" dur="500"/>
                                        <p:tgtEl>
                                          <p:spTgt spid="22532">
                                            <p:txEl>
                                              <p:pRg st="6" end="6"/>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2532">
                                            <p:txEl>
                                              <p:pRg st="7" end="7"/>
                                            </p:txEl>
                                          </p:spTgt>
                                        </p:tgtEl>
                                        <p:attrNameLst>
                                          <p:attrName>style.visibility</p:attrName>
                                        </p:attrNameLst>
                                      </p:cBhvr>
                                      <p:to>
                                        <p:strVal val="visible"/>
                                      </p:to>
                                    </p:set>
                                    <p:animEffect transition="in" filter="barn(inVertical)">
                                      <p:cBhvr>
                                        <p:cTn id="30" dur="500"/>
                                        <p:tgtEl>
                                          <p:spTgt spid="2253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2533">
                                            <p:bg/>
                                          </p:spTgt>
                                        </p:tgtEl>
                                        <p:attrNameLst>
                                          <p:attrName>style.visibility</p:attrName>
                                        </p:attrNameLst>
                                      </p:cBhvr>
                                      <p:to>
                                        <p:strVal val="visible"/>
                                      </p:to>
                                    </p:set>
                                    <p:animEffect transition="in" filter="barn(inVertical)">
                                      <p:cBhvr>
                                        <p:cTn id="35" dur="500"/>
                                        <p:tgtEl>
                                          <p:spTgt spid="22533">
                                            <p:bg/>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2533">
                                            <p:txEl>
                                              <p:pRg st="1" end="1"/>
                                            </p:txEl>
                                          </p:spTgt>
                                        </p:tgtEl>
                                        <p:attrNameLst>
                                          <p:attrName>style.visibility</p:attrName>
                                        </p:attrNameLst>
                                      </p:cBhvr>
                                      <p:to>
                                        <p:strVal val="visible"/>
                                      </p:to>
                                    </p:set>
                                    <p:animEffect transition="in" filter="barn(inVertical)">
                                      <p:cBhvr>
                                        <p:cTn id="40" dur="500"/>
                                        <p:tgtEl>
                                          <p:spTgt spid="2253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2533">
                                            <p:txEl>
                                              <p:pRg st="3" end="3"/>
                                            </p:txEl>
                                          </p:spTgt>
                                        </p:tgtEl>
                                        <p:attrNameLst>
                                          <p:attrName>style.visibility</p:attrName>
                                        </p:attrNameLst>
                                      </p:cBhvr>
                                      <p:to>
                                        <p:strVal val="visible"/>
                                      </p:to>
                                    </p:set>
                                    <p:animEffect transition="in" filter="barn(inVertical)">
                                      <p:cBhvr>
                                        <p:cTn id="45" dur="500"/>
                                        <p:tgtEl>
                                          <p:spTgt spid="225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uiExpand="1" build="p" animBg="1"/>
      <p:bldP spid="2253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11"/>
          <p:cNvSpPr txBox="1">
            <a:spLocks noChangeArrowheads="1"/>
          </p:cNvSpPr>
          <p:nvPr/>
        </p:nvSpPr>
        <p:spPr bwMode="auto">
          <a:xfrm>
            <a:off x="1447800" y="2057398"/>
            <a:ext cx="655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800" dirty="0" smtClean="0">
                <a:solidFill>
                  <a:srgbClr val="9933FF"/>
                </a:solidFill>
              </a:rPr>
              <a:t>Nêu những điểm mà em thấy mình còn phải cố gắng </a:t>
            </a:r>
            <a:r>
              <a:rPr lang="en-US" sz="2800" dirty="0" smtClean="0">
                <a:solidFill>
                  <a:srgbClr val="9933FF"/>
                </a:solidFill>
              </a:rPr>
              <a:t>hơn</a:t>
            </a:r>
            <a:r>
              <a:rPr lang="en-US" sz="2800" dirty="0">
                <a:solidFill>
                  <a:srgbClr val="9933FF"/>
                </a:solidFill>
              </a:rPr>
              <a:t> </a:t>
            </a:r>
            <a:r>
              <a:rPr lang="en-US" sz="2800" dirty="0" smtClean="0">
                <a:solidFill>
                  <a:srgbClr val="9933FF"/>
                </a:solidFill>
              </a:rPr>
              <a:t>để </a:t>
            </a:r>
            <a:r>
              <a:rPr lang="en-US" sz="2800" dirty="0" smtClean="0">
                <a:solidFill>
                  <a:srgbClr val="9933FF"/>
                </a:solidFill>
              </a:rPr>
              <a:t>xứng đáng là học sinh lớp 5?</a:t>
            </a:r>
            <a:endParaRPr lang="en-US" sz="2800" dirty="0">
              <a:solidFill>
                <a:srgbClr val="9933FF"/>
              </a:solidFill>
            </a:endParaRPr>
          </a:p>
        </p:txBody>
      </p:sp>
      <p:sp>
        <p:nvSpPr>
          <p:cNvPr id="9221" name="AutoShape 12"/>
          <p:cNvSpPr>
            <a:spLocks noChangeArrowheads="1"/>
          </p:cNvSpPr>
          <p:nvPr/>
        </p:nvSpPr>
        <p:spPr bwMode="auto">
          <a:xfrm>
            <a:off x="2590800" y="533400"/>
            <a:ext cx="3733800" cy="990600"/>
          </a:xfrm>
          <a:prstGeom prst="horizontalScroll">
            <a:avLst>
              <a:gd name="adj" fmla="val 12500"/>
            </a:avLst>
          </a:prstGeom>
          <a:solidFill>
            <a:srgbClr val="FFFF00"/>
          </a:solidFill>
          <a:ln w="9525">
            <a:solidFill>
              <a:schemeClr val="tx1"/>
            </a:solidFill>
            <a:round/>
            <a:headEnd/>
            <a:tailEnd/>
          </a:ln>
        </p:spPr>
        <p:txBody>
          <a:bodyPr wrap="none" anchor="ctr"/>
          <a:lstStyle/>
          <a:p>
            <a:pPr algn="ctr" eaLnBrk="1" hangingPunct="1">
              <a:spcBef>
                <a:spcPct val="50000"/>
              </a:spcBef>
            </a:pPr>
            <a:endParaRPr lang="en-US" sz="2800" b="1" dirty="0"/>
          </a:p>
          <a:p>
            <a:pPr algn="ctr" eaLnBrk="1" hangingPunct="1">
              <a:spcBef>
                <a:spcPct val="50000"/>
              </a:spcBef>
            </a:pPr>
            <a:r>
              <a:rPr lang="en-US" sz="2800" b="1" dirty="0"/>
              <a:t>HOẠT ĐỘNG 1</a:t>
            </a:r>
          </a:p>
          <a:p>
            <a:pPr algn="ctr" eaLnBrk="1" hangingPunct="1"/>
            <a:endParaRPr lang="en-US" sz="2800" dirty="0"/>
          </a:p>
        </p:txBody>
      </p:sp>
      <p:pic>
        <p:nvPicPr>
          <p:cNvPr id="9222" name="Picture 15" descr="13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67751"/>
            <a:ext cx="3635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857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902691" y="228600"/>
            <a:ext cx="5257800" cy="1295400"/>
          </a:xfrm>
          <a:prstGeom prst="rect">
            <a:avLst/>
          </a:prstGeom>
          <a:noFill/>
        </p:spPr>
      </p:pic>
      <p:pic>
        <p:nvPicPr>
          <p:cNvPr id="25603" name="Picture 3" descr="FIREWRK5"/>
          <p:cNvPicPr>
            <a:picLocks noChangeAspect="1" noChangeArrowheads="1"/>
          </p:cNvPicPr>
          <p:nvPr/>
        </p:nvPicPr>
        <p:blipFill>
          <a:blip r:embed="rId3"/>
          <a:srcRect/>
          <a:stretch>
            <a:fillRect/>
          </a:stretch>
        </p:blipFill>
        <p:spPr bwMode="auto">
          <a:xfrm>
            <a:off x="3581400" y="5715000"/>
            <a:ext cx="2133600" cy="914400"/>
          </a:xfrm>
          <a:prstGeom prst="rect">
            <a:avLst/>
          </a:prstGeom>
          <a:noFill/>
          <a:ln w="9525">
            <a:noFill/>
            <a:miter lim="800000"/>
            <a:headEnd/>
            <a:tailEnd/>
          </a:ln>
        </p:spPr>
      </p:pic>
      <p:sp>
        <p:nvSpPr>
          <p:cNvPr id="25604" name="Rectangle 4"/>
          <p:cNvSpPr>
            <a:spLocks noGrp="1" noChangeArrowheads="1"/>
          </p:cNvSpPr>
          <p:nvPr>
            <p:ph type="title"/>
          </p:nvPr>
        </p:nvSpPr>
        <p:spPr>
          <a:xfrm>
            <a:off x="609600" y="2133600"/>
            <a:ext cx="7620000" cy="1371600"/>
          </a:xfrm>
        </p:spPr>
        <p:txBody>
          <a:bodyPr/>
          <a:lstStyle/>
          <a:p>
            <a:r>
              <a:rPr lang="vi-VN" b="1">
                <a:solidFill>
                  <a:srgbClr val="002060"/>
                </a:solidFill>
                <a:latin typeface="Times New Roman" pitchFamily="18" charset="0"/>
                <a:cs typeface="Times New Roman" pitchFamily="18" charset="0"/>
              </a:rPr>
              <a:t>Hướng dẫn thực hành </a:t>
            </a:r>
            <a:endParaRPr lang="en-US" b="1">
              <a:solidFill>
                <a:srgbClr val="002060"/>
              </a:solidFill>
              <a:latin typeface="Times New Roman" pitchFamily="18" charset="0"/>
              <a:cs typeface="Times New Roman" pitchFamily="18" charset="0"/>
            </a:endParaRPr>
          </a:p>
        </p:txBody>
      </p:sp>
      <p:grpSp>
        <p:nvGrpSpPr>
          <p:cNvPr id="25609" name="Group 42"/>
          <p:cNvGrpSpPr>
            <a:grpSpLocks/>
          </p:cNvGrpSpPr>
          <p:nvPr/>
        </p:nvGrpSpPr>
        <p:grpSpPr bwMode="auto">
          <a:xfrm>
            <a:off x="457200" y="3352800"/>
            <a:ext cx="571500" cy="550863"/>
            <a:chOff x="50800" y="1371600"/>
            <a:chExt cx="571500" cy="550863"/>
          </a:xfrm>
        </p:grpSpPr>
        <p:grpSp>
          <p:nvGrpSpPr>
            <p:cNvPr id="25610" name="Group 9"/>
            <p:cNvGrpSpPr>
              <a:grpSpLocks/>
            </p:cNvGrpSpPr>
            <p:nvPr/>
          </p:nvGrpSpPr>
          <p:grpSpPr bwMode="auto">
            <a:xfrm>
              <a:off x="50800" y="1371600"/>
              <a:ext cx="571500" cy="550863"/>
              <a:chOff x="1164" y="571"/>
              <a:chExt cx="360" cy="347"/>
            </a:xfrm>
          </p:grpSpPr>
          <p:sp>
            <p:nvSpPr>
              <p:cNvPr id="25611" name="Oval 10"/>
              <p:cNvSpPr>
                <a:spLocks noChangeArrowheads="1"/>
              </p:cNvSpPr>
              <p:nvPr/>
            </p:nvSpPr>
            <p:spPr bwMode="auto">
              <a:xfrm>
                <a:off x="1272" y="571"/>
                <a:ext cx="144" cy="144"/>
              </a:xfrm>
              <a:prstGeom prst="ellipse">
                <a:avLst/>
              </a:prstGeom>
              <a:solidFill>
                <a:srgbClr val="FF0000"/>
              </a:solidFill>
              <a:ln w="9525">
                <a:solidFill>
                  <a:schemeClr val="hlink"/>
                </a:solidFill>
                <a:round/>
                <a:headEnd/>
                <a:tailEnd/>
              </a:ln>
            </p:spPr>
            <p:txBody>
              <a:bodyPr wrap="none" anchor="ctr"/>
              <a:lstStyle/>
              <a:p>
                <a:pPr algn="ctr" eaLnBrk="0" hangingPunct="0"/>
                <a:endParaRPr lang="en-US">
                  <a:latin typeface="Times New Roman" pitchFamily="18" charset="0"/>
                  <a:cs typeface="Times New Roman" pitchFamily="18" charset="0"/>
                </a:endParaRPr>
              </a:p>
            </p:txBody>
          </p:sp>
          <p:grpSp>
            <p:nvGrpSpPr>
              <p:cNvPr id="25612" name="Group 11"/>
              <p:cNvGrpSpPr>
                <a:grpSpLocks/>
              </p:cNvGrpSpPr>
              <p:nvPr/>
            </p:nvGrpSpPr>
            <p:grpSpPr bwMode="auto">
              <a:xfrm>
                <a:off x="1164" y="642"/>
                <a:ext cx="360" cy="276"/>
                <a:chOff x="1164" y="648"/>
                <a:chExt cx="360" cy="276"/>
              </a:xfrm>
            </p:grpSpPr>
            <p:sp>
              <p:nvSpPr>
                <p:cNvPr id="25613" name="Oval 12"/>
                <p:cNvSpPr>
                  <a:spLocks noChangeArrowheads="1"/>
                </p:cNvSpPr>
                <p:nvPr/>
              </p:nvSpPr>
              <p:spPr bwMode="auto">
                <a:xfrm>
                  <a:off x="1164" y="654"/>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14" name="Oval 13"/>
                <p:cNvSpPr>
                  <a:spLocks noChangeArrowheads="1"/>
                </p:cNvSpPr>
                <p:nvPr/>
              </p:nvSpPr>
              <p:spPr bwMode="auto">
                <a:xfrm>
                  <a:off x="1212" y="780"/>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15" name="Oval 14"/>
                <p:cNvSpPr>
                  <a:spLocks noChangeArrowheads="1"/>
                </p:cNvSpPr>
                <p:nvPr/>
              </p:nvSpPr>
              <p:spPr bwMode="auto">
                <a:xfrm>
                  <a:off x="1338" y="774"/>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16" name="Oval 15"/>
                <p:cNvSpPr>
                  <a:spLocks noChangeArrowheads="1"/>
                </p:cNvSpPr>
                <p:nvPr/>
              </p:nvSpPr>
              <p:spPr bwMode="auto">
                <a:xfrm>
                  <a:off x="1380" y="648"/>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sp>
          <p:nvSpPr>
            <p:cNvPr id="25617" name="Oval 16"/>
            <p:cNvSpPr>
              <a:spLocks noChangeArrowheads="1"/>
            </p:cNvSpPr>
            <p:nvPr/>
          </p:nvSpPr>
          <p:spPr bwMode="auto">
            <a:xfrm>
              <a:off x="222250" y="1533525"/>
              <a:ext cx="228600" cy="228600"/>
            </a:xfrm>
            <a:prstGeom prst="ellipse">
              <a:avLst/>
            </a:prstGeom>
            <a:solidFill>
              <a:schemeClr val="tx1"/>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nvGrpSpPr>
          <p:cNvPr id="25618" name="Group 8"/>
          <p:cNvGrpSpPr>
            <a:grpSpLocks/>
          </p:cNvGrpSpPr>
          <p:nvPr/>
        </p:nvGrpSpPr>
        <p:grpSpPr bwMode="auto">
          <a:xfrm>
            <a:off x="7620000" y="3886200"/>
            <a:ext cx="571500" cy="550863"/>
            <a:chOff x="1164" y="576"/>
            <a:chExt cx="360" cy="347"/>
          </a:xfrm>
        </p:grpSpPr>
        <p:grpSp>
          <p:nvGrpSpPr>
            <p:cNvPr id="25619" name="Group 9"/>
            <p:cNvGrpSpPr>
              <a:grpSpLocks/>
            </p:cNvGrpSpPr>
            <p:nvPr/>
          </p:nvGrpSpPr>
          <p:grpSpPr bwMode="auto">
            <a:xfrm>
              <a:off x="1164" y="576"/>
              <a:ext cx="360" cy="347"/>
              <a:chOff x="1164" y="571"/>
              <a:chExt cx="360" cy="347"/>
            </a:xfrm>
          </p:grpSpPr>
          <p:sp>
            <p:nvSpPr>
              <p:cNvPr id="25620" name="Oval 10"/>
              <p:cNvSpPr>
                <a:spLocks noChangeArrowheads="1"/>
              </p:cNvSpPr>
              <p:nvPr/>
            </p:nvSpPr>
            <p:spPr bwMode="auto">
              <a:xfrm>
                <a:off x="1272" y="571"/>
                <a:ext cx="144" cy="144"/>
              </a:xfrm>
              <a:prstGeom prst="ellipse">
                <a:avLst/>
              </a:prstGeom>
              <a:solidFill>
                <a:schemeClr val="tx2"/>
              </a:solidFill>
              <a:ln w="9525">
                <a:solidFill>
                  <a:schemeClr val="hlink"/>
                </a:solidFill>
                <a:round/>
                <a:headEnd/>
                <a:tailEnd/>
              </a:ln>
            </p:spPr>
            <p:txBody>
              <a:bodyPr wrap="none" anchor="ctr"/>
              <a:lstStyle/>
              <a:p>
                <a:pPr algn="ctr" eaLnBrk="0" hangingPunct="0"/>
                <a:endParaRPr lang="en-US">
                  <a:latin typeface="Times New Roman" pitchFamily="18" charset="0"/>
                  <a:cs typeface="Times New Roman" pitchFamily="18" charset="0"/>
                </a:endParaRPr>
              </a:p>
            </p:txBody>
          </p:sp>
          <p:grpSp>
            <p:nvGrpSpPr>
              <p:cNvPr id="25621" name="Group 11"/>
              <p:cNvGrpSpPr>
                <a:grpSpLocks/>
              </p:cNvGrpSpPr>
              <p:nvPr/>
            </p:nvGrpSpPr>
            <p:grpSpPr bwMode="auto">
              <a:xfrm>
                <a:off x="1164" y="642"/>
                <a:ext cx="360" cy="276"/>
                <a:chOff x="1164" y="648"/>
                <a:chExt cx="360" cy="276"/>
              </a:xfrm>
            </p:grpSpPr>
            <p:sp>
              <p:nvSpPr>
                <p:cNvPr id="25622" name="Oval 12"/>
                <p:cNvSpPr>
                  <a:spLocks noChangeArrowheads="1"/>
                </p:cNvSpPr>
                <p:nvPr/>
              </p:nvSpPr>
              <p:spPr bwMode="auto">
                <a:xfrm>
                  <a:off x="1164" y="654"/>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23" name="Oval 13"/>
                <p:cNvSpPr>
                  <a:spLocks noChangeArrowheads="1"/>
                </p:cNvSpPr>
                <p:nvPr/>
              </p:nvSpPr>
              <p:spPr bwMode="auto">
                <a:xfrm>
                  <a:off x="1212" y="780"/>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24" name="Oval 14"/>
                <p:cNvSpPr>
                  <a:spLocks noChangeArrowheads="1"/>
                </p:cNvSpPr>
                <p:nvPr/>
              </p:nvSpPr>
              <p:spPr bwMode="auto">
                <a:xfrm>
                  <a:off x="1338" y="774"/>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25" name="Oval 15"/>
                <p:cNvSpPr>
                  <a:spLocks noChangeArrowheads="1"/>
                </p:cNvSpPr>
                <p:nvPr/>
              </p:nvSpPr>
              <p:spPr bwMode="auto">
                <a:xfrm>
                  <a:off x="1380" y="648"/>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sp>
          <p:nvSpPr>
            <p:cNvPr id="25626" name="Oval 16"/>
            <p:cNvSpPr>
              <a:spLocks noChangeArrowheads="1"/>
            </p:cNvSpPr>
            <p:nvPr/>
          </p:nvSpPr>
          <p:spPr bwMode="auto">
            <a:xfrm>
              <a:off x="1272" y="678"/>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nvGrpSpPr>
          <p:cNvPr id="25627" name="Group 17"/>
          <p:cNvGrpSpPr>
            <a:grpSpLocks/>
          </p:cNvGrpSpPr>
          <p:nvPr/>
        </p:nvGrpSpPr>
        <p:grpSpPr bwMode="auto">
          <a:xfrm>
            <a:off x="1066800" y="1066800"/>
            <a:ext cx="571500" cy="550863"/>
            <a:chOff x="1164" y="576"/>
            <a:chExt cx="360" cy="347"/>
          </a:xfrm>
        </p:grpSpPr>
        <p:grpSp>
          <p:nvGrpSpPr>
            <p:cNvPr id="25628" name="Group 18"/>
            <p:cNvGrpSpPr>
              <a:grpSpLocks/>
            </p:cNvGrpSpPr>
            <p:nvPr/>
          </p:nvGrpSpPr>
          <p:grpSpPr bwMode="auto">
            <a:xfrm>
              <a:off x="1164" y="576"/>
              <a:ext cx="360" cy="347"/>
              <a:chOff x="1164" y="571"/>
              <a:chExt cx="360" cy="347"/>
            </a:xfrm>
          </p:grpSpPr>
          <p:sp>
            <p:nvSpPr>
              <p:cNvPr id="25629" name="Oval 19"/>
              <p:cNvSpPr>
                <a:spLocks noChangeArrowheads="1"/>
              </p:cNvSpPr>
              <p:nvPr/>
            </p:nvSpPr>
            <p:spPr bwMode="auto">
              <a:xfrm>
                <a:off x="1272" y="571"/>
                <a:ext cx="144" cy="144"/>
              </a:xfrm>
              <a:prstGeom prst="ellipse">
                <a:avLst/>
              </a:prstGeom>
              <a:solidFill>
                <a:schemeClr val="tx2"/>
              </a:solidFill>
              <a:ln w="9525">
                <a:solidFill>
                  <a:schemeClr val="hlink"/>
                </a:solidFill>
                <a:round/>
                <a:headEnd/>
                <a:tailEnd/>
              </a:ln>
            </p:spPr>
            <p:txBody>
              <a:bodyPr wrap="none" anchor="ctr"/>
              <a:lstStyle/>
              <a:p>
                <a:pPr algn="ctr" eaLnBrk="0" hangingPunct="0"/>
                <a:endParaRPr lang="en-US">
                  <a:latin typeface="Times New Roman" pitchFamily="18" charset="0"/>
                  <a:cs typeface="Times New Roman" pitchFamily="18" charset="0"/>
                </a:endParaRPr>
              </a:p>
            </p:txBody>
          </p:sp>
          <p:grpSp>
            <p:nvGrpSpPr>
              <p:cNvPr id="25630" name="Group 20"/>
              <p:cNvGrpSpPr>
                <a:grpSpLocks/>
              </p:cNvGrpSpPr>
              <p:nvPr/>
            </p:nvGrpSpPr>
            <p:grpSpPr bwMode="auto">
              <a:xfrm>
                <a:off x="1164" y="642"/>
                <a:ext cx="360" cy="276"/>
                <a:chOff x="1164" y="648"/>
                <a:chExt cx="360" cy="276"/>
              </a:xfrm>
            </p:grpSpPr>
            <p:sp>
              <p:nvSpPr>
                <p:cNvPr id="25631" name="Oval 21"/>
                <p:cNvSpPr>
                  <a:spLocks noChangeArrowheads="1"/>
                </p:cNvSpPr>
                <p:nvPr/>
              </p:nvSpPr>
              <p:spPr bwMode="auto">
                <a:xfrm>
                  <a:off x="1164" y="654"/>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32" name="Oval 22"/>
                <p:cNvSpPr>
                  <a:spLocks noChangeArrowheads="1"/>
                </p:cNvSpPr>
                <p:nvPr/>
              </p:nvSpPr>
              <p:spPr bwMode="auto">
                <a:xfrm>
                  <a:off x="1212" y="780"/>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33" name="Oval 23"/>
                <p:cNvSpPr>
                  <a:spLocks noChangeArrowheads="1"/>
                </p:cNvSpPr>
                <p:nvPr/>
              </p:nvSpPr>
              <p:spPr bwMode="auto">
                <a:xfrm>
                  <a:off x="1338" y="774"/>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34" name="Oval 24"/>
                <p:cNvSpPr>
                  <a:spLocks noChangeArrowheads="1"/>
                </p:cNvSpPr>
                <p:nvPr/>
              </p:nvSpPr>
              <p:spPr bwMode="auto">
                <a:xfrm>
                  <a:off x="1380" y="648"/>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sp>
          <p:nvSpPr>
            <p:cNvPr id="25635" name="Oval 25"/>
            <p:cNvSpPr>
              <a:spLocks noChangeArrowheads="1"/>
            </p:cNvSpPr>
            <p:nvPr/>
          </p:nvSpPr>
          <p:spPr bwMode="auto">
            <a:xfrm>
              <a:off x="1272" y="678"/>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nvGrpSpPr>
          <p:cNvPr id="25636" name="Group 43"/>
          <p:cNvGrpSpPr>
            <a:grpSpLocks/>
          </p:cNvGrpSpPr>
          <p:nvPr/>
        </p:nvGrpSpPr>
        <p:grpSpPr bwMode="auto">
          <a:xfrm>
            <a:off x="8229600" y="1981200"/>
            <a:ext cx="571500" cy="550863"/>
            <a:chOff x="50800" y="1371600"/>
            <a:chExt cx="571500" cy="550863"/>
          </a:xfrm>
        </p:grpSpPr>
        <p:grpSp>
          <p:nvGrpSpPr>
            <p:cNvPr id="25637" name="Group 9"/>
            <p:cNvGrpSpPr>
              <a:grpSpLocks/>
            </p:cNvGrpSpPr>
            <p:nvPr/>
          </p:nvGrpSpPr>
          <p:grpSpPr bwMode="auto">
            <a:xfrm>
              <a:off x="50800" y="1371600"/>
              <a:ext cx="571500" cy="550863"/>
              <a:chOff x="1164" y="571"/>
              <a:chExt cx="360" cy="347"/>
            </a:xfrm>
          </p:grpSpPr>
          <p:sp>
            <p:nvSpPr>
              <p:cNvPr id="25638" name="Oval 10"/>
              <p:cNvSpPr>
                <a:spLocks noChangeArrowheads="1"/>
              </p:cNvSpPr>
              <p:nvPr/>
            </p:nvSpPr>
            <p:spPr bwMode="auto">
              <a:xfrm>
                <a:off x="1272" y="571"/>
                <a:ext cx="144" cy="144"/>
              </a:xfrm>
              <a:prstGeom prst="ellipse">
                <a:avLst/>
              </a:prstGeom>
              <a:solidFill>
                <a:srgbClr val="FF0000"/>
              </a:solidFill>
              <a:ln w="9525">
                <a:solidFill>
                  <a:schemeClr val="hlink"/>
                </a:solidFill>
                <a:round/>
                <a:headEnd/>
                <a:tailEnd/>
              </a:ln>
            </p:spPr>
            <p:txBody>
              <a:bodyPr wrap="none" anchor="ctr"/>
              <a:lstStyle/>
              <a:p>
                <a:pPr algn="ctr" eaLnBrk="0" hangingPunct="0"/>
                <a:endParaRPr lang="en-US">
                  <a:latin typeface="Times New Roman" pitchFamily="18" charset="0"/>
                  <a:cs typeface="Times New Roman" pitchFamily="18" charset="0"/>
                </a:endParaRPr>
              </a:p>
            </p:txBody>
          </p:sp>
          <p:grpSp>
            <p:nvGrpSpPr>
              <p:cNvPr id="25639" name="Group 11"/>
              <p:cNvGrpSpPr>
                <a:grpSpLocks/>
              </p:cNvGrpSpPr>
              <p:nvPr/>
            </p:nvGrpSpPr>
            <p:grpSpPr bwMode="auto">
              <a:xfrm>
                <a:off x="1164" y="642"/>
                <a:ext cx="360" cy="276"/>
                <a:chOff x="1164" y="648"/>
                <a:chExt cx="360" cy="276"/>
              </a:xfrm>
            </p:grpSpPr>
            <p:sp>
              <p:nvSpPr>
                <p:cNvPr id="25640" name="Oval 12"/>
                <p:cNvSpPr>
                  <a:spLocks noChangeArrowheads="1"/>
                </p:cNvSpPr>
                <p:nvPr/>
              </p:nvSpPr>
              <p:spPr bwMode="auto">
                <a:xfrm>
                  <a:off x="1164" y="654"/>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41" name="Oval 13"/>
                <p:cNvSpPr>
                  <a:spLocks noChangeArrowheads="1"/>
                </p:cNvSpPr>
                <p:nvPr/>
              </p:nvSpPr>
              <p:spPr bwMode="auto">
                <a:xfrm>
                  <a:off x="1212" y="780"/>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42" name="Oval 14"/>
                <p:cNvSpPr>
                  <a:spLocks noChangeArrowheads="1"/>
                </p:cNvSpPr>
                <p:nvPr/>
              </p:nvSpPr>
              <p:spPr bwMode="auto">
                <a:xfrm>
                  <a:off x="1338" y="774"/>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43" name="Oval 15"/>
                <p:cNvSpPr>
                  <a:spLocks noChangeArrowheads="1"/>
                </p:cNvSpPr>
                <p:nvPr/>
              </p:nvSpPr>
              <p:spPr bwMode="auto">
                <a:xfrm>
                  <a:off x="1380" y="648"/>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sp>
          <p:nvSpPr>
            <p:cNvPr id="25644" name="Oval 16"/>
            <p:cNvSpPr>
              <a:spLocks noChangeArrowheads="1"/>
            </p:cNvSpPr>
            <p:nvPr/>
          </p:nvSpPr>
          <p:spPr bwMode="auto">
            <a:xfrm>
              <a:off x="222250" y="1533525"/>
              <a:ext cx="228600" cy="228600"/>
            </a:xfrm>
            <a:prstGeom prst="ellipse">
              <a:avLst/>
            </a:prstGeom>
            <a:solidFill>
              <a:schemeClr val="tx1"/>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sp>
        <p:nvSpPr>
          <p:cNvPr id="42" name="AutoShape 12"/>
          <p:cNvSpPr>
            <a:spLocks noChangeArrowheads="1"/>
          </p:cNvSpPr>
          <p:nvPr/>
        </p:nvSpPr>
        <p:spPr bwMode="auto">
          <a:xfrm>
            <a:off x="2590800" y="1191147"/>
            <a:ext cx="3733800" cy="990600"/>
          </a:xfrm>
          <a:prstGeom prst="horizontalScroll">
            <a:avLst>
              <a:gd name="adj" fmla="val 12500"/>
            </a:avLst>
          </a:prstGeom>
          <a:solidFill>
            <a:srgbClr val="FFFF00"/>
          </a:solidFill>
          <a:ln w="9525">
            <a:solidFill>
              <a:schemeClr val="tx1"/>
            </a:solidFill>
            <a:round/>
            <a:headEnd/>
            <a:tailEnd/>
          </a:ln>
        </p:spPr>
        <p:txBody>
          <a:bodyPr wrap="none" anchor="ctr"/>
          <a:lstStyle/>
          <a:p>
            <a:pPr algn="ctr" eaLnBrk="1" hangingPunct="1">
              <a:spcBef>
                <a:spcPct val="50000"/>
              </a:spcBef>
            </a:pPr>
            <a:endParaRPr lang="en-US" sz="2800" b="1" dirty="0"/>
          </a:p>
          <a:p>
            <a:pPr algn="ctr" eaLnBrk="1" hangingPunct="1">
              <a:spcBef>
                <a:spcPct val="50000"/>
              </a:spcBef>
            </a:pPr>
            <a:r>
              <a:rPr lang="en-US" sz="2800" b="1" dirty="0"/>
              <a:t>HOẠT ĐỘNG </a:t>
            </a:r>
            <a:r>
              <a:rPr lang="en-US" sz="2800" b="1" dirty="0" smtClean="0"/>
              <a:t>2</a:t>
            </a:r>
            <a:endParaRPr lang="en-US" sz="2800" b="1" dirty="0"/>
          </a:p>
          <a:p>
            <a:pPr algn="ctr" eaLnBrk="1" hangingPunct="1"/>
            <a:endParaRPr lang="en-US" sz="2800" dirty="0"/>
          </a:p>
        </p:txBody>
      </p:sp>
    </p:spTree>
    <p:extLst>
      <p:ext uri="{BB962C8B-B14F-4D97-AF65-F5344CB8AC3E}">
        <p14:creationId xmlns:p14="http://schemas.microsoft.com/office/powerpoint/2010/main" val="1892910287"/>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1000" fill="hold"/>
                                        <p:tgtEl>
                                          <p:spTgt spid="25604"/>
                                        </p:tgtEl>
                                        <p:attrNameLst>
                                          <p:attrName>ppt_w</p:attrName>
                                        </p:attrNameLst>
                                      </p:cBhvr>
                                      <p:tavLst>
                                        <p:tav tm="0">
                                          <p:val>
                                            <p:strVal val="#ppt_w+.3"/>
                                          </p:val>
                                        </p:tav>
                                        <p:tav tm="100000">
                                          <p:val>
                                            <p:strVal val="#ppt_w"/>
                                          </p:val>
                                        </p:tav>
                                      </p:tavLst>
                                    </p:anim>
                                    <p:anim calcmode="lin" valueType="num">
                                      <p:cBhvr>
                                        <p:cTn id="8" dur="1000" fill="hold"/>
                                        <p:tgtEl>
                                          <p:spTgt spid="25604"/>
                                        </p:tgtEl>
                                        <p:attrNameLst>
                                          <p:attrName>ppt_h</p:attrName>
                                        </p:attrNameLst>
                                      </p:cBhvr>
                                      <p:tavLst>
                                        <p:tav tm="0">
                                          <p:val>
                                            <p:strVal val="#ppt_h"/>
                                          </p:val>
                                        </p:tav>
                                        <p:tav tm="100000">
                                          <p:val>
                                            <p:strVal val="#ppt_h"/>
                                          </p:val>
                                        </p:tav>
                                      </p:tavLst>
                                    </p:anim>
                                    <p:animEffect transition="in" filter="fade">
                                      <p:cBhvr>
                                        <p:cTn id="9"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58850" y="762000"/>
            <a:ext cx="7467600" cy="1143000"/>
          </a:xfrm>
        </p:spPr>
        <p:txBody>
          <a:bodyPr>
            <a:normAutofit/>
          </a:bodyPr>
          <a:lstStyle/>
          <a:p>
            <a:r>
              <a:rPr lang="en-US" b="1" dirty="0" err="1" smtClean="0">
                <a:solidFill>
                  <a:srgbClr val="FF0000"/>
                </a:solidFill>
                <a:latin typeface="Times New Roman" pitchFamily="18" charset="0"/>
                <a:cs typeface="Times New Roman" pitchFamily="18" charset="0"/>
              </a:rPr>
              <a:t>Thực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hành</a:t>
            </a:r>
            <a:r>
              <a:rPr lang="vi-VN"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26627" name="Rectangle 3"/>
          <p:cNvSpPr>
            <a:spLocks noGrp="1" noChangeArrowheads="1"/>
          </p:cNvSpPr>
          <p:nvPr>
            <p:ph type="body" idx="1"/>
          </p:nvPr>
        </p:nvSpPr>
        <p:spPr>
          <a:xfrm>
            <a:off x="1278732" y="1884218"/>
            <a:ext cx="7150461" cy="2743200"/>
          </a:xfrm>
        </p:spPr>
        <p:txBody>
          <a:bodyPr/>
          <a:lstStyle/>
          <a:p>
            <a:pPr algn="just"/>
            <a:r>
              <a:rPr lang="en-US" dirty="0" smtClean="0">
                <a:solidFill>
                  <a:srgbClr val="002060"/>
                </a:solidFill>
                <a:latin typeface="Times New Roman" pitchFamily="18" charset="0"/>
                <a:cs typeface="Times New Roman" pitchFamily="18" charset="0"/>
              </a:rPr>
              <a:t>Sưu tầm những truyện kể về học sinh </a:t>
            </a:r>
            <a:r>
              <a:rPr lang="en-US" dirty="0" smtClean="0">
                <a:solidFill>
                  <a:srgbClr val="002060"/>
                </a:solidFill>
                <a:latin typeface="Times New Roman" pitchFamily="18" charset="0"/>
                <a:cs typeface="Times New Roman" pitchFamily="18" charset="0"/>
              </a:rPr>
              <a:t>lớp </a:t>
            </a:r>
            <a:r>
              <a:rPr lang="en-US" dirty="0" smtClean="0">
                <a:solidFill>
                  <a:srgbClr val="002060"/>
                </a:solidFill>
                <a:latin typeface="Times New Roman" pitchFamily="18" charset="0"/>
                <a:cs typeface="Times New Roman" pitchFamily="18" charset="0"/>
              </a:rPr>
              <a:t>5 gương mẫu</a:t>
            </a:r>
            <a:r>
              <a:rPr lang="vi-VN" dirty="0" smtClean="0">
                <a:solidFill>
                  <a:srgbClr val="002060"/>
                </a:solidFill>
                <a:latin typeface="Times New Roman" pitchFamily="18" charset="0"/>
                <a:cs typeface="Times New Roman" pitchFamily="18" charset="0"/>
              </a:rPr>
              <a:t>?</a:t>
            </a:r>
            <a:endParaRPr lang="en-US" dirty="0" smtClean="0">
              <a:solidFill>
                <a:srgbClr val="002060"/>
              </a:solidFill>
              <a:latin typeface="Times New Roman" pitchFamily="18" charset="0"/>
              <a:cs typeface="Times New Roman" pitchFamily="18" charset="0"/>
            </a:endParaRPr>
          </a:p>
          <a:p>
            <a:pPr algn="just"/>
            <a:r>
              <a:rPr lang="en-US" dirty="0" err="1" smtClean="0">
                <a:solidFill>
                  <a:srgbClr val="002060"/>
                </a:solidFill>
                <a:latin typeface="Times New Roman" pitchFamily="18" charset="0"/>
                <a:cs typeface="Times New Roman" pitchFamily="18" charset="0"/>
              </a:rPr>
              <a:t>Tích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cực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học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tập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rèn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luyện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xứng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học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sinh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lớp</a:t>
            </a:r>
            <a:r>
              <a:rPr lang="en-US" dirty="0" smtClean="0">
                <a:solidFill>
                  <a:srgbClr val="002060"/>
                </a:solidFill>
                <a:latin typeface="Times New Roman" pitchFamily="18" charset="0"/>
                <a:cs typeface="Times New Roman" pitchFamily="18" charset="0"/>
              </a:rPr>
              <a:t> 5?</a:t>
            </a:r>
            <a:endParaRPr lang="vi-VN" dirty="0">
              <a:solidFill>
                <a:srgbClr val="002060"/>
              </a:solidFill>
              <a:latin typeface="Times New Roman" pitchFamily="18" charset="0"/>
              <a:cs typeface="Times New Roman" pitchFamily="18" charset="0"/>
            </a:endParaRPr>
          </a:p>
        </p:txBody>
      </p:sp>
      <p:pic>
        <p:nvPicPr>
          <p:cNvPr id="14342" name="Picture 6"/>
          <p:cNvPicPr>
            <a:picLocks noChangeAspect="1" noChangeArrowheads="1"/>
          </p:cNvPicPr>
          <p:nvPr/>
        </p:nvPicPr>
        <p:blipFill>
          <a:blip r:embed="rId2" cstate="print">
            <a:clrChange>
              <a:clrFrom>
                <a:srgbClr val="FFFFFF"/>
              </a:clrFrom>
              <a:clrTo>
                <a:srgbClr val="FFFFFF">
                  <a:alpha val="0"/>
                </a:srgbClr>
              </a:clrTo>
            </a:clrChange>
          </a:blip>
          <a:srcRect r="-5365"/>
          <a:stretch>
            <a:fillRect/>
          </a:stretch>
        </p:blipFill>
        <p:spPr bwMode="auto">
          <a:xfrm>
            <a:off x="793750" y="1905000"/>
            <a:ext cx="446088" cy="633413"/>
          </a:xfrm>
          <a:prstGeom prst="rect">
            <a:avLst/>
          </a:prstGeom>
          <a:noFill/>
          <a:ln w="9525">
            <a:noFill/>
            <a:miter lim="800000"/>
            <a:headEnd/>
            <a:tailEnd/>
          </a:ln>
        </p:spPr>
      </p:pic>
      <p:pic>
        <p:nvPicPr>
          <p:cNvPr id="3" name="Picture 6"/>
          <p:cNvPicPr>
            <a:picLocks noChangeAspect="1" noChangeArrowheads="1"/>
          </p:cNvPicPr>
          <p:nvPr/>
        </p:nvPicPr>
        <p:blipFill>
          <a:blip r:embed="rId2" cstate="print">
            <a:clrChange>
              <a:clrFrom>
                <a:srgbClr val="FFFFFF"/>
              </a:clrFrom>
              <a:clrTo>
                <a:srgbClr val="FFFFFF">
                  <a:alpha val="0"/>
                </a:srgbClr>
              </a:clrTo>
            </a:clrChange>
          </a:blip>
          <a:srcRect r="-5365"/>
          <a:stretch>
            <a:fillRect/>
          </a:stretch>
        </p:blipFill>
        <p:spPr bwMode="auto">
          <a:xfrm>
            <a:off x="797791" y="3048000"/>
            <a:ext cx="446088" cy="633413"/>
          </a:xfrm>
          <a:prstGeom prst="rect">
            <a:avLst/>
          </a:prstGeom>
          <a:noFill/>
          <a:ln w="9525">
            <a:noFill/>
            <a:miter lim="800000"/>
            <a:headEnd/>
            <a:tailEnd/>
          </a:ln>
        </p:spPr>
      </p:pic>
      <p:pic>
        <p:nvPicPr>
          <p:cNvPr id="26632" name="Picture 8"/>
          <p:cNvPicPr>
            <a:picLocks noChangeAspect="1" noChangeArrowheads="1"/>
          </p:cNvPicPr>
          <p:nvPr/>
        </p:nvPicPr>
        <p:blipFill>
          <a:blip r:embed="rId3"/>
          <a:srcRect/>
          <a:stretch>
            <a:fillRect/>
          </a:stretch>
        </p:blipFill>
        <p:spPr bwMode="auto">
          <a:xfrm>
            <a:off x="6324600" y="4648200"/>
            <a:ext cx="2101850" cy="2209800"/>
          </a:xfrm>
          <a:prstGeom prst="rect">
            <a:avLst/>
          </a:prstGeom>
          <a:noFill/>
          <a:ln w="9525">
            <a:noFill/>
            <a:miter lim="800000"/>
            <a:headEnd/>
            <a:tailEnd/>
          </a:ln>
          <a:effectLst/>
        </p:spPr>
      </p:pic>
      <p:pic>
        <p:nvPicPr>
          <p:cNvPr id="26633" name="Picture 9" descr="nature%20(54)"/>
          <p:cNvPicPr>
            <a:picLocks noChangeAspect="1" noChangeArrowheads="1" noCrop="1"/>
          </p:cNvPicPr>
          <p:nvPr/>
        </p:nvPicPr>
        <p:blipFill>
          <a:blip r:embed="rId4"/>
          <a:srcRect/>
          <a:stretch>
            <a:fillRect/>
          </a:stretch>
        </p:blipFill>
        <p:spPr bwMode="auto">
          <a:xfrm>
            <a:off x="1143000" y="4724400"/>
            <a:ext cx="814388" cy="1533525"/>
          </a:xfrm>
          <a:prstGeom prst="rect">
            <a:avLst/>
          </a:prstGeom>
          <a:noFill/>
          <a:ln w="9525">
            <a:noFill/>
            <a:miter lim="800000"/>
            <a:headEnd/>
            <a:tailEnd/>
          </a:ln>
        </p:spPr>
      </p:pic>
      <p:pic>
        <p:nvPicPr>
          <p:cNvPr id="26634" name="Picture 10" descr="nature%20(54)"/>
          <p:cNvPicPr>
            <a:picLocks noChangeAspect="1" noChangeArrowheads="1" noCrop="1"/>
          </p:cNvPicPr>
          <p:nvPr/>
        </p:nvPicPr>
        <p:blipFill>
          <a:blip r:embed="rId4"/>
          <a:srcRect/>
          <a:stretch>
            <a:fillRect/>
          </a:stretch>
        </p:blipFill>
        <p:spPr bwMode="auto">
          <a:xfrm>
            <a:off x="3276600" y="4724400"/>
            <a:ext cx="814388" cy="1533525"/>
          </a:xfrm>
          <a:prstGeom prst="rect">
            <a:avLst/>
          </a:prstGeom>
          <a:noFill/>
          <a:ln w="9525">
            <a:noFill/>
            <a:miter lim="800000"/>
            <a:headEnd/>
            <a:tailEnd/>
          </a:ln>
        </p:spPr>
      </p:pic>
      <p:pic>
        <p:nvPicPr>
          <p:cNvPr id="26635" name="Picture 11" descr="nature%20(54)"/>
          <p:cNvPicPr>
            <a:picLocks noChangeAspect="1" noChangeArrowheads="1" noCrop="1"/>
          </p:cNvPicPr>
          <p:nvPr/>
        </p:nvPicPr>
        <p:blipFill>
          <a:blip r:embed="rId4"/>
          <a:srcRect/>
          <a:stretch>
            <a:fillRect/>
          </a:stretch>
        </p:blipFill>
        <p:spPr bwMode="auto">
          <a:xfrm>
            <a:off x="2286000" y="4724400"/>
            <a:ext cx="814388" cy="1533525"/>
          </a:xfrm>
          <a:prstGeom prst="rect">
            <a:avLst/>
          </a:prstGeom>
          <a:noFill/>
          <a:ln w="9525">
            <a:noFill/>
            <a:miter lim="800000"/>
            <a:headEnd/>
            <a:tailEnd/>
          </a:ln>
        </p:spPr>
      </p:pic>
      <p:pic>
        <p:nvPicPr>
          <p:cNvPr id="26636" name="Picture 12" descr="nature%20(54)"/>
          <p:cNvPicPr>
            <a:picLocks noChangeAspect="1" noChangeArrowheads="1" noCrop="1"/>
          </p:cNvPicPr>
          <p:nvPr/>
        </p:nvPicPr>
        <p:blipFill>
          <a:blip r:embed="rId4"/>
          <a:srcRect/>
          <a:stretch>
            <a:fillRect/>
          </a:stretch>
        </p:blipFill>
        <p:spPr bwMode="auto">
          <a:xfrm>
            <a:off x="4343400" y="4648200"/>
            <a:ext cx="814388" cy="1533525"/>
          </a:xfrm>
          <a:prstGeom prst="rect">
            <a:avLst/>
          </a:prstGeom>
          <a:noFill/>
          <a:ln w="9525">
            <a:noFill/>
            <a:miter lim="800000"/>
            <a:headEnd/>
            <a:tailEnd/>
          </a:ln>
        </p:spPr>
      </p:pic>
      <p:pic>
        <p:nvPicPr>
          <p:cNvPr id="26637" name="Picture 13" descr="nature%20(54)"/>
          <p:cNvPicPr>
            <a:picLocks noChangeAspect="1" noChangeArrowheads="1" noCrop="1"/>
          </p:cNvPicPr>
          <p:nvPr/>
        </p:nvPicPr>
        <p:blipFill>
          <a:blip r:embed="rId4"/>
          <a:srcRect/>
          <a:stretch>
            <a:fillRect/>
          </a:stretch>
        </p:blipFill>
        <p:spPr bwMode="auto">
          <a:xfrm>
            <a:off x="609600" y="5105400"/>
            <a:ext cx="814388" cy="1533525"/>
          </a:xfrm>
          <a:prstGeom prst="rect">
            <a:avLst/>
          </a:prstGeom>
          <a:noFill/>
          <a:ln w="9525">
            <a:noFill/>
            <a:miter lim="800000"/>
            <a:headEnd/>
            <a:tailEnd/>
          </a:ln>
        </p:spPr>
      </p:pic>
      <p:pic>
        <p:nvPicPr>
          <p:cNvPr id="26638" name="Picture 14" descr="nature%20(54)"/>
          <p:cNvPicPr>
            <a:picLocks noChangeAspect="1" noChangeArrowheads="1" noCrop="1"/>
          </p:cNvPicPr>
          <p:nvPr/>
        </p:nvPicPr>
        <p:blipFill>
          <a:blip r:embed="rId4"/>
          <a:srcRect/>
          <a:stretch>
            <a:fillRect/>
          </a:stretch>
        </p:blipFill>
        <p:spPr bwMode="auto">
          <a:xfrm>
            <a:off x="1752600" y="5324475"/>
            <a:ext cx="814388" cy="1533525"/>
          </a:xfrm>
          <a:prstGeom prst="rect">
            <a:avLst/>
          </a:prstGeom>
          <a:noFill/>
          <a:ln w="9525">
            <a:noFill/>
            <a:miter lim="800000"/>
            <a:headEnd/>
            <a:tailEnd/>
          </a:ln>
        </p:spPr>
      </p:pic>
      <p:pic>
        <p:nvPicPr>
          <p:cNvPr id="26639" name="Picture 15" descr="nature%20(54)"/>
          <p:cNvPicPr>
            <a:picLocks noChangeAspect="1" noChangeArrowheads="1" noCrop="1"/>
          </p:cNvPicPr>
          <p:nvPr/>
        </p:nvPicPr>
        <p:blipFill>
          <a:blip r:embed="rId4"/>
          <a:srcRect/>
          <a:stretch>
            <a:fillRect/>
          </a:stretch>
        </p:blipFill>
        <p:spPr bwMode="auto">
          <a:xfrm>
            <a:off x="2819400" y="5324475"/>
            <a:ext cx="814388" cy="1533525"/>
          </a:xfrm>
          <a:prstGeom prst="rect">
            <a:avLst/>
          </a:prstGeom>
          <a:noFill/>
          <a:ln w="9525">
            <a:noFill/>
            <a:miter lim="800000"/>
            <a:headEnd/>
            <a:tailEnd/>
          </a:ln>
        </p:spPr>
      </p:pic>
      <p:pic>
        <p:nvPicPr>
          <p:cNvPr id="26640" name="Picture 16" descr="nature%20(54)"/>
          <p:cNvPicPr>
            <a:picLocks noChangeAspect="1" noChangeArrowheads="1" noCrop="1"/>
          </p:cNvPicPr>
          <p:nvPr/>
        </p:nvPicPr>
        <p:blipFill>
          <a:blip r:embed="rId4"/>
          <a:srcRect/>
          <a:stretch>
            <a:fillRect/>
          </a:stretch>
        </p:blipFill>
        <p:spPr bwMode="auto">
          <a:xfrm>
            <a:off x="3962400" y="5334000"/>
            <a:ext cx="814388" cy="1524000"/>
          </a:xfrm>
          <a:prstGeom prst="rect">
            <a:avLst/>
          </a:prstGeom>
          <a:noFill/>
          <a:ln w="9525">
            <a:noFill/>
            <a:miter lim="800000"/>
            <a:headEnd/>
            <a:tailEnd/>
          </a:ln>
        </p:spPr>
      </p:pic>
    </p:spTree>
    <p:extLst>
      <p:ext uri="{BB962C8B-B14F-4D97-AF65-F5344CB8AC3E}">
        <p14:creationId xmlns:p14="http://schemas.microsoft.com/office/powerpoint/2010/main" val="2307335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 calcmode="lin" valueType="num">
                                      <p:cBhvr>
                                        <p:cTn id="9" dur="500" fill="hold"/>
                                        <p:tgtEl>
                                          <p:spTgt spid="26626"/>
                                        </p:tgtEl>
                                        <p:attrNameLst>
                                          <p:attrName>style.rotation</p:attrName>
                                        </p:attrNameLst>
                                      </p:cBhvr>
                                      <p:tavLst>
                                        <p:tav tm="0">
                                          <p:val>
                                            <p:fltVal val="360"/>
                                          </p:val>
                                        </p:tav>
                                        <p:tav tm="100000">
                                          <p:val>
                                            <p:fltVal val="0"/>
                                          </p:val>
                                        </p:tav>
                                      </p:tavLst>
                                    </p:anim>
                                    <p:animEffect transition="in" filter="fade">
                                      <p:cBhvr>
                                        <p:cTn id="10" dur="500"/>
                                        <p:tgtEl>
                                          <p:spTgt spid="2662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6627">
                                            <p:txEl>
                                              <p:pRg st="0" end="0"/>
                                            </p:txEl>
                                          </p:spTgt>
                                        </p:tgtEl>
                                        <p:attrNameLst>
                                          <p:attrName>style.visibility</p:attrName>
                                        </p:attrNameLst>
                                      </p:cBhvr>
                                      <p:to>
                                        <p:strVal val="visible"/>
                                      </p:to>
                                    </p:set>
                                    <p:anim calcmode="lin" valueType="num">
                                      <p:cBhvr>
                                        <p:cTn id="15"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66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66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66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6627">
                                            <p:txEl>
                                              <p:pRg st="1" end="1"/>
                                            </p:txEl>
                                          </p:spTgt>
                                        </p:tgtEl>
                                        <p:attrNameLst>
                                          <p:attrName>style.visibility</p:attrName>
                                        </p:attrNameLst>
                                      </p:cBhvr>
                                      <p:to>
                                        <p:strVal val="visible"/>
                                      </p:to>
                                    </p:set>
                                    <p:anim calcmode="lin" valueType="num">
                                      <p:cBhvr>
                                        <p:cTn id="23" dur="5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6627">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26627">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914400" y="1676400"/>
            <a:ext cx="7399642" cy="3120232"/>
          </a:xfrm>
        </p:spPr>
        <p:txBody>
          <a:bodyPr/>
          <a:lstStyle/>
          <a:p>
            <a:pPr marL="0" indent="0" algn="ctr">
              <a:buNone/>
            </a:pPr>
            <a:r>
              <a:rPr lang="en-US" b="1" dirty="0" smtClean="0">
                <a:solidFill>
                  <a:srgbClr val="FF0000"/>
                </a:solidFill>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Ghi </a:t>
            </a:r>
            <a:r>
              <a:rPr lang="en-US" sz="4000" b="1" dirty="0">
                <a:solidFill>
                  <a:srgbClr val="FF0000"/>
                </a:solidFill>
                <a:latin typeface="Times New Roman" pitchFamily="18" charset="0"/>
                <a:cs typeface="Times New Roman" pitchFamily="18" charset="0"/>
              </a:rPr>
              <a:t>nhớ:</a:t>
            </a:r>
            <a:endParaRPr lang="en-US" sz="4000" dirty="0">
              <a:solidFill>
                <a:srgbClr val="FF0000"/>
              </a:solidFill>
              <a:latin typeface="Times New Roman" pitchFamily="18" charset="0"/>
              <a:cs typeface="Times New Roman" pitchFamily="18" charset="0"/>
            </a:endParaRPr>
          </a:p>
          <a:p>
            <a:pPr marL="0" indent="0" algn="just">
              <a:buNone/>
            </a:pPr>
            <a:r>
              <a:rPr lang="vi-VN" dirty="0">
                <a:solidFill>
                  <a:srgbClr val="002060"/>
                </a:solidFill>
                <a:latin typeface="Times New Roman" pitchFamily="18" charset="0"/>
                <a:cs typeface="Times New Roman" pitchFamily="18" charset="0"/>
              </a:rPr>
              <a:t> </a:t>
            </a:r>
            <a:r>
              <a:rPr lang="vi-VN" dirty="0" smtClean="0">
                <a:solidFill>
                  <a:srgbClr val="002060"/>
                </a:solidFill>
                <a:latin typeface="Times New Roman" pitchFamily="18" charset="0"/>
                <a:cs typeface="Times New Roman" pitchFamily="18" charset="0"/>
              </a:rPr>
              <a:t>    Năm </a:t>
            </a:r>
            <a:r>
              <a:rPr lang="vi-VN" dirty="0">
                <a:solidFill>
                  <a:srgbClr val="002060"/>
                </a:solidFill>
                <a:latin typeface="Times New Roman" pitchFamily="18" charset="0"/>
                <a:cs typeface="Times New Roman" pitchFamily="18" charset="0"/>
              </a:rPr>
              <a:t>nay em đã lên lớp 5</a:t>
            </a:r>
            <a:r>
              <a:rPr lang="vi-VN" dirty="0" smtClean="0">
                <a:solidFill>
                  <a:srgbClr val="002060"/>
                </a:solidFill>
                <a:latin typeface="Times New Roman" pitchFamily="18" charset="0"/>
                <a:cs typeface="Times New Roman" pitchFamily="18" charset="0"/>
              </a:rPr>
              <a:t>, lớp </a:t>
            </a:r>
            <a:r>
              <a:rPr lang="vi-VN" dirty="0">
                <a:solidFill>
                  <a:srgbClr val="002060"/>
                </a:solidFill>
                <a:latin typeface="Times New Roman" pitchFamily="18" charset="0"/>
                <a:cs typeface="Times New Roman" pitchFamily="18" charset="0"/>
              </a:rPr>
              <a:t>lớn nhất trường</a:t>
            </a:r>
            <a:r>
              <a:rPr lang="vi-VN" dirty="0" smtClean="0">
                <a:solidFill>
                  <a:srgbClr val="002060"/>
                </a:solidFill>
                <a:latin typeface="Times New Roman" pitchFamily="18" charset="0"/>
                <a:cs typeface="Times New Roman" pitchFamily="18" charset="0"/>
              </a:rPr>
              <a:t>. Em </a:t>
            </a:r>
            <a:r>
              <a:rPr lang="vi-VN" dirty="0">
                <a:solidFill>
                  <a:srgbClr val="002060"/>
                </a:solidFill>
                <a:latin typeface="Times New Roman" pitchFamily="18" charset="0"/>
                <a:cs typeface="Times New Roman" pitchFamily="18" charset="0"/>
              </a:rPr>
              <a:t>rất vui và tự hào</a:t>
            </a:r>
            <a:r>
              <a:rPr lang="vi-VN" dirty="0" smtClean="0">
                <a:solidFill>
                  <a:srgbClr val="002060"/>
                </a:solidFill>
                <a:latin typeface="Times New Roman" pitchFamily="18" charset="0"/>
                <a:cs typeface="Times New Roman" pitchFamily="18" charset="0"/>
              </a:rPr>
              <a:t>. Em </a:t>
            </a:r>
            <a:r>
              <a:rPr lang="vi-VN" dirty="0">
                <a:solidFill>
                  <a:srgbClr val="002060"/>
                </a:solidFill>
                <a:latin typeface="Times New Roman" pitchFamily="18" charset="0"/>
                <a:cs typeface="Times New Roman" pitchFamily="18" charset="0"/>
              </a:rPr>
              <a:t>sẽ cố gắng </a:t>
            </a:r>
            <a:r>
              <a:rPr lang="vi-VN" dirty="0" smtClean="0">
                <a:solidFill>
                  <a:srgbClr val="002060"/>
                </a:solidFill>
                <a:latin typeface="Times New Roman" pitchFamily="18" charset="0"/>
                <a:cs typeface="Times New Roman" pitchFamily="18" charset="0"/>
              </a:rPr>
              <a:t>chăm </a:t>
            </a:r>
            <a:r>
              <a:rPr lang="vi-VN" dirty="0">
                <a:solidFill>
                  <a:srgbClr val="002060"/>
                </a:solidFill>
                <a:latin typeface="Times New Roman" pitchFamily="18" charset="0"/>
                <a:cs typeface="Times New Roman" pitchFamily="18" charset="0"/>
              </a:rPr>
              <a:t>ngoan</a:t>
            </a:r>
            <a:r>
              <a:rPr lang="vi-VN" dirty="0" smtClean="0">
                <a:solidFill>
                  <a:srgbClr val="002060"/>
                </a:solidFill>
                <a:latin typeface="Times New Roman" pitchFamily="18" charset="0"/>
                <a:cs typeface="Times New Roman" pitchFamily="18" charset="0"/>
              </a:rPr>
              <a:t>, học </a:t>
            </a:r>
            <a:r>
              <a:rPr lang="vi-VN" dirty="0">
                <a:solidFill>
                  <a:srgbClr val="002060"/>
                </a:solidFill>
                <a:latin typeface="Times New Roman" pitchFamily="18" charset="0"/>
                <a:cs typeface="Times New Roman" pitchFamily="18" charset="0"/>
              </a:rPr>
              <a:t>giỏi để xứng đáng là học sinh lớp </a:t>
            </a:r>
            <a:r>
              <a:rPr lang="vi-VN" dirty="0" smtClean="0">
                <a:solidFill>
                  <a:srgbClr val="002060"/>
                </a:solidFill>
                <a:latin typeface="Times New Roman" pitchFamily="18" charset="0"/>
                <a:cs typeface="Times New Roman" pitchFamily="18" charset="0"/>
              </a:rPr>
              <a:t>5.</a:t>
            </a:r>
            <a:r>
              <a:rPr lang="pt-BR" b="1" dirty="0">
                <a:solidFill>
                  <a:srgbClr val="002060"/>
                </a:solidFill>
                <a:latin typeface="Times New Roman" pitchFamily="18" charset="0"/>
                <a:cs typeface="Times New Roman" pitchFamily="18" charset="0"/>
              </a:rPr>
              <a:t>					</a:t>
            </a:r>
            <a:endParaRPr lang="en-US" b="1" dirty="0">
              <a:solidFill>
                <a:srgbClr val="002060"/>
              </a:solidFill>
              <a:latin typeface="Times New Roman" pitchFamily="18" charset="0"/>
              <a:cs typeface="Times New Roman" pitchFamily="18" charset="0"/>
            </a:endParaRPr>
          </a:p>
        </p:txBody>
      </p:sp>
      <p:pic>
        <p:nvPicPr>
          <p:cNvPr id="28676" name="Picture 4" descr="wpe5"/>
          <p:cNvPicPr>
            <a:picLocks noChangeAspect="1" noChangeArrowheads="1"/>
          </p:cNvPicPr>
          <p:nvPr/>
        </p:nvPicPr>
        <p:blipFill>
          <a:blip r:embed="rId2" cstate="print"/>
          <a:srcRect/>
          <a:stretch>
            <a:fillRect/>
          </a:stretch>
        </p:blipFill>
        <p:spPr bwMode="auto">
          <a:xfrm>
            <a:off x="152400" y="6257925"/>
            <a:ext cx="525463" cy="533400"/>
          </a:xfrm>
          <a:prstGeom prst="rect">
            <a:avLst/>
          </a:prstGeom>
          <a:noFill/>
          <a:ln w="9525">
            <a:noFill/>
            <a:miter lim="800000"/>
            <a:headEnd/>
            <a:tailEnd/>
          </a:ln>
        </p:spPr>
      </p:pic>
      <p:pic>
        <p:nvPicPr>
          <p:cNvPr id="28677" name="Picture 5" descr="wpe5"/>
          <p:cNvPicPr>
            <a:picLocks noChangeAspect="1" noChangeArrowheads="1"/>
          </p:cNvPicPr>
          <p:nvPr/>
        </p:nvPicPr>
        <p:blipFill>
          <a:blip r:embed="rId2" cstate="print"/>
          <a:srcRect/>
          <a:stretch>
            <a:fillRect/>
          </a:stretch>
        </p:blipFill>
        <p:spPr bwMode="auto">
          <a:xfrm>
            <a:off x="5715000" y="6257925"/>
            <a:ext cx="525463" cy="533400"/>
          </a:xfrm>
          <a:prstGeom prst="rect">
            <a:avLst/>
          </a:prstGeom>
          <a:noFill/>
          <a:ln w="9525">
            <a:noFill/>
            <a:miter lim="800000"/>
            <a:headEnd/>
            <a:tailEnd/>
          </a:ln>
        </p:spPr>
      </p:pic>
      <p:pic>
        <p:nvPicPr>
          <p:cNvPr id="28678" name="Picture 6" descr="wpe5"/>
          <p:cNvPicPr>
            <a:picLocks noChangeAspect="1" noChangeArrowheads="1"/>
          </p:cNvPicPr>
          <p:nvPr/>
        </p:nvPicPr>
        <p:blipFill>
          <a:blip r:embed="rId2" cstate="print"/>
          <a:srcRect/>
          <a:stretch>
            <a:fillRect/>
          </a:stretch>
        </p:blipFill>
        <p:spPr bwMode="auto">
          <a:xfrm>
            <a:off x="4724400" y="6257925"/>
            <a:ext cx="525463" cy="533400"/>
          </a:xfrm>
          <a:prstGeom prst="rect">
            <a:avLst/>
          </a:prstGeom>
          <a:noFill/>
          <a:ln w="9525">
            <a:noFill/>
            <a:miter lim="800000"/>
            <a:headEnd/>
            <a:tailEnd/>
          </a:ln>
        </p:spPr>
      </p:pic>
      <p:pic>
        <p:nvPicPr>
          <p:cNvPr id="28679" name="Picture 7" descr="wpe5"/>
          <p:cNvPicPr>
            <a:picLocks noChangeAspect="1" noChangeArrowheads="1"/>
          </p:cNvPicPr>
          <p:nvPr/>
        </p:nvPicPr>
        <p:blipFill>
          <a:blip r:embed="rId2" cstate="print"/>
          <a:srcRect/>
          <a:stretch>
            <a:fillRect/>
          </a:stretch>
        </p:blipFill>
        <p:spPr bwMode="auto">
          <a:xfrm>
            <a:off x="3733800" y="6257925"/>
            <a:ext cx="525463" cy="533400"/>
          </a:xfrm>
          <a:prstGeom prst="rect">
            <a:avLst/>
          </a:prstGeom>
          <a:noFill/>
          <a:ln w="9525">
            <a:noFill/>
            <a:miter lim="800000"/>
            <a:headEnd/>
            <a:tailEnd/>
          </a:ln>
        </p:spPr>
      </p:pic>
      <p:pic>
        <p:nvPicPr>
          <p:cNvPr id="28680" name="Picture 8" descr="wpe5"/>
          <p:cNvPicPr>
            <a:picLocks noChangeAspect="1" noChangeArrowheads="1"/>
          </p:cNvPicPr>
          <p:nvPr/>
        </p:nvPicPr>
        <p:blipFill>
          <a:blip r:embed="rId2" cstate="print"/>
          <a:srcRect/>
          <a:stretch>
            <a:fillRect/>
          </a:stretch>
        </p:blipFill>
        <p:spPr bwMode="auto">
          <a:xfrm>
            <a:off x="1066800" y="6257925"/>
            <a:ext cx="525463" cy="533400"/>
          </a:xfrm>
          <a:prstGeom prst="rect">
            <a:avLst/>
          </a:prstGeom>
          <a:noFill/>
          <a:ln w="9525">
            <a:noFill/>
            <a:miter lim="800000"/>
            <a:headEnd/>
            <a:tailEnd/>
          </a:ln>
        </p:spPr>
      </p:pic>
      <p:pic>
        <p:nvPicPr>
          <p:cNvPr id="28681" name="Picture 9" descr="wpe5"/>
          <p:cNvPicPr>
            <a:picLocks noChangeAspect="1" noChangeArrowheads="1"/>
          </p:cNvPicPr>
          <p:nvPr/>
        </p:nvPicPr>
        <p:blipFill>
          <a:blip r:embed="rId2" cstate="print"/>
          <a:srcRect/>
          <a:stretch>
            <a:fillRect/>
          </a:stretch>
        </p:blipFill>
        <p:spPr bwMode="auto">
          <a:xfrm>
            <a:off x="1905000" y="6257925"/>
            <a:ext cx="525463" cy="533400"/>
          </a:xfrm>
          <a:prstGeom prst="rect">
            <a:avLst/>
          </a:prstGeom>
          <a:noFill/>
          <a:ln w="9525">
            <a:noFill/>
            <a:miter lim="800000"/>
            <a:headEnd/>
            <a:tailEnd/>
          </a:ln>
        </p:spPr>
      </p:pic>
      <p:pic>
        <p:nvPicPr>
          <p:cNvPr id="28682" name="Picture 10" descr="wpe5"/>
          <p:cNvPicPr>
            <a:picLocks noChangeAspect="1" noChangeArrowheads="1"/>
          </p:cNvPicPr>
          <p:nvPr/>
        </p:nvPicPr>
        <p:blipFill>
          <a:blip r:embed="rId2" cstate="print"/>
          <a:srcRect/>
          <a:stretch>
            <a:fillRect/>
          </a:stretch>
        </p:blipFill>
        <p:spPr bwMode="auto">
          <a:xfrm>
            <a:off x="2819400" y="6257925"/>
            <a:ext cx="525463" cy="533400"/>
          </a:xfrm>
          <a:prstGeom prst="rect">
            <a:avLst/>
          </a:prstGeom>
          <a:noFill/>
          <a:ln w="9525">
            <a:noFill/>
            <a:miter lim="800000"/>
            <a:headEnd/>
            <a:tailEnd/>
          </a:ln>
        </p:spPr>
      </p:pic>
      <p:pic>
        <p:nvPicPr>
          <p:cNvPr id="28683" name="Picture 11" descr="wpe5"/>
          <p:cNvPicPr>
            <a:picLocks noChangeAspect="1" noChangeArrowheads="1"/>
          </p:cNvPicPr>
          <p:nvPr/>
        </p:nvPicPr>
        <p:blipFill>
          <a:blip r:embed="rId3" cstate="print"/>
          <a:srcRect/>
          <a:stretch>
            <a:fillRect/>
          </a:stretch>
        </p:blipFill>
        <p:spPr bwMode="auto">
          <a:xfrm>
            <a:off x="160338" y="0"/>
            <a:ext cx="449262" cy="457200"/>
          </a:xfrm>
          <a:prstGeom prst="rect">
            <a:avLst/>
          </a:prstGeom>
          <a:noFill/>
          <a:ln w="9525">
            <a:noFill/>
            <a:miter lim="800000"/>
            <a:headEnd/>
            <a:tailEnd/>
          </a:ln>
        </p:spPr>
      </p:pic>
      <p:pic>
        <p:nvPicPr>
          <p:cNvPr id="28684" name="Picture 12" descr="wpe5"/>
          <p:cNvPicPr>
            <a:picLocks noChangeAspect="1" noChangeArrowheads="1"/>
          </p:cNvPicPr>
          <p:nvPr/>
        </p:nvPicPr>
        <p:blipFill>
          <a:blip r:embed="rId3" cstate="print"/>
          <a:srcRect/>
          <a:stretch>
            <a:fillRect/>
          </a:stretch>
        </p:blipFill>
        <p:spPr bwMode="auto">
          <a:xfrm>
            <a:off x="5214938" y="0"/>
            <a:ext cx="449262" cy="457200"/>
          </a:xfrm>
          <a:prstGeom prst="rect">
            <a:avLst/>
          </a:prstGeom>
          <a:noFill/>
          <a:ln w="9525">
            <a:noFill/>
            <a:miter lim="800000"/>
            <a:headEnd/>
            <a:tailEnd/>
          </a:ln>
        </p:spPr>
      </p:pic>
      <p:pic>
        <p:nvPicPr>
          <p:cNvPr id="28685" name="Picture 13" descr="wpe5"/>
          <p:cNvPicPr>
            <a:picLocks noChangeAspect="1" noChangeArrowheads="1"/>
          </p:cNvPicPr>
          <p:nvPr/>
        </p:nvPicPr>
        <p:blipFill>
          <a:blip r:embed="rId3" cstate="print"/>
          <a:srcRect/>
          <a:stretch>
            <a:fillRect/>
          </a:stretch>
        </p:blipFill>
        <p:spPr bwMode="auto">
          <a:xfrm>
            <a:off x="4362450" y="0"/>
            <a:ext cx="449263" cy="457200"/>
          </a:xfrm>
          <a:prstGeom prst="rect">
            <a:avLst/>
          </a:prstGeom>
          <a:noFill/>
          <a:ln w="9525">
            <a:noFill/>
            <a:miter lim="800000"/>
            <a:headEnd/>
            <a:tailEnd/>
          </a:ln>
        </p:spPr>
      </p:pic>
      <p:pic>
        <p:nvPicPr>
          <p:cNvPr id="28686" name="Picture 14" descr="wpe5"/>
          <p:cNvPicPr>
            <a:picLocks noChangeAspect="1" noChangeArrowheads="1"/>
          </p:cNvPicPr>
          <p:nvPr/>
        </p:nvPicPr>
        <p:blipFill>
          <a:blip r:embed="rId3" cstate="print"/>
          <a:srcRect/>
          <a:stretch>
            <a:fillRect/>
          </a:stretch>
        </p:blipFill>
        <p:spPr bwMode="auto">
          <a:xfrm>
            <a:off x="3509963" y="0"/>
            <a:ext cx="449262" cy="457200"/>
          </a:xfrm>
          <a:prstGeom prst="rect">
            <a:avLst/>
          </a:prstGeom>
          <a:noFill/>
          <a:ln w="9525">
            <a:noFill/>
            <a:miter lim="800000"/>
            <a:headEnd/>
            <a:tailEnd/>
          </a:ln>
        </p:spPr>
      </p:pic>
      <p:pic>
        <p:nvPicPr>
          <p:cNvPr id="28687" name="Picture 15" descr="wpe5"/>
          <p:cNvPicPr>
            <a:picLocks noChangeAspect="1" noChangeArrowheads="1"/>
          </p:cNvPicPr>
          <p:nvPr/>
        </p:nvPicPr>
        <p:blipFill>
          <a:blip r:embed="rId3" cstate="print"/>
          <a:srcRect/>
          <a:stretch>
            <a:fillRect/>
          </a:stretch>
        </p:blipFill>
        <p:spPr bwMode="auto">
          <a:xfrm>
            <a:off x="914400" y="0"/>
            <a:ext cx="449263" cy="457200"/>
          </a:xfrm>
          <a:prstGeom prst="rect">
            <a:avLst/>
          </a:prstGeom>
          <a:noFill/>
          <a:ln w="9525">
            <a:noFill/>
            <a:miter lim="800000"/>
            <a:headEnd/>
            <a:tailEnd/>
          </a:ln>
        </p:spPr>
      </p:pic>
      <p:pic>
        <p:nvPicPr>
          <p:cNvPr id="28688" name="Picture 16" descr="wpe5"/>
          <p:cNvPicPr>
            <a:picLocks noChangeAspect="1" noChangeArrowheads="1"/>
          </p:cNvPicPr>
          <p:nvPr/>
        </p:nvPicPr>
        <p:blipFill>
          <a:blip r:embed="rId3" cstate="print"/>
          <a:srcRect/>
          <a:stretch>
            <a:fillRect/>
          </a:stretch>
        </p:blipFill>
        <p:spPr bwMode="auto">
          <a:xfrm>
            <a:off x="1752600" y="0"/>
            <a:ext cx="449263" cy="457200"/>
          </a:xfrm>
          <a:prstGeom prst="rect">
            <a:avLst/>
          </a:prstGeom>
          <a:noFill/>
          <a:ln w="9525">
            <a:noFill/>
            <a:miter lim="800000"/>
            <a:headEnd/>
            <a:tailEnd/>
          </a:ln>
        </p:spPr>
      </p:pic>
      <p:pic>
        <p:nvPicPr>
          <p:cNvPr id="28689" name="Picture 17" descr="wpe5"/>
          <p:cNvPicPr>
            <a:picLocks noChangeAspect="1" noChangeArrowheads="1"/>
          </p:cNvPicPr>
          <p:nvPr/>
        </p:nvPicPr>
        <p:blipFill>
          <a:blip r:embed="rId3" cstate="print"/>
          <a:srcRect/>
          <a:stretch>
            <a:fillRect/>
          </a:stretch>
        </p:blipFill>
        <p:spPr bwMode="auto">
          <a:xfrm>
            <a:off x="2667000" y="0"/>
            <a:ext cx="449263" cy="457200"/>
          </a:xfrm>
          <a:prstGeom prst="rect">
            <a:avLst/>
          </a:prstGeom>
          <a:noFill/>
          <a:ln w="9525">
            <a:noFill/>
            <a:miter lim="800000"/>
            <a:headEnd/>
            <a:tailEnd/>
          </a:ln>
        </p:spPr>
      </p:pic>
      <p:pic>
        <p:nvPicPr>
          <p:cNvPr id="28690" name="Picture 18" descr="wpe5"/>
          <p:cNvPicPr>
            <a:picLocks noChangeAspect="1" noChangeArrowheads="1"/>
          </p:cNvPicPr>
          <p:nvPr/>
        </p:nvPicPr>
        <p:blipFill>
          <a:blip r:embed="rId3" cstate="print"/>
          <a:srcRect/>
          <a:stretch>
            <a:fillRect/>
          </a:stretch>
        </p:blipFill>
        <p:spPr bwMode="auto">
          <a:xfrm rot="15283504">
            <a:off x="156369" y="1223169"/>
            <a:ext cx="449262" cy="457200"/>
          </a:xfrm>
          <a:prstGeom prst="rect">
            <a:avLst/>
          </a:prstGeom>
          <a:noFill/>
          <a:ln w="9525">
            <a:noFill/>
            <a:miter lim="800000"/>
            <a:headEnd/>
            <a:tailEnd/>
          </a:ln>
        </p:spPr>
      </p:pic>
      <p:pic>
        <p:nvPicPr>
          <p:cNvPr id="28691" name="Picture 19" descr="wpe5"/>
          <p:cNvPicPr>
            <a:picLocks noChangeAspect="1" noChangeArrowheads="1"/>
          </p:cNvPicPr>
          <p:nvPr/>
        </p:nvPicPr>
        <p:blipFill>
          <a:blip r:embed="rId3" cstate="print"/>
          <a:srcRect/>
          <a:stretch>
            <a:fillRect/>
          </a:stretch>
        </p:blipFill>
        <p:spPr bwMode="auto">
          <a:xfrm rot="15283504">
            <a:off x="189706" y="5177632"/>
            <a:ext cx="449263" cy="457200"/>
          </a:xfrm>
          <a:prstGeom prst="rect">
            <a:avLst/>
          </a:prstGeom>
          <a:noFill/>
          <a:ln w="9525">
            <a:noFill/>
            <a:miter lim="800000"/>
            <a:headEnd/>
            <a:tailEnd/>
          </a:ln>
        </p:spPr>
      </p:pic>
      <p:pic>
        <p:nvPicPr>
          <p:cNvPr id="28692" name="Picture 20" descr="wpe5"/>
          <p:cNvPicPr>
            <a:picLocks noChangeAspect="1" noChangeArrowheads="1"/>
          </p:cNvPicPr>
          <p:nvPr/>
        </p:nvPicPr>
        <p:blipFill>
          <a:blip r:embed="rId3" cstate="print"/>
          <a:srcRect/>
          <a:stretch>
            <a:fillRect/>
          </a:stretch>
        </p:blipFill>
        <p:spPr bwMode="auto">
          <a:xfrm rot="15283504">
            <a:off x="156368" y="4568032"/>
            <a:ext cx="449263" cy="457200"/>
          </a:xfrm>
          <a:prstGeom prst="rect">
            <a:avLst/>
          </a:prstGeom>
          <a:noFill/>
          <a:ln w="9525">
            <a:noFill/>
            <a:miter lim="800000"/>
            <a:headEnd/>
            <a:tailEnd/>
          </a:ln>
        </p:spPr>
      </p:pic>
      <p:pic>
        <p:nvPicPr>
          <p:cNvPr id="28693" name="Picture 21" descr="wpe5"/>
          <p:cNvPicPr>
            <a:picLocks noChangeAspect="1" noChangeArrowheads="1"/>
          </p:cNvPicPr>
          <p:nvPr/>
        </p:nvPicPr>
        <p:blipFill>
          <a:blip r:embed="rId3" cstate="print"/>
          <a:srcRect/>
          <a:stretch>
            <a:fillRect/>
          </a:stretch>
        </p:blipFill>
        <p:spPr bwMode="auto">
          <a:xfrm rot="15283504">
            <a:off x="156368" y="3882232"/>
            <a:ext cx="449263" cy="457200"/>
          </a:xfrm>
          <a:prstGeom prst="rect">
            <a:avLst/>
          </a:prstGeom>
          <a:noFill/>
          <a:ln w="9525">
            <a:noFill/>
            <a:miter lim="800000"/>
            <a:headEnd/>
            <a:tailEnd/>
          </a:ln>
        </p:spPr>
      </p:pic>
      <p:pic>
        <p:nvPicPr>
          <p:cNvPr id="28694" name="Picture 22" descr="wpe5"/>
          <p:cNvPicPr>
            <a:picLocks noChangeAspect="1" noChangeArrowheads="1"/>
          </p:cNvPicPr>
          <p:nvPr/>
        </p:nvPicPr>
        <p:blipFill>
          <a:blip r:embed="rId3" cstate="print"/>
          <a:srcRect/>
          <a:stretch>
            <a:fillRect/>
          </a:stretch>
        </p:blipFill>
        <p:spPr bwMode="auto">
          <a:xfrm rot="15283504">
            <a:off x="156369" y="1908969"/>
            <a:ext cx="449262" cy="457200"/>
          </a:xfrm>
          <a:prstGeom prst="rect">
            <a:avLst/>
          </a:prstGeom>
          <a:noFill/>
          <a:ln w="9525">
            <a:noFill/>
            <a:miter lim="800000"/>
            <a:headEnd/>
            <a:tailEnd/>
          </a:ln>
        </p:spPr>
      </p:pic>
      <p:pic>
        <p:nvPicPr>
          <p:cNvPr id="28695" name="Picture 23" descr="wpe5"/>
          <p:cNvPicPr>
            <a:picLocks noChangeAspect="1" noChangeArrowheads="1"/>
          </p:cNvPicPr>
          <p:nvPr/>
        </p:nvPicPr>
        <p:blipFill>
          <a:blip r:embed="rId3" cstate="print"/>
          <a:srcRect/>
          <a:stretch>
            <a:fillRect/>
          </a:stretch>
        </p:blipFill>
        <p:spPr bwMode="auto">
          <a:xfrm rot="15283504">
            <a:off x="156368" y="2586832"/>
            <a:ext cx="449263" cy="457200"/>
          </a:xfrm>
          <a:prstGeom prst="rect">
            <a:avLst/>
          </a:prstGeom>
          <a:noFill/>
          <a:ln w="9525">
            <a:noFill/>
            <a:miter lim="800000"/>
            <a:headEnd/>
            <a:tailEnd/>
          </a:ln>
        </p:spPr>
      </p:pic>
      <p:pic>
        <p:nvPicPr>
          <p:cNvPr id="28696" name="Picture 24" descr="wpe5"/>
          <p:cNvPicPr>
            <a:picLocks noChangeAspect="1" noChangeArrowheads="1"/>
          </p:cNvPicPr>
          <p:nvPr/>
        </p:nvPicPr>
        <p:blipFill>
          <a:blip r:embed="rId3" cstate="print"/>
          <a:srcRect/>
          <a:stretch>
            <a:fillRect/>
          </a:stretch>
        </p:blipFill>
        <p:spPr bwMode="auto">
          <a:xfrm rot="15283504">
            <a:off x="156368" y="3196432"/>
            <a:ext cx="449263" cy="457200"/>
          </a:xfrm>
          <a:prstGeom prst="rect">
            <a:avLst/>
          </a:prstGeom>
          <a:noFill/>
          <a:ln w="9525">
            <a:noFill/>
            <a:miter lim="800000"/>
            <a:headEnd/>
            <a:tailEnd/>
          </a:ln>
        </p:spPr>
      </p:pic>
      <p:pic>
        <p:nvPicPr>
          <p:cNvPr id="28697" name="Picture 25" descr="wpe5"/>
          <p:cNvPicPr>
            <a:picLocks noChangeAspect="1" noChangeArrowheads="1"/>
          </p:cNvPicPr>
          <p:nvPr/>
        </p:nvPicPr>
        <p:blipFill>
          <a:blip r:embed="rId2" cstate="print"/>
          <a:srcRect/>
          <a:stretch>
            <a:fillRect/>
          </a:stretch>
        </p:blipFill>
        <p:spPr bwMode="auto">
          <a:xfrm>
            <a:off x="157163" y="5715000"/>
            <a:ext cx="525462" cy="533400"/>
          </a:xfrm>
          <a:prstGeom prst="rect">
            <a:avLst/>
          </a:prstGeom>
          <a:noFill/>
          <a:ln w="9525">
            <a:noFill/>
            <a:miter lim="800000"/>
            <a:headEnd/>
            <a:tailEnd/>
          </a:ln>
        </p:spPr>
      </p:pic>
      <p:pic>
        <p:nvPicPr>
          <p:cNvPr id="28698" name="Picture 26" descr="wpe5"/>
          <p:cNvPicPr>
            <a:picLocks noChangeAspect="1" noChangeArrowheads="1"/>
          </p:cNvPicPr>
          <p:nvPr/>
        </p:nvPicPr>
        <p:blipFill>
          <a:blip r:embed="rId3" cstate="print"/>
          <a:srcRect/>
          <a:stretch>
            <a:fillRect/>
          </a:stretch>
        </p:blipFill>
        <p:spPr bwMode="auto">
          <a:xfrm>
            <a:off x="228600" y="533400"/>
            <a:ext cx="449263" cy="457200"/>
          </a:xfrm>
          <a:prstGeom prst="rect">
            <a:avLst/>
          </a:prstGeom>
          <a:noFill/>
          <a:ln w="9525">
            <a:noFill/>
            <a:miter lim="800000"/>
            <a:headEnd/>
            <a:tailEnd/>
          </a:ln>
        </p:spPr>
      </p:pic>
      <p:pic>
        <p:nvPicPr>
          <p:cNvPr id="28699" name="Picture 27" descr="wpe5"/>
          <p:cNvPicPr>
            <a:picLocks noChangeAspect="1" noChangeArrowheads="1"/>
          </p:cNvPicPr>
          <p:nvPr/>
        </p:nvPicPr>
        <p:blipFill>
          <a:blip r:embed="rId3" cstate="print"/>
          <a:srcRect/>
          <a:stretch>
            <a:fillRect/>
          </a:stretch>
        </p:blipFill>
        <p:spPr bwMode="auto">
          <a:xfrm>
            <a:off x="8621713" y="0"/>
            <a:ext cx="449262" cy="457200"/>
          </a:xfrm>
          <a:prstGeom prst="rect">
            <a:avLst/>
          </a:prstGeom>
          <a:noFill/>
          <a:ln w="9525">
            <a:noFill/>
            <a:miter lim="800000"/>
            <a:headEnd/>
            <a:tailEnd/>
          </a:ln>
        </p:spPr>
      </p:pic>
      <p:pic>
        <p:nvPicPr>
          <p:cNvPr id="28700" name="Picture 28" descr="wpe5"/>
          <p:cNvPicPr>
            <a:picLocks noChangeAspect="1" noChangeArrowheads="1"/>
          </p:cNvPicPr>
          <p:nvPr/>
        </p:nvPicPr>
        <p:blipFill>
          <a:blip r:embed="rId3" cstate="print"/>
          <a:srcRect/>
          <a:stretch>
            <a:fillRect/>
          </a:stretch>
        </p:blipFill>
        <p:spPr bwMode="auto">
          <a:xfrm rot="15283504">
            <a:off x="8617744" y="1223169"/>
            <a:ext cx="449262" cy="457200"/>
          </a:xfrm>
          <a:prstGeom prst="rect">
            <a:avLst/>
          </a:prstGeom>
          <a:noFill/>
          <a:ln w="9525">
            <a:noFill/>
            <a:miter lim="800000"/>
            <a:headEnd/>
            <a:tailEnd/>
          </a:ln>
        </p:spPr>
      </p:pic>
      <p:pic>
        <p:nvPicPr>
          <p:cNvPr id="28701" name="Picture 29" descr="wpe5"/>
          <p:cNvPicPr>
            <a:picLocks noChangeAspect="1" noChangeArrowheads="1"/>
          </p:cNvPicPr>
          <p:nvPr/>
        </p:nvPicPr>
        <p:blipFill>
          <a:blip r:embed="rId3" cstate="print"/>
          <a:srcRect/>
          <a:stretch>
            <a:fillRect/>
          </a:stretch>
        </p:blipFill>
        <p:spPr bwMode="auto">
          <a:xfrm rot="15283504">
            <a:off x="8651081" y="5177632"/>
            <a:ext cx="449263" cy="457200"/>
          </a:xfrm>
          <a:prstGeom prst="rect">
            <a:avLst/>
          </a:prstGeom>
          <a:noFill/>
          <a:ln w="9525">
            <a:noFill/>
            <a:miter lim="800000"/>
            <a:headEnd/>
            <a:tailEnd/>
          </a:ln>
        </p:spPr>
      </p:pic>
      <p:pic>
        <p:nvPicPr>
          <p:cNvPr id="28702" name="Picture 30" descr="wpe5"/>
          <p:cNvPicPr>
            <a:picLocks noChangeAspect="1" noChangeArrowheads="1"/>
          </p:cNvPicPr>
          <p:nvPr/>
        </p:nvPicPr>
        <p:blipFill>
          <a:blip r:embed="rId3" cstate="print"/>
          <a:srcRect/>
          <a:stretch>
            <a:fillRect/>
          </a:stretch>
        </p:blipFill>
        <p:spPr bwMode="auto">
          <a:xfrm rot="15283504">
            <a:off x="8617743" y="4568032"/>
            <a:ext cx="449263" cy="457200"/>
          </a:xfrm>
          <a:prstGeom prst="rect">
            <a:avLst/>
          </a:prstGeom>
          <a:noFill/>
          <a:ln w="9525">
            <a:noFill/>
            <a:miter lim="800000"/>
            <a:headEnd/>
            <a:tailEnd/>
          </a:ln>
        </p:spPr>
      </p:pic>
      <p:pic>
        <p:nvPicPr>
          <p:cNvPr id="28703" name="Picture 31" descr="wpe5"/>
          <p:cNvPicPr>
            <a:picLocks noChangeAspect="1" noChangeArrowheads="1"/>
          </p:cNvPicPr>
          <p:nvPr/>
        </p:nvPicPr>
        <p:blipFill>
          <a:blip r:embed="rId3" cstate="print"/>
          <a:srcRect/>
          <a:stretch>
            <a:fillRect/>
          </a:stretch>
        </p:blipFill>
        <p:spPr bwMode="auto">
          <a:xfrm rot="15283504">
            <a:off x="8617743" y="3882232"/>
            <a:ext cx="449263" cy="457200"/>
          </a:xfrm>
          <a:prstGeom prst="rect">
            <a:avLst/>
          </a:prstGeom>
          <a:noFill/>
          <a:ln w="9525">
            <a:noFill/>
            <a:miter lim="800000"/>
            <a:headEnd/>
            <a:tailEnd/>
          </a:ln>
        </p:spPr>
      </p:pic>
      <p:pic>
        <p:nvPicPr>
          <p:cNvPr id="28704" name="Picture 32" descr="wpe5"/>
          <p:cNvPicPr>
            <a:picLocks noChangeAspect="1" noChangeArrowheads="1"/>
          </p:cNvPicPr>
          <p:nvPr/>
        </p:nvPicPr>
        <p:blipFill>
          <a:blip r:embed="rId3" cstate="print"/>
          <a:srcRect/>
          <a:stretch>
            <a:fillRect/>
          </a:stretch>
        </p:blipFill>
        <p:spPr bwMode="auto">
          <a:xfrm rot="15283504">
            <a:off x="8617744" y="1908969"/>
            <a:ext cx="449262" cy="457200"/>
          </a:xfrm>
          <a:prstGeom prst="rect">
            <a:avLst/>
          </a:prstGeom>
          <a:noFill/>
          <a:ln w="9525">
            <a:noFill/>
            <a:miter lim="800000"/>
            <a:headEnd/>
            <a:tailEnd/>
          </a:ln>
        </p:spPr>
      </p:pic>
      <p:pic>
        <p:nvPicPr>
          <p:cNvPr id="28705" name="Picture 33" descr="wpe5"/>
          <p:cNvPicPr>
            <a:picLocks noChangeAspect="1" noChangeArrowheads="1"/>
          </p:cNvPicPr>
          <p:nvPr/>
        </p:nvPicPr>
        <p:blipFill>
          <a:blip r:embed="rId3" cstate="print"/>
          <a:srcRect/>
          <a:stretch>
            <a:fillRect/>
          </a:stretch>
        </p:blipFill>
        <p:spPr bwMode="auto">
          <a:xfrm rot="15283504">
            <a:off x="8617743" y="2586832"/>
            <a:ext cx="449263" cy="457200"/>
          </a:xfrm>
          <a:prstGeom prst="rect">
            <a:avLst/>
          </a:prstGeom>
          <a:noFill/>
          <a:ln w="9525">
            <a:noFill/>
            <a:miter lim="800000"/>
            <a:headEnd/>
            <a:tailEnd/>
          </a:ln>
        </p:spPr>
      </p:pic>
      <p:pic>
        <p:nvPicPr>
          <p:cNvPr id="28706" name="Picture 34" descr="wpe5"/>
          <p:cNvPicPr>
            <a:picLocks noChangeAspect="1" noChangeArrowheads="1"/>
          </p:cNvPicPr>
          <p:nvPr/>
        </p:nvPicPr>
        <p:blipFill>
          <a:blip r:embed="rId3" cstate="print"/>
          <a:srcRect/>
          <a:stretch>
            <a:fillRect/>
          </a:stretch>
        </p:blipFill>
        <p:spPr bwMode="auto">
          <a:xfrm rot="15283504">
            <a:off x="8617743" y="3196432"/>
            <a:ext cx="449263" cy="457200"/>
          </a:xfrm>
          <a:prstGeom prst="rect">
            <a:avLst/>
          </a:prstGeom>
          <a:noFill/>
          <a:ln w="9525">
            <a:noFill/>
            <a:miter lim="800000"/>
            <a:headEnd/>
            <a:tailEnd/>
          </a:ln>
        </p:spPr>
      </p:pic>
      <p:pic>
        <p:nvPicPr>
          <p:cNvPr id="28707" name="Picture 35" descr="wpe5"/>
          <p:cNvPicPr>
            <a:picLocks noChangeAspect="1" noChangeArrowheads="1"/>
          </p:cNvPicPr>
          <p:nvPr/>
        </p:nvPicPr>
        <p:blipFill>
          <a:blip r:embed="rId2" cstate="print"/>
          <a:srcRect/>
          <a:stretch>
            <a:fillRect/>
          </a:stretch>
        </p:blipFill>
        <p:spPr bwMode="auto">
          <a:xfrm>
            <a:off x="8618538" y="5715000"/>
            <a:ext cx="525462" cy="533400"/>
          </a:xfrm>
          <a:prstGeom prst="rect">
            <a:avLst/>
          </a:prstGeom>
          <a:noFill/>
          <a:ln w="9525">
            <a:noFill/>
            <a:miter lim="800000"/>
            <a:headEnd/>
            <a:tailEnd/>
          </a:ln>
        </p:spPr>
      </p:pic>
      <p:pic>
        <p:nvPicPr>
          <p:cNvPr id="28708" name="Picture 36" descr="wpe5"/>
          <p:cNvPicPr>
            <a:picLocks noChangeAspect="1" noChangeArrowheads="1"/>
          </p:cNvPicPr>
          <p:nvPr/>
        </p:nvPicPr>
        <p:blipFill>
          <a:blip r:embed="rId3" cstate="print"/>
          <a:srcRect/>
          <a:stretch>
            <a:fillRect/>
          </a:stretch>
        </p:blipFill>
        <p:spPr bwMode="auto">
          <a:xfrm>
            <a:off x="8689975" y="533400"/>
            <a:ext cx="449263" cy="457200"/>
          </a:xfrm>
          <a:prstGeom prst="rect">
            <a:avLst/>
          </a:prstGeom>
          <a:noFill/>
          <a:ln w="9525">
            <a:noFill/>
            <a:miter lim="800000"/>
            <a:headEnd/>
            <a:tailEnd/>
          </a:ln>
        </p:spPr>
      </p:pic>
      <p:pic>
        <p:nvPicPr>
          <p:cNvPr id="28709" name="Picture 37" descr="wpe5"/>
          <p:cNvPicPr>
            <a:picLocks noChangeAspect="1" noChangeArrowheads="1"/>
          </p:cNvPicPr>
          <p:nvPr/>
        </p:nvPicPr>
        <p:blipFill>
          <a:blip r:embed="rId2" cstate="print"/>
          <a:srcRect/>
          <a:stretch>
            <a:fillRect/>
          </a:stretch>
        </p:blipFill>
        <p:spPr bwMode="auto">
          <a:xfrm>
            <a:off x="8618538" y="6281738"/>
            <a:ext cx="525462" cy="533400"/>
          </a:xfrm>
          <a:prstGeom prst="rect">
            <a:avLst/>
          </a:prstGeom>
          <a:noFill/>
          <a:ln w="9525">
            <a:noFill/>
            <a:miter lim="800000"/>
            <a:headEnd/>
            <a:tailEnd/>
          </a:ln>
        </p:spPr>
      </p:pic>
      <p:pic>
        <p:nvPicPr>
          <p:cNvPr id="28710" name="Picture 38" descr="wpe5"/>
          <p:cNvPicPr>
            <a:picLocks noChangeAspect="1" noChangeArrowheads="1"/>
          </p:cNvPicPr>
          <p:nvPr/>
        </p:nvPicPr>
        <p:blipFill>
          <a:blip r:embed="rId2" cstate="print"/>
          <a:srcRect/>
          <a:stretch>
            <a:fillRect/>
          </a:stretch>
        </p:blipFill>
        <p:spPr bwMode="auto">
          <a:xfrm>
            <a:off x="7627938" y="6281738"/>
            <a:ext cx="525462" cy="533400"/>
          </a:xfrm>
          <a:prstGeom prst="rect">
            <a:avLst/>
          </a:prstGeom>
          <a:noFill/>
          <a:ln w="9525">
            <a:noFill/>
            <a:miter lim="800000"/>
            <a:headEnd/>
            <a:tailEnd/>
          </a:ln>
        </p:spPr>
      </p:pic>
      <p:pic>
        <p:nvPicPr>
          <p:cNvPr id="28711" name="Picture 39" descr="wpe5"/>
          <p:cNvPicPr>
            <a:picLocks noChangeAspect="1" noChangeArrowheads="1"/>
          </p:cNvPicPr>
          <p:nvPr/>
        </p:nvPicPr>
        <p:blipFill>
          <a:blip r:embed="rId2" cstate="print"/>
          <a:srcRect/>
          <a:stretch>
            <a:fillRect/>
          </a:stretch>
        </p:blipFill>
        <p:spPr bwMode="auto">
          <a:xfrm>
            <a:off x="6637338" y="6281738"/>
            <a:ext cx="525462" cy="533400"/>
          </a:xfrm>
          <a:prstGeom prst="rect">
            <a:avLst/>
          </a:prstGeom>
          <a:noFill/>
          <a:ln w="9525">
            <a:noFill/>
            <a:miter lim="800000"/>
            <a:headEnd/>
            <a:tailEnd/>
          </a:ln>
        </p:spPr>
      </p:pic>
      <p:pic>
        <p:nvPicPr>
          <p:cNvPr id="28712" name="Picture 40" descr="wpe5"/>
          <p:cNvPicPr>
            <a:picLocks noChangeAspect="1" noChangeArrowheads="1"/>
          </p:cNvPicPr>
          <p:nvPr/>
        </p:nvPicPr>
        <p:blipFill>
          <a:blip r:embed="rId2" cstate="print"/>
          <a:srcRect/>
          <a:stretch>
            <a:fillRect/>
          </a:stretch>
        </p:blipFill>
        <p:spPr bwMode="auto">
          <a:xfrm>
            <a:off x="5722938" y="6281738"/>
            <a:ext cx="525462" cy="533400"/>
          </a:xfrm>
          <a:prstGeom prst="rect">
            <a:avLst/>
          </a:prstGeom>
          <a:noFill/>
          <a:ln w="9525">
            <a:noFill/>
            <a:miter lim="800000"/>
            <a:headEnd/>
            <a:tailEnd/>
          </a:ln>
        </p:spPr>
      </p:pic>
      <p:pic>
        <p:nvPicPr>
          <p:cNvPr id="28713" name="Picture 41" descr="wpe5"/>
          <p:cNvPicPr>
            <a:picLocks noChangeAspect="1" noChangeArrowheads="1"/>
          </p:cNvPicPr>
          <p:nvPr/>
        </p:nvPicPr>
        <p:blipFill>
          <a:blip r:embed="rId2" cstate="print"/>
          <a:srcRect/>
          <a:stretch>
            <a:fillRect/>
          </a:stretch>
        </p:blipFill>
        <p:spPr bwMode="auto">
          <a:xfrm>
            <a:off x="7715250" y="0"/>
            <a:ext cx="525463" cy="533400"/>
          </a:xfrm>
          <a:prstGeom prst="rect">
            <a:avLst/>
          </a:prstGeom>
          <a:noFill/>
          <a:ln w="9525">
            <a:noFill/>
            <a:miter lim="800000"/>
            <a:headEnd/>
            <a:tailEnd/>
          </a:ln>
        </p:spPr>
      </p:pic>
      <p:pic>
        <p:nvPicPr>
          <p:cNvPr id="28714" name="Picture 42" descr="wpe5"/>
          <p:cNvPicPr>
            <a:picLocks noChangeAspect="1" noChangeArrowheads="1"/>
          </p:cNvPicPr>
          <p:nvPr/>
        </p:nvPicPr>
        <p:blipFill>
          <a:blip r:embed="rId2" cstate="print"/>
          <a:srcRect/>
          <a:stretch>
            <a:fillRect/>
          </a:stretch>
        </p:blipFill>
        <p:spPr bwMode="auto">
          <a:xfrm>
            <a:off x="6724650" y="0"/>
            <a:ext cx="525463" cy="533400"/>
          </a:xfrm>
          <a:prstGeom prst="rect">
            <a:avLst/>
          </a:prstGeom>
          <a:noFill/>
          <a:ln w="9525">
            <a:noFill/>
            <a:miter lim="800000"/>
            <a:headEnd/>
            <a:tailEnd/>
          </a:ln>
        </p:spPr>
      </p:pic>
      <p:pic>
        <p:nvPicPr>
          <p:cNvPr id="28715" name="Picture 43" descr="wpe5"/>
          <p:cNvPicPr>
            <a:picLocks noChangeAspect="1" noChangeArrowheads="1"/>
          </p:cNvPicPr>
          <p:nvPr/>
        </p:nvPicPr>
        <p:blipFill>
          <a:blip r:embed="rId3" cstate="print"/>
          <a:srcRect/>
          <a:stretch>
            <a:fillRect/>
          </a:stretch>
        </p:blipFill>
        <p:spPr bwMode="auto">
          <a:xfrm>
            <a:off x="6000750" y="0"/>
            <a:ext cx="449263" cy="457200"/>
          </a:xfrm>
          <a:prstGeom prst="rect">
            <a:avLst/>
          </a:prstGeom>
          <a:noFill/>
          <a:ln w="9525">
            <a:noFill/>
            <a:miter lim="800000"/>
            <a:headEnd/>
            <a:tailEnd/>
          </a:ln>
        </p:spPr>
      </p:pic>
    </p:spTree>
    <p:extLst>
      <p:ext uri="{BB962C8B-B14F-4D97-AF65-F5344CB8AC3E}">
        <p14:creationId xmlns:p14="http://schemas.microsoft.com/office/powerpoint/2010/main" val="86335327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8&quot; unique_id=&quot;31642&quot;&gt;&lt;/object&gt;&lt;object type=&quot;2&quot; unique_id=&quot;31643&quot;&gt;&lt;object type=&quot;3&quot; unique_id=&quot;31644&quot;&gt;&lt;property id=&quot;20148&quot; value=&quot;5&quot;/&gt;&lt;property id=&quot;20300&quot; value=&quot;Slide 1&quot;/&gt;&lt;property id=&quot;20307&quot; value=&quot;257&quot;/&gt;&lt;/object&gt;&lt;object type=&quot;3&quot; unique_id=&quot;31645&quot;&gt;&lt;property id=&quot;20148&quot; value=&quot;5&quot;/&gt;&lt;property id=&quot;20300&quot; value=&quot;Slide 2&quot;/&gt;&lt;property id=&quot;20307&quot; value=&quot;258&quot;/&gt;&lt;/object&gt;&lt;object type=&quot;3&quot; unique_id=&quot;31646&quot;&gt;&lt;property id=&quot;20148&quot; value=&quot;5&quot;/&gt;&lt;property id=&quot;20300&quot; value=&quot;Slide 3&quot;/&gt;&lt;property id=&quot;20307&quot; value=&quot;259&quot;/&gt;&lt;/object&gt;&lt;object type=&quot;3&quot; unique_id=&quot;31647&quot;&gt;&lt;property id=&quot;20148&quot; value=&quot;5&quot;/&gt;&lt;property id=&quot;20300&quot; value=&quot;Slide 4&quot;/&gt;&lt;property id=&quot;20307&quot; value=&quot;260&quot;/&gt;&lt;/object&gt;&lt;object type=&quot;3&quot; unique_id=&quot;31648&quot;&gt;&lt;property id=&quot;20148&quot; value=&quot;5&quot;/&gt;&lt;property id=&quot;20300&quot; value=&quot;Slide 5&quot;/&gt;&lt;property id=&quot;20307&quot; value=&quot;261&quot;/&gt;&lt;/object&gt;&lt;object type=&quot;3&quot; unique_id=&quot;31649&quot;&gt;&lt;property id=&quot;20148&quot; value=&quot;5&quot;/&gt;&lt;property id=&quot;20300&quot; value=&quot;Slide 6&quot;/&gt;&lt;property id=&quot;20307&quot; value=&quot;262&quot;/&gt;&lt;/object&gt;&lt;object type=&quot;3&quot; unique_id=&quot;31650&quot;&gt;&lt;property id=&quot;20148&quot; value=&quot;5&quot;/&gt;&lt;property id=&quot;20300&quot; value=&quot;Slide 7&quot;/&gt;&lt;property id=&quot;20307&quot; value=&quot;263&quot;/&gt;&lt;/object&gt;&lt;object type=&quot;3&quot; unique_id=&quot;31651&quot;&gt;&lt;property id=&quot;20148&quot; value=&quot;5&quot;/&gt;&lt;property id=&quot;20300&quot; value=&quot;Slide 8&quot;/&gt;&lt;property id=&quot;20307&quot; value=&quot;264&quot;/&gt;&lt;/object&gt;&lt;object type=&quot;3&quot; unique_id=&quot;31652&quot;&gt;&lt;property id=&quot;20148&quot; value=&quot;5&quot;/&gt;&lt;property id=&quot;20300&quot; value=&quot;Slide 9&quot;/&gt;&lt;property id=&quot;20307&quot; value=&quot;265&quot;/&gt;&lt;/object&gt;&lt;object type=&quot;3&quot; unique_id=&quot;31653&quot;&gt;&lt;property id=&quot;20148&quot; value=&quot;5&quot;/&gt;&lt;property id=&quot;20300&quot; value=&quot;Slide 10&quot;/&gt;&lt;property id=&quot;20307&quot; value=&quot;266&quot;/&gt;&lt;/object&gt;&lt;object type=&quot;3&quot; unique_id=&quot;31654&quot;&gt;&lt;property id=&quot;20148&quot; value=&quot;5&quot;/&gt;&lt;property id=&quot;20300&quot; value=&quot;Slide 11&quot;/&gt;&lt;property id=&quot;20307&quot; value=&quot;267&quot;/&gt;&lt;/object&gt;&lt;object type=&quot;3&quot; unique_id=&quot;31655&quot;&gt;&lt;property id=&quot;20148&quot; value=&quot;5&quot;/&gt;&lt;property id=&quot;20300&quot; value=&quot;Slide 12&quot;/&gt;&lt;property id=&quot;20307&quot; value=&quot;268&quot;/&gt;&lt;/object&gt;&lt;object type=&quot;3&quot; unique_id=&quot;31656&quot;&gt;&lt;property id=&quot;20148&quot; value=&quot;5&quot;/&gt;&lt;property id=&quot;20300&quot; value=&quot;Slide 13&quot;/&gt;&lt;property id=&quot;20307&quot; value=&quot;269&quot;/&gt;&lt;/object&gt;&lt;object type=&quot;3&quot; unique_id=&quot;31657&quot;&gt;&lt;property id=&quot;20148&quot; value=&quot;5&quot;/&gt;&lt;property id=&quot;20300&quot; value=&quot;Slide 14&quot;/&gt;&lt;property id=&quot;20307&quot; value=&quot;270&quot;/&gt;&lt;/object&gt;&lt;object type=&quot;3&quot; unique_id=&quot;31658&quot;&gt;&lt;property id=&quot;20148&quot; value=&quot;5&quot;/&gt;&lt;property id=&quot;20300&quot; value=&quot;Slide 15&quot;/&gt;&lt;property id=&quot;20307&quot; value=&quot;271&quot;/&gt;&lt;/object&gt;&lt;object type=&quot;3&quot; unique_id=&quot;31659&quot;&gt;&lt;property id=&quot;20148&quot; value=&quot;5&quot;/&gt;&lt;property id=&quot;20300&quot; value=&quot;Slide 16&quot;/&gt;&lt;property id=&quot;20307&quot; value=&quot;272&quot;/&gt;&lt;/object&gt;&lt;object type=&quot;3&quot; unique_id=&quot;31660&quot;&gt;&lt;property id=&quot;20148&quot; value=&quot;5&quot;/&gt;&lt;property id=&quot;20300&quot; value=&quot;Slide 17&quot;/&gt;&lt;property id=&quot;20307&quot; value=&quot;273&quot;/&gt;&lt;/object&gt;&lt;object type=&quot;3&quot; unique_id=&quot;31661&quot;&gt;&lt;property id=&quot;20148&quot; value=&quot;5&quot;/&gt;&lt;property id=&quot;20300&quot; value=&quot;Slide 18&quot;/&gt;&lt;property id=&quot;20307&quot; value=&quot;274&quot;/&gt;&lt;/object&gt;&lt;object type=&quot;3&quot; unique_id=&quot;31662&quot;&gt;&lt;property id=&quot;20148&quot; value=&quot;5&quot;/&gt;&lt;property id=&quot;20300&quot; value=&quot;Slide 19&quot;/&gt;&lt;property id=&quot;20307&quot; value=&quot;27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286</Words>
  <Application>Microsoft Office PowerPoint</Application>
  <PresentationFormat>On-screen Show (4:3)</PresentationFormat>
  <Paragraphs>32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Năm nay em đã lên lớp 5, lớp lớn nhất trường. Em rất vui và tự hào. Em sẽ cố gắng chăm ngoan, học giỏi để xứng đáng là học sinh lớp 5.  </vt:lpstr>
      <vt:lpstr>PowerPoint Presentation</vt:lpstr>
      <vt:lpstr>PowerPoint Presentation</vt:lpstr>
      <vt:lpstr>PowerPoint Presentation</vt:lpstr>
      <vt:lpstr>Hướng dẫn thực hành </vt:lpstr>
      <vt:lpstr>Thực hành: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THAMB</dc:creator>
  <cp:lastModifiedBy>SONGNGOC</cp:lastModifiedBy>
  <cp:revision>6</cp:revision>
  <dcterms:created xsi:type="dcterms:W3CDTF">2018-09-10T04:28:31Z</dcterms:created>
  <dcterms:modified xsi:type="dcterms:W3CDTF">2019-09-09T02:59:16Z</dcterms:modified>
</cp:coreProperties>
</file>