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84" r:id="rId2"/>
    <p:sldId id="297" r:id="rId3"/>
    <p:sldId id="257" r:id="rId4"/>
    <p:sldId id="258" r:id="rId5"/>
    <p:sldId id="260" r:id="rId6"/>
    <p:sldId id="261" r:id="rId7"/>
    <p:sldId id="289" r:id="rId8"/>
    <p:sldId id="286" r:id="rId9"/>
    <p:sldId id="285" r:id="rId10"/>
    <p:sldId id="292" r:id="rId11"/>
    <p:sldId id="293" r:id="rId12"/>
    <p:sldId id="294" r:id="rId13"/>
    <p:sldId id="282" r:id="rId14"/>
    <p:sldId id="267" r:id="rId15"/>
    <p:sldId id="268" r:id="rId16"/>
    <p:sldId id="269" r:id="rId17"/>
    <p:sldId id="270" r:id="rId18"/>
    <p:sldId id="271" r:id="rId19"/>
    <p:sldId id="272" r:id="rId20"/>
    <p:sldId id="273" r:id="rId21"/>
    <p:sldId id="291"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993D0-C984-466A-9A9C-018795C9E3F2}" type="datetimeFigureOut">
              <a:rPr lang="en-US" smtClean="0"/>
              <a:pPr/>
              <a:t>02/11/2018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6192A-FDF1-47CE-8BC9-2AB17D4C599E}" type="slidenum">
              <a:rPr lang="en-US" smtClean="0"/>
              <a:pPr/>
              <a:t>‹#›</a:t>
            </a:fld>
            <a:endParaRPr lang="en-US"/>
          </a:p>
        </p:txBody>
      </p:sp>
    </p:spTree>
    <p:extLst>
      <p:ext uri="{BB962C8B-B14F-4D97-AF65-F5344CB8AC3E}">
        <p14:creationId xmlns:p14="http://schemas.microsoft.com/office/powerpoint/2010/main" val="121383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6192A-FDF1-47CE-8BC9-2AB17D4C599E}" type="slidenum">
              <a:rPr lang="en-US" smtClean="0"/>
              <a:pPr/>
              <a:t>3</a:t>
            </a:fld>
            <a:endParaRPr lang="en-US"/>
          </a:p>
        </p:txBody>
      </p:sp>
    </p:spTree>
    <p:extLst>
      <p:ext uri="{BB962C8B-B14F-4D97-AF65-F5344CB8AC3E}">
        <p14:creationId xmlns:p14="http://schemas.microsoft.com/office/powerpoint/2010/main" val="350874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C3241-9BC0-4857-AEF7-65592A3463BB}" type="datetimeFigureOut">
              <a:rPr lang="en-US" smtClean="0"/>
              <a:pPr/>
              <a:t>02/11/2018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C3241-9BC0-4857-AEF7-65592A3463BB}" type="datetimeFigureOut">
              <a:rPr lang="en-US" smtClean="0"/>
              <a:pPr/>
              <a:t>02/11/2018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D85D3-1C77-4F58-8D18-53B56D650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gif"/><Relationship Id="rId3" Type="http://schemas.openxmlformats.org/officeDocument/2006/relationships/image" Target="../media/image1.gif"/><Relationship Id="rId7" Type="http://schemas.openxmlformats.org/officeDocument/2006/relationships/image" Target="../media/image4.gif"/><Relationship Id="rId12"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audio" Target="file:///C:\Documents%20and%20Settings\XPPRESP3\Desktop\nhacdem.wav" TargetMode="External"/><Relationship Id="rId6" Type="http://schemas.openxmlformats.org/officeDocument/2006/relationships/slide" Target="slide3.xml"/><Relationship Id="rId11" Type="http://schemas.openxmlformats.org/officeDocument/2006/relationships/image" Target="../media/image8.gif"/><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gif"/><Relationship Id="rId1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notesSlide" Target="../notesSlides/notesSlide2.xml"/><Relationship Id="rId7" Type="http://schemas.openxmlformats.org/officeDocument/2006/relationships/slide" Target="slide15.xml"/><Relationship Id="rId12" Type="http://schemas.openxmlformats.org/officeDocument/2006/relationships/slide" Target="slide20.xml"/><Relationship Id="rId2" Type="http://schemas.openxmlformats.org/officeDocument/2006/relationships/slideLayout" Target="../slideLayouts/slideLayout7.xml"/><Relationship Id="rId1" Type="http://schemas.openxmlformats.org/officeDocument/2006/relationships/audio" Target="file:///D:\BICH%20HIEN\LUYEN%20TU%20VA%20CAU%205,TUAN%2026\lang-toi.mid" TargetMode="Externa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image" Target="../media/image7.png"/><Relationship Id="rId10" Type="http://schemas.openxmlformats.org/officeDocument/2006/relationships/slide" Target="slide18.xml"/><Relationship Id="rId4" Type="http://schemas.openxmlformats.org/officeDocument/2006/relationships/audio" Target="../media/audio1.wav"/><Relationship Id="rId9"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22.jpe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slide" Target="slide13.xml"/><Relationship Id="rId3" Type="http://schemas.openxmlformats.org/officeDocument/2006/relationships/notesSlide" Target="../notesSlides/notesSlide7.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audio" Target="file:///D:\BICH%20HIEN\LUYEN%20TU%20VA%20CAU%205,TUAN%2026\lang-toi.mid" TargetMode="External"/><Relationship Id="rId6" Type="http://schemas.openxmlformats.org/officeDocument/2006/relationships/image" Target="../media/image7.png"/><Relationship Id="rId11" Type="http://schemas.openxmlformats.org/officeDocument/2006/relationships/image" Target="../media/image28.png"/><Relationship Id="rId5" Type="http://schemas.openxmlformats.org/officeDocument/2006/relationships/audio" Target="../media/audio2.wav"/><Relationship Id="rId10" Type="http://schemas.openxmlformats.org/officeDocument/2006/relationships/image" Target="../media/image27.png"/><Relationship Id="rId4" Type="http://schemas.openxmlformats.org/officeDocument/2006/relationships/audio" Target="../media/audio1.wav"/><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wmf"/><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gif"/><Relationship Id="rId3" Type="http://schemas.openxmlformats.org/officeDocument/2006/relationships/image" Target="../media/image1.gif"/><Relationship Id="rId7" Type="http://schemas.openxmlformats.org/officeDocument/2006/relationships/image" Target="../media/image4.gif"/><Relationship Id="rId12"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audio" Target="file:///C:\Documents%20and%20Settings\XPPRESP3\Desktop\nhacdem.wav" TargetMode="External"/><Relationship Id="rId6" Type="http://schemas.openxmlformats.org/officeDocument/2006/relationships/slide" Target="slide3.xml"/><Relationship Id="rId11" Type="http://schemas.openxmlformats.org/officeDocument/2006/relationships/image" Target="../media/image8.gif"/><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gif"/><Relationship Id="rId14"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1 (1567)"/>
          <p:cNvPicPr>
            <a:picLocks noChangeAspect="1" noChangeArrowheads="1" noCrop="1"/>
          </p:cNvPicPr>
          <p:nvPr/>
        </p:nvPicPr>
        <p:blipFill>
          <a:blip r:embed="rId3" cstate="print"/>
          <a:srcRect/>
          <a:stretch>
            <a:fillRect/>
          </a:stretch>
        </p:blipFill>
        <p:spPr bwMode="auto">
          <a:xfrm>
            <a:off x="0" y="4876800"/>
            <a:ext cx="1219200" cy="1981200"/>
          </a:xfrm>
          <a:prstGeom prst="rect">
            <a:avLst/>
          </a:prstGeom>
          <a:noFill/>
        </p:spPr>
      </p:pic>
      <p:pic>
        <p:nvPicPr>
          <p:cNvPr id="8195" name="Picture 3" descr="A021020"/>
          <p:cNvPicPr>
            <a:picLocks noChangeAspect="1" noChangeArrowheads="1"/>
          </p:cNvPicPr>
          <p:nvPr/>
        </p:nvPicPr>
        <p:blipFill>
          <a:blip r:embed="rId4" cstate="print">
            <a:clrChange>
              <a:clrFrom>
                <a:srgbClr val="FAFAFD"/>
              </a:clrFrom>
              <a:clrTo>
                <a:srgbClr val="FAFAFD">
                  <a:alpha val="0"/>
                </a:srgbClr>
              </a:clrTo>
            </a:clrChange>
            <a:lum contrast="48000"/>
          </a:blip>
          <a:srcRect/>
          <a:stretch>
            <a:fillRect/>
          </a:stretch>
        </p:blipFill>
        <p:spPr bwMode="auto">
          <a:xfrm>
            <a:off x="0" y="0"/>
            <a:ext cx="1066800" cy="3276600"/>
          </a:xfrm>
          <a:prstGeom prst="rect">
            <a:avLst/>
          </a:prstGeom>
          <a:noFill/>
          <a:ln w="9525">
            <a:noFill/>
            <a:miter lim="800000"/>
            <a:headEnd/>
            <a:tailEnd/>
          </a:ln>
        </p:spPr>
      </p:pic>
      <p:pic>
        <p:nvPicPr>
          <p:cNvPr id="8196" name="Picture 4" descr="A021020"/>
          <p:cNvPicPr>
            <a:picLocks noChangeAspect="1" noChangeArrowheads="1"/>
          </p:cNvPicPr>
          <p:nvPr/>
        </p:nvPicPr>
        <p:blipFill>
          <a:blip r:embed="rId5" cstate="print">
            <a:clrChange>
              <a:clrFrom>
                <a:srgbClr val="FAFAFD"/>
              </a:clrFrom>
              <a:clrTo>
                <a:srgbClr val="FAFAFD">
                  <a:alpha val="0"/>
                </a:srgbClr>
              </a:clrTo>
            </a:clrChange>
            <a:lum contrast="48000"/>
          </a:blip>
          <a:srcRect/>
          <a:stretch>
            <a:fillRect/>
          </a:stretch>
        </p:blipFill>
        <p:spPr bwMode="auto">
          <a:xfrm>
            <a:off x="8001000" y="0"/>
            <a:ext cx="1143000" cy="3276600"/>
          </a:xfrm>
          <a:prstGeom prst="rect">
            <a:avLst/>
          </a:prstGeom>
          <a:noFill/>
          <a:ln w="9525">
            <a:noFill/>
            <a:miter lim="800000"/>
            <a:headEnd/>
            <a:tailEnd/>
          </a:ln>
        </p:spPr>
      </p:pic>
      <p:pic>
        <p:nvPicPr>
          <p:cNvPr id="8197" name="Picture 5" descr="Floral">
            <a:hlinkClick r:id="rId6" action="ppaction://hlinksldjump"/>
          </p:cNvPr>
          <p:cNvPicPr>
            <a:picLocks noChangeAspect="1" noChangeArrowheads="1" noCrop="1"/>
          </p:cNvPicPr>
          <p:nvPr/>
        </p:nvPicPr>
        <p:blipFill>
          <a:blip r:embed="rId7" cstate="print"/>
          <a:srcRect/>
          <a:stretch>
            <a:fillRect/>
          </a:stretch>
        </p:blipFill>
        <p:spPr bwMode="auto">
          <a:xfrm flipH="1">
            <a:off x="8077200" y="5562600"/>
            <a:ext cx="1066800" cy="1295400"/>
          </a:xfrm>
          <a:prstGeom prst="rect">
            <a:avLst/>
          </a:prstGeom>
          <a:noFill/>
        </p:spPr>
      </p:pic>
      <p:pic>
        <p:nvPicPr>
          <p:cNvPr id="8198" name="Picture 6" descr="flowerba[1]"/>
          <p:cNvPicPr>
            <a:picLocks noChangeAspect="1" noChangeArrowheads="1"/>
          </p:cNvPicPr>
          <p:nvPr/>
        </p:nvPicPr>
        <p:blipFill>
          <a:blip r:embed="rId8" cstate="print"/>
          <a:srcRect/>
          <a:stretch>
            <a:fillRect/>
          </a:stretch>
        </p:blipFill>
        <p:spPr bwMode="auto">
          <a:xfrm>
            <a:off x="1371600" y="6096000"/>
            <a:ext cx="6858000" cy="762000"/>
          </a:xfrm>
          <a:prstGeom prst="rect">
            <a:avLst/>
          </a:prstGeom>
          <a:noFill/>
        </p:spPr>
      </p:pic>
      <p:pic>
        <p:nvPicPr>
          <p:cNvPr id="8199" name="Picture 7" descr="1 (1820)"/>
          <p:cNvPicPr>
            <a:picLocks noChangeAspect="1" noChangeArrowheads="1" noCrop="1"/>
          </p:cNvPicPr>
          <p:nvPr/>
        </p:nvPicPr>
        <p:blipFill>
          <a:blip r:embed="rId9" cstate="print"/>
          <a:srcRect/>
          <a:stretch>
            <a:fillRect/>
          </a:stretch>
        </p:blipFill>
        <p:spPr bwMode="auto">
          <a:xfrm>
            <a:off x="3200400" y="4876800"/>
            <a:ext cx="1978025" cy="1600200"/>
          </a:xfrm>
          <a:prstGeom prst="rect">
            <a:avLst/>
          </a:prstGeom>
          <a:noFill/>
        </p:spPr>
      </p:pic>
      <p:pic>
        <p:nvPicPr>
          <p:cNvPr id="8200" name="nhacdem.wav">
            <a:hlinkClick r:id="" action="ppaction://media"/>
          </p:cNvPr>
          <p:cNvPicPr>
            <a:picLocks noRot="1" noChangeAspect="1" noChangeArrowheads="1"/>
          </p:cNvPicPr>
          <p:nvPr>
            <a:audioFile r:link="rId1"/>
          </p:nvPr>
        </p:nvPicPr>
        <p:blipFill>
          <a:blip r:embed="rId10" cstate="print"/>
          <a:srcRect/>
          <a:stretch>
            <a:fillRect/>
          </a:stretch>
        </p:blipFill>
        <p:spPr bwMode="auto">
          <a:xfrm>
            <a:off x="0" y="6248400"/>
            <a:ext cx="304800" cy="304800"/>
          </a:xfrm>
          <a:prstGeom prst="rect">
            <a:avLst/>
          </a:prstGeom>
          <a:noFill/>
        </p:spPr>
      </p:pic>
      <p:pic>
        <p:nvPicPr>
          <p:cNvPr id="8201" name="Picture 9" descr="ImageX[49]"/>
          <p:cNvPicPr>
            <a:picLocks noChangeAspect="1" noChangeArrowheads="1" noCrop="1"/>
          </p:cNvPicPr>
          <p:nvPr/>
        </p:nvPicPr>
        <p:blipFill>
          <a:blip r:embed="rId11" cstate="print"/>
          <a:srcRect/>
          <a:stretch>
            <a:fillRect/>
          </a:stretch>
        </p:blipFill>
        <p:spPr bwMode="auto">
          <a:xfrm rot="13284630">
            <a:off x="5486400" y="5867400"/>
            <a:ext cx="381000" cy="381000"/>
          </a:xfrm>
          <a:prstGeom prst="rect">
            <a:avLst/>
          </a:prstGeom>
          <a:noFill/>
        </p:spPr>
      </p:pic>
      <p:pic>
        <p:nvPicPr>
          <p:cNvPr id="8202" name="Picture 10" descr="ImageX[50]"/>
          <p:cNvPicPr>
            <a:picLocks noChangeAspect="1" noChangeArrowheads="1" noCrop="1"/>
          </p:cNvPicPr>
          <p:nvPr/>
        </p:nvPicPr>
        <p:blipFill>
          <a:blip r:embed="rId12" cstate="print"/>
          <a:srcRect/>
          <a:stretch>
            <a:fillRect/>
          </a:stretch>
        </p:blipFill>
        <p:spPr bwMode="auto">
          <a:xfrm rot="3185349">
            <a:off x="7155656" y="5874544"/>
            <a:ext cx="595313" cy="581025"/>
          </a:xfrm>
          <a:prstGeom prst="rect">
            <a:avLst/>
          </a:prstGeom>
          <a:noFill/>
        </p:spPr>
      </p:pic>
      <p:pic>
        <p:nvPicPr>
          <p:cNvPr id="8203" name="Picture 11" descr="ImageX[50]"/>
          <p:cNvPicPr>
            <a:picLocks noChangeAspect="1" noChangeArrowheads="1" noCrop="1"/>
          </p:cNvPicPr>
          <p:nvPr/>
        </p:nvPicPr>
        <p:blipFill>
          <a:blip r:embed="rId12" cstate="print"/>
          <a:srcRect/>
          <a:stretch>
            <a:fillRect/>
          </a:stretch>
        </p:blipFill>
        <p:spPr bwMode="auto">
          <a:xfrm>
            <a:off x="6705600" y="5257800"/>
            <a:ext cx="1524000" cy="889000"/>
          </a:xfrm>
          <a:prstGeom prst="rect">
            <a:avLst/>
          </a:prstGeom>
          <a:noFill/>
        </p:spPr>
      </p:pic>
      <p:pic>
        <p:nvPicPr>
          <p:cNvPr id="8204" name="Picture 12" descr="ImageX[49]"/>
          <p:cNvPicPr>
            <a:picLocks noChangeAspect="1" noChangeArrowheads="1" noCrop="1"/>
          </p:cNvPicPr>
          <p:nvPr/>
        </p:nvPicPr>
        <p:blipFill>
          <a:blip r:embed="rId13" cstate="print"/>
          <a:srcRect/>
          <a:stretch>
            <a:fillRect/>
          </a:stretch>
        </p:blipFill>
        <p:spPr bwMode="auto">
          <a:xfrm>
            <a:off x="1981200" y="4953000"/>
            <a:ext cx="914400" cy="990600"/>
          </a:xfrm>
          <a:prstGeom prst="rect">
            <a:avLst/>
          </a:prstGeom>
          <a:noFill/>
        </p:spPr>
      </p:pic>
      <p:pic>
        <p:nvPicPr>
          <p:cNvPr id="8205" name="Picture 13" descr="ImageX[49]"/>
          <p:cNvPicPr>
            <a:picLocks noChangeAspect="1" noChangeArrowheads="1" noCrop="1"/>
          </p:cNvPicPr>
          <p:nvPr/>
        </p:nvPicPr>
        <p:blipFill>
          <a:blip r:embed="rId14" cstate="print"/>
          <a:srcRect/>
          <a:stretch>
            <a:fillRect/>
          </a:stretch>
        </p:blipFill>
        <p:spPr bwMode="auto">
          <a:xfrm rot="13284630">
            <a:off x="6477000" y="6019800"/>
            <a:ext cx="304800" cy="304800"/>
          </a:xfrm>
          <a:prstGeom prst="rect">
            <a:avLst/>
          </a:prstGeom>
          <a:noFill/>
        </p:spPr>
      </p:pic>
      <p:pic>
        <p:nvPicPr>
          <p:cNvPr id="8206" name="Picture 14" descr="ImageX[49]"/>
          <p:cNvPicPr>
            <a:picLocks noChangeAspect="1" noChangeArrowheads="1" noCrop="1"/>
          </p:cNvPicPr>
          <p:nvPr/>
        </p:nvPicPr>
        <p:blipFill>
          <a:blip r:embed="rId14" cstate="print"/>
          <a:srcRect/>
          <a:stretch>
            <a:fillRect/>
          </a:stretch>
        </p:blipFill>
        <p:spPr bwMode="auto">
          <a:xfrm rot="13284630">
            <a:off x="2133600" y="5943600"/>
            <a:ext cx="304800" cy="304800"/>
          </a:xfrm>
          <a:prstGeom prst="rect">
            <a:avLst/>
          </a:prstGeom>
          <a:noFill/>
        </p:spPr>
      </p:pic>
      <p:pic>
        <p:nvPicPr>
          <p:cNvPr id="8207" name="Picture 15" descr="ImageX[50]"/>
          <p:cNvPicPr>
            <a:picLocks noChangeAspect="1" noChangeArrowheads="1" noCrop="1"/>
          </p:cNvPicPr>
          <p:nvPr/>
        </p:nvPicPr>
        <p:blipFill>
          <a:blip r:embed="rId12" cstate="print"/>
          <a:srcRect/>
          <a:stretch>
            <a:fillRect/>
          </a:stretch>
        </p:blipFill>
        <p:spPr bwMode="auto">
          <a:xfrm rot="3185349">
            <a:off x="2570163" y="5821363"/>
            <a:ext cx="533400" cy="520700"/>
          </a:xfrm>
          <a:prstGeom prst="rect">
            <a:avLst/>
          </a:prstGeom>
          <a:noFill/>
        </p:spPr>
      </p:pic>
      <p:sp>
        <p:nvSpPr>
          <p:cNvPr id="8208" name="WordArt 16"/>
          <p:cNvSpPr>
            <a:spLocks noChangeArrowheads="1" noChangeShapeType="1" noTextEdit="1"/>
          </p:cNvSpPr>
          <p:nvPr/>
        </p:nvSpPr>
        <p:spPr bwMode="auto">
          <a:xfrm>
            <a:off x="457200" y="609600"/>
            <a:ext cx="8458200" cy="4343400"/>
          </a:xfrm>
          <a:prstGeom prst="rect">
            <a:avLst/>
          </a:prstGeom>
        </p:spPr>
        <p:txBody>
          <a:bodyPr wrap="none" fromWordArt="1">
            <a:prstTxWarp prst="textPlain">
              <a:avLst>
                <a:gd name="adj" fmla="val 50000"/>
              </a:avLst>
            </a:prstTxWarp>
          </a:bodyPr>
          <a:lstStyle/>
          <a:p>
            <a:pPr algn="ct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Chào</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mừng</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Quý</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thầy</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cô</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giáo</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p>
          <a:p>
            <a:pPr algn="ct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và</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các</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em</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học</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sinh</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a:t>
            </a:r>
            <a:r>
              <a:rPr lang="en-US" sz="2400" kern="10" dirty="0" err="1"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lớp</a:t>
            </a:r>
            <a:r>
              <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rPr>
              <a:t> 5</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20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3" name="Picture 11"/>
          <p:cNvPicPr>
            <a:picLocks noChangeAspect="1" noChangeArrowheads="1"/>
          </p:cNvPicPr>
          <p:nvPr/>
        </p:nvPicPr>
        <p:blipFill>
          <a:blip r:embed="rId2" cstate="print"/>
          <a:srcRect/>
          <a:stretch>
            <a:fillRect/>
          </a:stretch>
        </p:blipFill>
        <p:spPr bwMode="auto">
          <a:xfrm>
            <a:off x="3398838" y="5927725"/>
            <a:ext cx="3497262" cy="625475"/>
          </a:xfrm>
          <a:prstGeom prst="rect">
            <a:avLst/>
          </a:prstGeom>
          <a:noFill/>
        </p:spPr>
      </p:pic>
      <p:grpSp>
        <p:nvGrpSpPr>
          <p:cNvPr id="2" name="Group 31"/>
          <p:cNvGrpSpPr>
            <a:grpSpLocks/>
          </p:cNvGrpSpPr>
          <p:nvPr/>
        </p:nvGrpSpPr>
        <p:grpSpPr bwMode="auto">
          <a:xfrm>
            <a:off x="201613" y="987425"/>
            <a:ext cx="3876675" cy="1885950"/>
            <a:chOff x="127" y="622"/>
            <a:chExt cx="2442" cy="1188"/>
          </a:xfrm>
        </p:grpSpPr>
        <p:pic>
          <p:nvPicPr>
            <p:cNvPr id="23557" name="Picture 5"/>
            <p:cNvPicPr>
              <a:picLocks noChangeAspect="1" noChangeArrowheads="1"/>
            </p:cNvPicPr>
            <p:nvPr/>
          </p:nvPicPr>
          <p:blipFill>
            <a:blip r:embed="rId3" cstate="print"/>
            <a:srcRect/>
            <a:stretch>
              <a:fillRect/>
            </a:stretch>
          </p:blipFill>
          <p:spPr bwMode="auto">
            <a:xfrm>
              <a:off x="127" y="624"/>
              <a:ext cx="1639" cy="1186"/>
            </a:xfrm>
            <a:prstGeom prst="rect">
              <a:avLst/>
            </a:prstGeom>
            <a:noFill/>
          </p:spPr>
        </p:pic>
        <p:sp>
          <p:nvSpPr>
            <p:cNvPr id="23579" name="Rectangle 27"/>
            <p:cNvSpPr>
              <a:spLocks noChangeArrowheads="1"/>
            </p:cNvSpPr>
            <p:nvPr/>
          </p:nvSpPr>
          <p:spPr bwMode="auto">
            <a:xfrm>
              <a:off x="1536" y="622"/>
              <a:ext cx="1033" cy="1179"/>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err="1" smtClean="0">
                  <a:solidFill>
                    <a:schemeClr val="accent5">
                      <a:lumMod val="20000"/>
                      <a:lumOff val="80000"/>
                    </a:schemeClr>
                  </a:solidFill>
                  <a:latin typeface="Times New Roman" pitchFamily="18" charset="0"/>
                  <a:cs typeface="Times New Roman" pitchFamily="18" charset="0"/>
                </a:rPr>
                <a:t>Các</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tinh</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err="1" smtClean="0">
                  <a:solidFill>
                    <a:schemeClr val="accent5">
                      <a:lumMod val="20000"/>
                      <a:lumOff val="80000"/>
                    </a:schemeClr>
                  </a:solidFill>
                  <a:latin typeface="Times New Roman" pitchFamily="18" charset="0"/>
                  <a:cs typeface="Times New Roman" pitchFamily="18" charset="0"/>
                </a:rPr>
                <a:t>trùng</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gặp</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trứng</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3" name="Group 32"/>
          <p:cNvGrpSpPr>
            <a:grpSpLocks/>
          </p:cNvGrpSpPr>
          <p:nvPr/>
        </p:nvGrpSpPr>
        <p:grpSpPr bwMode="auto">
          <a:xfrm>
            <a:off x="4114800" y="1017588"/>
            <a:ext cx="4767263" cy="1804987"/>
            <a:chOff x="2592" y="641"/>
            <a:chExt cx="3003" cy="1137"/>
          </a:xfrm>
        </p:grpSpPr>
        <p:pic>
          <p:nvPicPr>
            <p:cNvPr id="23559" name="Picture 7"/>
            <p:cNvPicPr>
              <a:picLocks noChangeAspect="1" noChangeArrowheads="1"/>
            </p:cNvPicPr>
            <p:nvPr/>
          </p:nvPicPr>
          <p:blipFill>
            <a:blip r:embed="rId4" cstate="print"/>
            <a:srcRect/>
            <a:stretch>
              <a:fillRect/>
            </a:stretch>
          </p:blipFill>
          <p:spPr bwMode="auto">
            <a:xfrm>
              <a:off x="3143" y="649"/>
              <a:ext cx="1606" cy="1129"/>
            </a:xfrm>
            <a:prstGeom prst="rect">
              <a:avLst/>
            </a:prstGeom>
            <a:noFill/>
          </p:spPr>
        </p:pic>
        <p:sp>
          <p:nvSpPr>
            <p:cNvPr id="23569" name="Line 17"/>
            <p:cNvSpPr>
              <a:spLocks noChangeShapeType="1"/>
            </p:cNvSpPr>
            <p:nvPr/>
          </p:nvSpPr>
          <p:spPr bwMode="auto">
            <a:xfrm rot="-5400000">
              <a:off x="2867" y="900"/>
              <a:ext cx="0" cy="549"/>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3581" name="Rectangle 29"/>
            <p:cNvSpPr>
              <a:spLocks noChangeArrowheads="1"/>
            </p:cNvSpPr>
            <p:nvPr/>
          </p:nvSpPr>
          <p:spPr bwMode="auto">
            <a:xfrm>
              <a:off x="4608" y="641"/>
              <a:ext cx="987" cy="1124"/>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dirty="0" err="1" smtClean="0">
                  <a:solidFill>
                    <a:schemeClr val="accent5">
                      <a:lumMod val="20000"/>
                      <a:lumOff val="80000"/>
                    </a:schemeClr>
                  </a:solidFill>
                  <a:latin typeface="Times New Roman" pitchFamily="18" charset="0"/>
                  <a:cs typeface="Times New Roman" pitchFamily="18" charset="0"/>
                </a:rPr>
                <a:t>Một</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tinh</a:t>
              </a:r>
              <a:endParaRPr lang="en-US" sz="2400" b="1" dirty="0" smtClean="0">
                <a:solidFill>
                  <a:schemeClr val="accent5">
                    <a:lumMod val="20000"/>
                    <a:lumOff val="80000"/>
                  </a:schemeClr>
                </a:solidFill>
                <a:latin typeface="Times New Roman" pitchFamily="18" charset="0"/>
                <a:cs typeface="Times New Roman" pitchFamily="18" charset="0"/>
              </a:endParaRPr>
            </a:p>
            <a:p>
              <a:pPr algn="ctr"/>
              <a:r>
                <a:rPr lang="en-US" sz="2400" b="1" dirty="0" err="1" smtClean="0">
                  <a:solidFill>
                    <a:schemeClr val="accent5">
                      <a:lumMod val="20000"/>
                      <a:lumOff val="80000"/>
                    </a:schemeClr>
                  </a:solidFill>
                  <a:latin typeface="Times New Roman" pitchFamily="18" charset="0"/>
                  <a:cs typeface="Times New Roman" pitchFamily="18" charset="0"/>
                </a:rPr>
                <a:t>trùng</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đã</a:t>
              </a:r>
              <a:r>
                <a:rPr lang="en-US" sz="2400" b="1" dirty="0" smtClean="0">
                  <a:solidFill>
                    <a:schemeClr val="accent5">
                      <a:lumMod val="20000"/>
                      <a:lumOff val="80000"/>
                    </a:schemeClr>
                  </a:solidFill>
                  <a:latin typeface="Times New Roman" pitchFamily="18" charset="0"/>
                  <a:cs typeface="Times New Roman" pitchFamily="18" charset="0"/>
                </a:rPr>
                <a:t> </a:t>
              </a:r>
            </a:p>
            <a:p>
              <a:pPr algn="ctr"/>
              <a:r>
                <a:rPr lang="en-US" sz="2400" b="1" dirty="0" err="1" smtClean="0">
                  <a:solidFill>
                    <a:schemeClr val="accent5">
                      <a:lumMod val="20000"/>
                      <a:lumOff val="80000"/>
                    </a:schemeClr>
                  </a:solidFill>
                  <a:latin typeface="Times New Roman" pitchFamily="18" charset="0"/>
                  <a:cs typeface="Times New Roman" pitchFamily="18" charset="0"/>
                </a:rPr>
                <a:t>chui</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được</a:t>
              </a:r>
              <a:endParaRPr lang="en-US" sz="2400" b="1" dirty="0" smtClean="0">
                <a:solidFill>
                  <a:schemeClr val="accent5">
                    <a:lumMod val="20000"/>
                    <a:lumOff val="80000"/>
                  </a:schemeClr>
                </a:solidFill>
                <a:latin typeface="Times New Roman" pitchFamily="18" charset="0"/>
                <a:cs typeface="Times New Roman" pitchFamily="18" charset="0"/>
              </a:endParaRPr>
            </a:p>
            <a:p>
              <a:pPr algn="ctr"/>
              <a:r>
                <a:rPr lang="en-US" sz="2400" b="1" dirty="0" err="1" smtClean="0">
                  <a:solidFill>
                    <a:schemeClr val="accent5">
                      <a:lumMod val="20000"/>
                      <a:lumOff val="80000"/>
                    </a:schemeClr>
                  </a:solidFill>
                  <a:latin typeface="Times New Roman" pitchFamily="18" charset="0"/>
                  <a:cs typeface="Times New Roman" pitchFamily="18" charset="0"/>
                </a:rPr>
                <a:t>vào</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trong</a:t>
              </a:r>
              <a:endParaRPr lang="en-US" sz="2400" b="1" dirty="0" smtClean="0">
                <a:solidFill>
                  <a:schemeClr val="accent5">
                    <a:lumMod val="20000"/>
                    <a:lumOff val="80000"/>
                  </a:schemeClr>
                </a:solidFill>
                <a:latin typeface="Times New Roman" pitchFamily="18" charset="0"/>
                <a:cs typeface="Times New Roman" pitchFamily="18" charset="0"/>
              </a:endParaRPr>
            </a:p>
            <a:p>
              <a:pPr algn="ct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trứng</a:t>
              </a:r>
              <a:endParaRPr lang="en-US" sz="2400" b="1" dirty="0">
                <a:solidFill>
                  <a:schemeClr val="accent5">
                    <a:lumMod val="20000"/>
                    <a:lumOff val="80000"/>
                  </a:schemeClr>
                </a:solidFill>
                <a:latin typeface="Times New Roman" pitchFamily="18" charset="0"/>
                <a:cs typeface="Times New Roman" pitchFamily="18" charset="0"/>
              </a:endParaRPr>
            </a:p>
          </p:txBody>
        </p:sp>
      </p:grpSp>
      <p:grpSp>
        <p:nvGrpSpPr>
          <p:cNvPr id="4" name="Group 33"/>
          <p:cNvGrpSpPr>
            <a:grpSpLocks/>
          </p:cNvGrpSpPr>
          <p:nvPr/>
        </p:nvGrpSpPr>
        <p:grpSpPr bwMode="auto">
          <a:xfrm>
            <a:off x="3352889" y="2830513"/>
            <a:ext cx="5791067" cy="2808287"/>
            <a:chOff x="3005" y="1783"/>
            <a:chExt cx="2737" cy="1225"/>
          </a:xfrm>
        </p:grpSpPr>
        <p:pic>
          <p:nvPicPr>
            <p:cNvPr id="23561" name="Picture 9"/>
            <p:cNvPicPr>
              <a:picLocks noChangeAspect="1" noChangeArrowheads="1"/>
            </p:cNvPicPr>
            <p:nvPr/>
          </p:nvPicPr>
          <p:blipFill>
            <a:blip r:embed="rId5" cstate="print"/>
            <a:srcRect/>
            <a:stretch>
              <a:fillRect/>
            </a:stretch>
          </p:blipFill>
          <p:spPr bwMode="auto">
            <a:xfrm>
              <a:off x="3005" y="2203"/>
              <a:ext cx="1621" cy="805"/>
            </a:xfrm>
            <a:prstGeom prst="rect">
              <a:avLst/>
            </a:prstGeom>
            <a:noFill/>
          </p:spPr>
        </p:pic>
        <p:sp>
          <p:nvSpPr>
            <p:cNvPr id="23570" name="Line 18"/>
            <p:cNvSpPr>
              <a:spLocks noChangeShapeType="1"/>
            </p:cNvSpPr>
            <p:nvPr/>
          </p:nvSpPr>
          <p:spPr bwMode="auto">
            <a:xfrm>
              <a:off x="4065" y="1783"/>
              <a:ext cx="0" cy="420"/>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3582" name="Rectangle 30"/>
            <p:cNvSpPr>
              <a:spLocks noChangeArrowheads="1"/>
            </p:cNvSpPr>
            <p:nvPr/>
          </p:nvSpPr>
          <p:spPr bwMode="auto">
            <a:xfrm>
              <a:off x="4416" y="1978"/>
              <a:ext cx="1326" cy="1020"/>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err="1" smtClean="0">
                  <a:solidFill>
                    <a:schemeClr val="accent5">
                      <a:lumMod val="20000"/>
                      <a:lumOff val="80000"/>
                    </a:schemeClr>
                  </a:solidFill>
                  <a:latin typeface="Times New Roman" pitchFamily="18" charset="0"/>
                  <a:cs typeface="Times New Roman" pitchFamily="18" charset="0"/>
                </a:rPr>
                <a:t>Trứng</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và</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tinh</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trùng</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đã</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kết</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hợp</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với</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nhau</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tạo</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thành</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err="1" smtClean="0">
                  <a:solidFill>
                    <a:schemeClr val="accent5">
                      <a:lumMod val="20000"/>
                      <a:lumOff val="80000"/>
                    </a:schemeClr>
                  </a:solidFill>
                  <a:latin typeface="Times New Roman" pitchFamily="18" charset="0"/>
                  <a:cs typeface="Times New Roman" pitchFamily="18" charset="0"/>
                </a:rPr>
                <a:t>hợp</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tử</a:t>
              </a:r>
              <a:endParaRPr lang="en-US" sz="2800" b="1" dirty="0">
                <a:solidFill>
                  <a:schemeClr val="accent5">
                    <a:lumMod val="20000"/>
                    <a:lumOff val="80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28601" y="495300"/>
            <a:ext cx="3286126" cy="2341563"/>
            <a:chOff x="144" y="312"/>
            <a:chExt cx="2070" cy="1475"/>
          </a:xfrm>
        </p:grpSpPr>
        <p:pic>
          <p:nvPicPr>
            <p:cNvPr id="24591" name="Picture 15"/>
            <p:cNvPicPr>
              <a:picLocks noChangeAspect="1" noChangeArrowheads="1"/>
            </p:cNvPicPr>
            <p:nvPr/>
          </p:nvPicPr>
          <p:blipFill>
            <a:blip r:embed="rId2" cstate="print"/>
            <a:srcRect/>
            <a:stretch>
              <a:fillRect/>
            </a:stretch>
          </p:blipFill>
          <p:spPr bwMode="auto">
            <a:xfrm>
              <a:off x="785" y="312"/>
              <a:ext cx="1429" cy="1475"/>
            </a:xfrm>
            <a:prstGeom prst="rect">
              <a:avLst/>
            </a:prstGeom>
            <a:noFill/>
          </p:spPr>
        </p:pic>
        <p:sp>
          <p:nvSpPr>
            <p:cNvPr id="24596" name="Rectangle 20"/>
            <p:cNvSpPr>
              <a:spLocks noChangeArrowheads="1"/>
            </p:cNvSpPr>
            <p:nvPr/>
          </p:nvSpPr>
          <p:spPr bwMode="auto">
            <a:xfrm>
              <a:off x="144" y="315"/>
              <a:ext cx="631" cy="1454"/>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p>
            <a:p>
              <a:pPr algn="ct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smtClean="0">
                  <a:solidFill>
                    <a:schemeClr val="accent5">
                      <a:lumMod val="20000"/>
                      <a:lumOff val="80000"/>
                    </a:schemeClr>
                  </a:solidFill>
                  <a:latin typeface="Times New Roman" pitchFamily="18" charset="0"/>
                  <a:cs typeface="Times New Roman" pitchFamily="18" charset="0"/>
                </a:rPr>
                <a:t>5</a:t>
              </a:r>
            </a:p>
            <a:p>
              <a:pPr algn="ctr"/>
              <a:r>
                <a:rPr lang="en-US" sz="2800" b="1" dirty="0" err="1" smtClean="0">
                  <a:solidFill>
                    <a:schemeClr val="accent5">
                      <a:lumMod val="20000"/>
                      <a:lumOff val="80000"/>
                    </a:schemeClr>
                  </a:solidFill>
                  <a:latin typeface="Times New Roman" pitchFamily="18" charset="0"/>
                  <a:cs typeface="Times New Roman" pitchFamily="18" charset="0"/>
                </a:rPr>
                <a:t>tuần</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3" name="Group 26"/>
          <p:cNvGrpSpPr>
            <a:grpSpLocks/>
          </p:cNvGrpSpPr>
          <p:nvPr/>
        </p:nvGrpSpPr>
        <p:grpSpPr bwMode="auto">
          <a:xfrm>
            <a:off x="3500438" y="579438"/>
            <a:ext cx="5240337" cy="2335212"/>
            <a:chOff x="2205" y="365"/>
            <a:chExt cx="3301" cy="1471"/>
          </a:xfrm>
        </p:grpSpPr>
        <p:pic>
          <p:nvPicPr>
            <p:cNvPr id="24589" name="Picture 13"/>
            <p:cNvPicPr>
              <a:picLocks noChangeAspect="1" noChangeArrowheads="1"/>
            </p:cNvPicPr>
            <p:nvPr/>
          </p:nvPicPr>
          <p:blipFill>
            <a:blip r:embed="rId3" cstate="print"/>
            <a:srcRect/>
            <a:stretch>
              <a:fillRect/>
            </a:stretch>
          </p:blipFill>
          <p:spPr bwMode="auto">
            <a:xfrm>
              <a:off x="3436" y="365"/>
              <a:ext cx="1389" cy="1471"/>
            </a:xfrm>
            <a:prstGeom prst="rect">
              <a:avLst/>
            </a:prstGeom>
            <a:noFill/>
          </p:spPr>
        </p:pic>
        <p:sp>
          <p:nvSpPr>
            <p:cNvPr id="24593" name="Line 17"/>
            <p:cNvSpPr>
              <a:spLocks noChangeShapeType="1"/>
            </p:cNvSpPr>
            <p:nvPr/>
          </p:nvSpPr>
          <p:spPr bwMode="auto">
            <a:xfrm>
              <a:off x="2205" y="899"/>
              <a:ext cx="1233" cy="0"/>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4597" name="Rectangle 21"/>
            <p:cNvSpPr>
              <a:spLocks noChangeArrowheads="1"/>
            </p:cNvSpPr>
            <p:nvPr/>
          </p:nvSpPr>
          <p:spPr bwMode="auto">
            <a:xfrm>
              <a:off x="4857" y="370"/>
              <a:ext cx="649" cy="1454"/>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p>
            <a:p>
              <a:pPr algn="ct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smtClean="0">
                  <a:solidFill>
                    <a:schemeClr val="accent5">
                      <a:lumMod val="20000"/>
                      <a:lumOff val="80000"/>
                    </a:schemeClr>
                  </a:solidFill>
                  <a:latin typeface="Times New Roman" pitchFamily="18" charset="0"/>
                  <a:cs typeface="Times New Roman" pitchFamily="18" charset="0"/>
                </a:rPr>
                <a:t>8</a:t>
              </a:r>
            </a:p>
            <a:p>
              <a:pPr algn="ctr"/>
              <a:r>
                <a:rPr lang="en-US" sz="2800" b="1" dirty="0" err="1" smtClean="0">
                  <a:solidFill>
                    <a:schemeClr val="accent5">
                      <a:lumMod val="20000"/>
                      <a:lumOff val="80000"/>
                    </a:schemeClr>
                  </a:solidFill>
                  <a:latin typeface="Times New Roman" pitchFamily="18" charset="0"/>
                  <a:cs typeface="Times New Roman" pitchFamily="18" charset="0"/>
                </a:rPr>
                <a:t>tuần</a:t>
              </a:r>
              <a:r>
                <a:rPr lang="en-US" sz="2800" b="1" dirty="0" smtClean="0">
                  <a:solidFill>
                    <a:schemeClr val="accent5">
                      <a:lumMod val="20000"/>
                      <a:lumOff val="80000"/>
                    </a:schemeClr>
                  </a:solidFill>
                  <a:latin typeface="Times New Roman" pitchFamily="18" charset="0"/>
                  <a:cs typeface="Times New Roman" pitchFamily="18" charset="0"/>
                </a:rPr>
                <a:t> </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4" name="Group 27"/>
          <p:cNvGrpSpPr>
            <a:grpSpLocks/>
          </p:cNvGrpSpPr>
          <p:nvPr/>
        </p:nvGrpSpPr>
        <p:grpSpPr bwMode="auto">
          <a:xfrm>
            <a:off x="5224463" y="2922588"/>
            <a:ext cx="3294062" cy="3759200"/>
            <a:chOff x="3291" y="1841"/>
            <a:chExt cx="2075" cy="2368"/>
          </a:xfrm>
        </p:grpSpPr>
        <p:pic>
          <p:nvPicPr>
            <p:cNvPr id="24590" name="Picture 14"/>
            <p:cNvPicPr>
              <a:picLocks noChangeAspect="1" noChangeArrowheads="1"/>
            </p:cNvPicPr>
            <p:nvPr/>
          </p:nvPicPr>
          <p:blipFill>
            <a:blip r:embed="rId4" cstate="print"/>
            <a:srcRect/>
            <a:stretch>
              <a:fillRect/>
            </a:stretch>
          </p:blipFill>
          <p:spPr bwMode="auto">
            <a:xfrm>
              <a:off x="3291" y="2331"/>
              <a:ext cx="2056" cy="1413"/>
            </a:xfrm>
            <a:prstGeom prst="rect">
              <a:avLst/>
            </a:prstGeom>
            <a:noFill/>
          </p:spPr>
        </p:pic>
        <p:sp>
          <p:nvSpPr>
            <p:cNvPr id="24594" name="Line 18"/>
            <p:cNvSpPr>
              <a:spLocks noChangeShapeType="1"/>
            </p:cNvSpPr>
            <p:nvPr/>
          </p:nvSpPr>
          <p:spPr bwMode="auto">
            <a:xfrm>
              <a:off x="4179" y="1841"/>
              <a:ext cx="0" cy="494"/>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4598" name="Rectangle 22"/>
            <p:cNvSpPr>
              <a:spLocks noChangeArrowheads="1"/>
            </p:cNvSpPr>
            <p:nvPr/>
          </p:nvSpPr>
          <p:spPr bwMode="auto">
            <a:xfrm>
              <a:off x="3291" y="3807"/>
              <a:ext cx="2075" cy="402"/>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3 </a:t>
              </a:r>
              <a:r>
                <a:rPr lang="en-US" sz="2800" b="1" dirty="0" err="1" smtClean="0">
                  <a:solidFill>
                    <a:schemeClr val="accent5">
                      <a:lumMod val="20000"/>
                      <a:lumOff val="80000"/>
                    </a:schemeClr>
                  </a:solidFill>
                  <a:latin typeface="Times New Roman" pitchFamily="18" charset="0"/>
                  <a:cs typeface="Times New Roman" pitchFamily="18" charset="0"/>
                </a:rPr>
                <a:t>tháng</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5" name="Group 28"/>
          <p:cNvGrpSpPr>
            <a:grpSpLocks/>
          </p:cNvGrpSpPr>
          <p:nvPr/>
        </p:nvGrpSpPr>
        <p:grpSpPr bwMode="auto">
          <a:xfrm>
            <a:off x="533400" y="3276600"/>
            <a:ext cx="4692649" cy="3405188"/>
            <a:chOff x="336" y="2337"/>
            <a:chExt cx="2956" cy="1872"/>
          </a:xfrm>
        </p:grpSpPr>
        <p:pic>
          <p:nvPicPr>
            <p:cNvPr id="24588" name="Picture 12"/>
            <p:cNvPicPr>
              <a:picLocks noChangeAspect="1" noChangeArrowheads="1"/>
            </p:cNvPicPr>
            <p:nvPr/>
          </p:nvPicPr>
          <p:blipFill>
            <a:blip r:embed="rId5" cstate="print"/>
            <a:srcRect/>
            <a:stretch>
              <a:fillRect/>
            </a:stretch>
          </p:blipFill>
          <p:spPr bwMode="auto">
            <a:xfrm>
              <a:off x="413" y="2337"/>
              <a:ext cx="2096" cy="1399"/>
            </a:xfrm>
            <a:prstGeom prst="rect">
              <a:avLst/>
            </a:prstGeom>
            <a:noFill/>
          </p:spPr>
        </p:pic>
        <p:sp>
          <p:nvSpPr>
            <p:cNvPr id="24595" name="Line 19"/>
            <p:cNvSpPr>
              <a:spLocks noChangeShapeType="1"/>
            </p:cNvSpPr>
            <p:nvPr/>
          </p:nvSpPr>
          <p:spPr bwMode="auto">
            <a:xfrm flipH="1">
              <a:off x="2488" y="2957"/>
              <a:ext cx="804" cy="0"/>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4600" name="Rectangle 24"/>
            <p:cNvSpPr>
              <a:spLocks noChangeArrowheads="1"/>
            </p:cNvSpPr>
            <p:nvPr/>
          </p:nvSpPr>
          <p:spPr bwMode="auto">
            <a:xfrm>
              <a:off x="336" y="3719"/>
              <a:ext cx="2592" cy="490"/>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khoảng</a:t>
              </a:r>
              <a:r>
                <a:rPr lang="en-US" sz="2800" b="1" dirty="0" smtClean="0">
                  <a:solidFill>
                    <a:schemeClr val="accent5">
                      <a:lumMod val="20000"/>
                      <a:lumOff val="80000"/>
                    </a:schemeClr>
                  </a:solidFill>
                  <a:latin typeface="Times New Roman" pitchFamily="18" charset="0"/>
                  <a:cs typeface="Times New Roman" pitchFamily="18" charset="0"/>
                </a:rPr>
                <a:t> 9 </a:t>
              </a:r>
              <a:r>
                <a:rPr lang="en-US" sz="2800" b="1" dirty="0" err="1" smtClean="0">
                  <a:solidFill>
                    <a:schemeClr val="accent5">
                      <a:lumMod val="20000"/>
                      <a:lumOff val="80000"/>
                    </a:schemeClr>
                  </a:solidFill>
                  <a:latin typeface="Times New Roman" pitchFamily="18" charset="0"/>
                  <a:cs typeface="Times New Roman" pitchFamily="18" charset="0"/>
                </a:rPr>
                <a:t>tháng</a:t>
              </a:r>
              <a:endParaRPr lang="en-US" sz="2800" b="1" dirty="0">
                <a:solidFill>
                  <a:schemeClr val="accent5">
                    <a:lumMod val="20000"/>
                    <a:lumOff val="80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686800" cy="2438400"/>
          </a:xfrm>
        </p:spPr>
        <p:txBody>
          <a:bodyPr>
            <a:normAutofit fontScale="90000"/>
          </a:bodyPr>
          <a:lstStyle/>
          <a:p>
            <a:r>
              <a:rPr lang="en-US" sz="6000" b="1" i="1" dirty="0" smtClean="0">
                <a:solidFill>
                  <a:srgbClr val="002060"/>
                </a:solidFill>
                <a:latin typeface="Times New Roman" pitchFamily="18" charset="0"/>
                <a:cs typeface="Times New Roman" pitchFamily="18" charset="0"/>
              </a:rPr>
              <a:t/>
            </a:r>
            <a:br>
              <a:rPr lang="en-US" sz="6000" b="1" i="1" dirty="0" smtClean="0">
                <a:solidFill>
                  <a:srgbClr val="002060"/>
                </a:solidFill>
                <a:latin typeface="Times New Roman" pitchFamily="18" charset="0"/>
                <a:cs typeface="Times New Roman" pitchFamily="18" charset="0"/>
              </a:rPr>
            </a:br>
            <a:r>
              <a:rPr lang="en-US" sz="6700" b="1" i="1" dirty="0" err="1" smtClean="0">
                <a:solidFill>
                  <a:srgbClr val="002060"/>
                </a:solidFill>
                <a:latin typeface="Times New Roman" pitchFamily="18" charset="0"/>
                <a:cs typeface="Times New Roman" pitchFamily="18" charset="0"/>
              </a:rPr>
              <a:t>Trò</a:t>
            </a:r>
            <a:r>
              <a:rPr lang="en-US" sz="6700" b="1" i="1" dirty="0" smtClean="0">
                <a:solidFill>
                  <a:srgbClr val="002060"/>
                </a:solidFill>
                <a:latin typeface="Times New Roman" pitchFamily="18" charset="0"/>
                <a:cs typeface="Times New Roman" pitchFamily="18" charset="0"/>
              </a:rPr>
              <a:t> </a:t>
            </a:r>
            <a:r>
              <a:rPr lang="en-US" sz="6700" b="1" i="1" dirty="0" err="1" smtClean="0">
                <a:solidFill>
                  <a:srgbClr val="002060"/>
                </a:solidFill>
                <a:latin typeface="Times New Roman" pitchFamily="18" charset="0"/>
                <a:cs typeface="Times New Roman" pitchFamily="18" charset="0"/>
              </a:rPr>
              <a:t>chơi</a:t>
            </a:r>
            <a:r>
              <a:rPr lang="en-US" sz="6700" b="1" i="1" dirty="0" smtClean="0">
                <a:solidFill>
                  <a:srgbClr val="002060"/>
                </a:solidFill>
                <a:latin typeface="Times New Roman" pitchFamily="18" charset="0"/>
                <a:cs typeface="Times New Roman" pitchFamily="18" charset="0"/>
              </a:rPr>
              <a:t/>
            </a:r>
            <a:br>
              <a:rPr lang="en-US" sz="6700" b="1" i="1" dirty="0" smtClean="0">
                <a:solidFill>
                  <a:srgbClr val="002060"/>
                </a:solidFill>
                <a:latin typeface="Times New Roman" pitchFamily="18" charset="0"/>
                <a:cs typeface="Times New Roman" pitchFamily="18" charset="0"/>
              </a:rPr>
            </a:br>
            <a:r>
              <a:rPr lang="en-US" sz="6700" b="1" i="1" dirty="0" smtClean="0">
                <a:solidFill>
                  <a:srgbClr val="002060"/>
                </a:solidFill>
                <a:latin typeface="Times New Roman" pitchFamily="18" charset="0"/>
                <a:cs typeface="Times New Roman" pitchFamily="18" charset="0"/>
              </a:rPr>
              <a:t>Ô </a:t>
            </a:r>
            <a:r>
              <a:rPr lang="en-US" sz="6700" b="1" i="1" dirty="0" err="1" smtClean="0">
                <a:solidFill>
                  <a:srgbClr val="002060"/>
                </a:solidFill>
                <a:latin typeface="Times New Roman" pitchFamily="18" charset="0"/>
                <a:cs typeface="Times New Roman" pitchFamily="18" charset="0"/>
              </a:rPr>
              <a:t>chữ</a:t>
            </a:r>
            <a:r>
              <a:rPr lang="en-US" sz="6700" b="1" i="1" dirty="0" smtClean="0">
                <a:solidFill>
                  <a:srgbClr val="002060"/>
                </a:solidFill>
                <a:latin typeface="Times New Roman" pitchFamily="18" charset="0"/>
                <a:cs typeface="Times New Roman" pitchFamily="18" charset="0"/>
              </a:rPr>
              <a:t> </a:t>
            </a:r>
            <a:r>
              <a:rPr lang="en-US" sz="6700" b="1" i="1" dirty="0" err="1" smtClean="0">
                <a:solidFill>
                  <a:srgbClr val="002060"/>
                </a:solidFill>
                <a:latin typeface="Times New Roman" pitchFamily="18" charset="0"/>
                <a:cs typeface="Times New Roman" pitchFamily="18" charset="0"/>
              </a:rPr>
              <a:t>kì</a:t>
            </a:r>
            <a:r>
              <a:rPr lang="en-US" sz="6700" b="1" i="1" dirty="0" smtClean="0">
                <a:solidFill>
                  <a:srgbClr val="002060"/>
                </a:solidFill>
                <a:latin typeface="Times New Roman" pitchFamily="18" charset="0"/>
                <a:cs typeface="Times New Roman" pitchFamily="18" charset="0"/>
              </a:rPr>
              <a:t> </a:t>
            </a:r>
            <a:r>
              <a:rPr lang="en-US" sz="6700" b="1" i="1" dirty="0" err="1" smtClean="0">
                <a:solidFill>
                  <a:srgbClr val="002060"/>
                </a:solidFill>
                <a:latin typeface="Times New Roman" pitchFamily="18" charset="0"/>
                <a:cs typeface="Times New Roman" pitchFamily="18" charset="0"/>
              </a:rPr>
              <a:t>diệu</a:t>
            </a:r>
            <a:endParaRPr lang="en-US" sz="67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flipH="1">
            <a:off x="4533595" y="472190"/>
            <a:ext cx="3848405" cy="733519"/>
            <a:chOff x="9491999" y="2001252"/>
            <a:chExt cx="2558317" cy="361495"/>
          </a:xfrm>
        </p:grpSpPr>
        <p:sp>
          <p:nvSpPr>
            <p:cNvPr id="14607" name="Rectangle 7"/>
            <p:cNvSpPr>
              <a:spLocks noChangeArrowheads="1"/>
            </p:cNvSpPr>
            <p:nvPr/>
          </p:nvSpPr>
          <p:spPr bwMode="auto">
            <a:xfrm>
              <a:off x="10941466"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08" name="Rectangle 8"/>
            <p:cNvSpPr>
              <a:spLocks noChangeArrowheads="1"/>
            </p:cNvSpPr>
            <p:nvPr/>
          </p:nvSpPr>
          <p:spPr bwMode="auto">
            <a:xfrm>
              <a:off x="11315587"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09" name="Rectangle 9"/>
            <p:cNvSpPr>
              <a:spLocks noChangeArrowheads="1"/>
            </p:cNvSpPr>
            <p:nvPr/>
          </p:nvSpPr>
          <p:spPr bwMode="auto">
            <a:xfrm>
              <a:off x="11690180" y="2001252"/>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0" name="Rectangle 3"/>
            <p:cNvSpPr>
              <a:spLocks noChangeArrowheads="1"/>
            </p:cNvSpPr>
            <p:nvPr/>
          </p:nvSpPr>
          <p:spPr bwMode="auto">
            <a:xfrm>
              <a:off x="949199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1" name="Rectangle 4"/>
            <p:cNvSpPr>
              <a:spLocks noChangeArrowheads="1"/>
            </p:cNvSpPr>
            <p:nvPr/>
          </p:nvSpPr>
          <p:spPr bwMode="auto">
            <a:xfrm>
              <a:off x="9852135"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2" name="Rectangle 5"/>
            <p:cNvSpPr>
              <a:spLocks noChangeArrowheads="1"/>
            </p:cNvSpPr>
            <p:nvPr/>
          </p:nvSpPr>
          <p:spPr bwMode="auto">
            <a:xfrm>
              <a:off x="10210684"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3" name="Rectangle 6"/>
            <p:cNvSpPr>
              <a:spLocks noChangeArrowheads="1"/>
            </p:cNvSpPr>
            <p:nvPr/>
          </p:nvSpPr>
          <p:spPr bwMode="auto">
            <a:xfrm>
              <a:off x="1057081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0" name="Group 62"/>
          <p:cNvGrpSpPr>
            <a:grpSpLocks/>
          </p:cNvGrpSpPr>
          <p:nvPr/>
        </p:nvGrpSpPr>
        <p:grpSpPr bwMode="auto">
          <a:xfrm>
            <a:off x="1524000" y="5430089"/>
            <a:ext cx="2460738" cy="880223"/>
            <a:chOff x="451" y="2931"/>
            <a:chExt cx="1142" cy="363"/>
          </a:xfrm>
        </p:grpSpPr>
        <p:sp>
          <p:nvSpPr>
            <p:cNvPr id="14546" name="Rectangle 63"/>
            <p:cNvSpPr>
              <a:spLocks noChangeArrowheads="1"/>
            </p:cNvSpPr>
            <p:nvPr/>
          </p:nvSpPr>
          <p:spPr bwMode="auto">
            <a:xfrm>
              <a:off x="914"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7" name="Rectangle 64"/>
            <p:cNvSpPr>
              <a:spLocks noChangeArrowheads="1"/>
            </p:cNvSpPr>
            <p:nvPr/>
          </p:nvSpPr>
          <p:spPr bwMode="auto">
            <a:xfrm>
              <a:off x="114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8" name="Rectangle 65"/>
            <p:cNvSpPr>
              <a:spLocks noChangeArrowheads="1"/>
            </p:cNvSpPr>
            <p:nvPr/>
          </p:nvSpPr>
          <p:spPr bwMode="auto">
            <a:xfrm>
              <a:off x="1367"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9" name="Rectangle 66"/>
            <p:cNvSpPr>
              <a:spLocks noChangeArrowheads="1"/>
            </p:cNvSpPr>
            <p:nvPr/>
          </p:nvSpPr>
          <p:spPr bwMode="auto">
            <a:xfrm>
              <a:off x="451"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50" name="Rectangle 67"/>
            <p:cNvSpPr>
              <a:spLocks noChangeArrowheads="1"/>
            </p:cNvSpPr>
            <p:nvPr/>
          </p:nvSpPr>
          <p:spPr bwMode="auto">
            <a:xfrm>
              <a:off x="678"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1" name="Group 55"/>
          <p:cNvGrpSpPr>
            <a:grpSpLocks/>
          </p:cNvGrpSpPr>
          <p:nvPr/>
        </p:nvGrpSpPr>
        <p:grpSpPr bwMode="auto">
          <a:xfrm>
            <a:off x="3505200" y="4529977"/>
            <a:ext cx="3620000" cy="880223"/>
            <a:chOff x="748" y="2568"/>
            <a:chExt cx="1604" cy="363"/>
          </a:xfrm>
        </p:grpSpPr>
        <p:sp>
          <p:nvSpPr>
            <p:cNvPr id="14539" name="Rectangle 56"/>
            <p:cNvSpPr>
              <a:spLocks noChangeArrowheads="1"/>
            </p:cNvSpPr>
            <p:nvPr/>
          </p:nvSpPr>
          <p:spPr bwMode="auto">
            <a:xfrm>
              <a:off x="74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0"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1" name="Rectangle 58"/>
            <p:cNvSpPr>
              <a:spLocks noChangeArrowheads="1"/>
            </p:cNvSpPr>
            <p:nvPr/>
          </p:nvSpPr>
          <p:spPr bwMode="auto">
            <a:xfrm>
              <a:off x="988"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2" name="Rectangle 59"/>
            <p:cNvSpPr>
              <a:spLocks noChangeArrowheads="1"/>
            </p:cNvSpPr>
            <p:nvPr/>
          </p:nvSpPr>
          <p:spPr bwMode="auto">
            <a:xfrm>
              <a:off x="145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3" name="Rectangle 60"/>
            <p:cNvSpPr>
              <a:spLocks noChangeArrowheads="1"/>
            </p:cNvSpPr>
            <p:nvPr/>
          </p:nvSpPr>
          <p:spPr bwMode="auto">
            <a:xfrm>
              <a:off x="1684"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4" name="Rectangle 60"/>
            <p:cNvSpPr>
              <a:spLocks noChangeArrowheads="1"/>
            </p:cNvSpPr>
            <p:nvPr/>
          </p:nvSpPr>
          <p:spPr bwMode="auto">
            <a:xfrm>
              <a:off x="1900"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5" name="Rectangle 60"/>
            <p:cNvSpPr>
              <a:spLocks noChangeArrowheads="1"/>
            </p:cNvSpPr>
            <p:nvPr/>
          </p:nvSpPr>
          <p:spPr bwMode="auto">
            <a:xfrm>
              <a:off x="2126"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2" name="Group 2"/>
          <p:cNvGrpSpPr>
            <a:grpSpLocks/>
          </p:cNvGrpSpPr>
          <p:nvPr/>
        </p:nvGrpSpPr>
        <p:grpSpPr bwMode="auto">
          <a:xfrm flipH="1">
            <a:off x="4533595" y="472190"/>
            <a:ext cx="3826857" cy="733519"/>
            <a:chOff x="8779729" y="667704"/>
            <a:chExt cx="2545640" cy="361495"/>
          </a:xfrm>
        </p:grpSpPr>
        <p:sp>
          <p:nvSpPr>
            <p:cNvPr id="14532" name="Rectangle 7"/>
            <p:cNvSpPr>
              <a:spLocks noChangeArrowheads="1"/>
            </p:cNvSpPr>
            <p:nvPr/>
          </p:nvSpPr>
          <p:spPr bwMode="auto">
            <a:xfrm>
              <a:off x="10244962"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533" name="Rectangle 8"/>
            <p:cNvSpPr>
              <a:spLocks noChangeArrowheads="1"/>
            </p:cNvSpPr>
            <p:nvPr/>
          </p:nvSpPr>
          <p:spPr bwMode="auto">
            <a:xfrm>
              <a:off x="10605097"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sp>
          <p:nvSpPr>
            <p:cNvPr id="14534" name="Rectangle 9"/>
            <p:cNvSpPr>
              <a:spLocks noChangeArrowheads="1"/>
            </p:cNvSpPr>
            <p:nvPr/>
          </p:nvSpPr>
          <p:spPr bwMode="auto">
            <a:xfrm>
              <a:off x="10965233" y="667704"/>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S</a:t>
              </a:r>
            </a:p>
          </p:txBody>
        </p:sp>
        <p:sp>
          <p:nvSpPr>
            <p:cNvPr id="14535" name="Rectangle 3"/>
            <p:cNvSpPr>
              <a:spLocks noChangeArrowheads="1"/>
            </p:cNvSpPr>
            <p:nvPr/>
          </p:nvSpPr>
          <p:spPr bwMode="auto">
            <a:xfrm>
              <a:off x="877972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536" name="Rectangle 4"/>
            <p:cNvSpPr>
              <a:spLocks noChangeArrowheads="1"/>
            </p:cNvSpPr>
            <p:nvPr/>
          </p:nvSpPr>
          <p:spPr bwMode="auto">
            <a:xfrm>
              <a:off x="9139864"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537" name="Rectangle 5"/>
            <p:cNvSpPr>
              <a:spLocks noChangeArrowheads="1"/>
            </p:cNvSpPr>
            <p:nvPr/>
          </p:nvSpPr>
          <p:spPr bwMode="auto">
            <a:xfrm>
              <a:off x="9498413"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S</a:t>
              </a:r>
            </a:p>
          </p:txBody>
        </p:sp>
        <p:sp>
          <p:nvSpPr>
            <p:cNvPr id="14538" name="Rectangle 6"/>
            <p:cNvSpPr>
              <a:spLocks noChangeArrowheads="1"/>
            </p:cNvSpPr>
            <p:nvPr/>
          </p:nvSpPr>
          <p:spPr bwMode="auto">
            <a:xfrm>
              <a:off x="985854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grpSp>
      <p:pic>
        <p:nvPicPr>
          <p:cNvPr id="310282" name="lang-toi.mid">
            <a:hlinkClick r:id="" action="ppaction://media"/>
          </p:cNvPr>
          <p:cNvPicPr>
            <a:picLocks noRot="1" noChangeAspect="1" noChangeArrowheads="1"/>
          </p:cNvPicPr>
          <p:nvPr>
            <a:audioFile r:link="rId1"/>
          </p:nvPr>
        </p:nvPicPr>
        <p:blipFill>
          <a:blip r:embed="rId5" cstate="print"/>
          <a:srcRect/>
          <a:stretch>
            <a:fillRect/>
          </a:stretch>
        </p:blipFill>
        <p:spPr bwMode="auto">
          <a:xfrm>
            <a:off x="41275" y="6623050"/>
            <a:ext cx="304800" cy="304800"/>
          </a:xfrm>
          <a:prstGeom prst="rect">
            <a:avLst/>
          </a:prstGeom>
          <a:noFill/>
          <a:ln w="9525">
            <a:noFill/>
            <a:miter lim="800000"/>
            <a:headEnd/>
            <a:tailEnd/>
          </a:ln>
        </p:spPr>
      </p:pic>
      <p:sp>
        <p:nvSpPr>
          <p:cNvPr id="310311" name="Oval 39">
            <a:hlinkClick r:id="rId6" action="ppaction://hlinksldjump"/>
          </p:cNvPr>
          <p:cNvSpPr>
            <a:spLocks noChangeArrowheads="1"/>
          </p:cNvSpPr>
          <p:nvPr/>
        </p:nvSpPr>
        <p:spPr bwMode="auto">
          <a:xfrm>
            <a:off x="304800" y="61660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1</a:t>
            </a:r>
          </a:p>
        </p:txBody>
      </p:sp>
      <p:sp>
        <p:nvSpPr>
          <p:cNvPr id="310312" name="Oval 40">
            <a:hlinkClick r:id="rId7" action="ppaction://hlinksldjump"/>
          </p:cNvPr>
          <p:cNvSpPr>
            <a:spLocks noChangeArrowheads="1"/>
          </p:cNvSpPr>
          <p:nvPr/>
        </p:nvSpPr>
        <p:spPr bwMode="auto">
          <a:xfrm>
            <a:off x="304800" y="1447600"/>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a:latin typeface="Times New Roman" pitchFamily="18" charset="0"/>
                <a:cs typeface="Times New Roman" pitchFamily="18" charset="0"/>
              </a:rPr>
              <a:t>2</a:t>
            </a:r>
          </a:p>
        </p:txBody>
      </p:sp>
      <p:sp>
        <p:nvSpPr>
          <p:cNvPr id="310313" name="Oval 41">
            <a:hlinkClick r:id="rId8" action="ppaction://hlinksldjump"/>
          </p:cNvPr>
          <p:cNvSpPr>
            <a:spLocks noChangeArrowheads="1"/>
          </p:cNvSpPr>
          <p:nvPr/>
        </p:nvSpPr>
        <p:spPr bwMode="auto">
          <a:xfrm>
            <a:off x="304800" y="2239160"/>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3</a:t>
            </a:r>
          </a:p>
        </p:txBody>
      </p:sp>
      <p:sp>
        <p:nvSpPr>
          <p:cNvPr id="310314" name="Oval 42">
            <a:hlinkClick r:id="rId9" action="ppaction://hlinksldjump"/>
          </p:cNvPr>
          <p:cNvSpPr>
            <a:spLocks noChangeArrowheads="1"/>
          </p:cNvSpPr>
          <p:nvPr/>
        </p:nvSpPr>
        <p:spPr bwMode="auto">
          <a:xfrm>
            <a:off x="304800" y="3016770"/>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4</a:t>
            </a:r>
          </a:p>
        </p:txBody>
      </p:sp>
      <p:sp>
        <p:nvSpPr>
          <p:cNvPr id="310326" name="Oval 54">
            <a:hlinkClick r:id="rId10" action="ppaction://hlinksldjump"/>
          </p:cNvPr>
          <p:cNvSpPr>
            <a:spLocks noChangeArrowheads="1"/>
          </p:cNvSpPr>
          <p:nvPr/>
        </p:nvSpPr>
        <p:spPr bwMode="auto">
          <a:xfrm>
            <a:off x="304800" y="380201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a:latin typeface="Times New Roman" pitchFamily="18" charset="0"/>
                <a:cs typeface="Times New Roman" pitchFamily="18" charset="0"/>
              </a:rPr>
              <a:t>5</a:t>
            </a:r>
          </a:p>
        </p:txBody>
      </p:sp>
      <p:sp>
        <p:nvSpPr>
          <p:cNvPr id="310333" name="Oval 61">
            <a:hlinkClick r:id="rId11" action="ppaction://hlinksldjump"/>
          </p:cNvPr>
          <p:cNvSpPr>
            <a:spLocks noChangeArrowheads="1"/>
          </p:cNvSpPr>
          <p:nvPr/>
        </p:nvSpPr>
        <p:spPr bwMode="auto">
          <a:xfrm>
            <a:off x="304800" y="468643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6</a:t>
            </a:r>
          </a:p>
        </p:txBody>
      </p:sp>
      <p:sp>
        <p:nvSpPr>
          <p:cNvPr id="310416" name="Oval 144">
            <a:hlinkClick r:id="rId12" action="ppaction://hlinksldjump"/>
          </p:cNvPr>
          <p:cNvSpPr>
            <a:spLocks noChangeArrowheads="1"/>
          </p:cNvSpPr>
          <p:nvPr/>
        </p:nvSpPr>
        <p:spPr bwMode="auto">
          <a:xfrm>
            <a:off x="351020" y="552588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7</a:t>
            </a:r>
          </a:p>
        </p:txBody>
      </p:sp>
      <p:grpSp>
        <p:nvGrpSpPr>
          <p:cNvPr id="13" name="Group 11"/>
          <p:cNvGrpSpPr>
            <a:grpSpLocks/>
          </p:cNvGrpSpPr>
          <p:nvPr/>
        </p:nvGrpSpPr>
        <p:grpSpPr bwMode="auto">
          <a:xfrm>
            <a:off x="3048000" y="1223022"/>
            <a:ext cx="2540464" cy="834378"/>
            <a:chOff x="2064" y="1026"/>
            <a:chExt cx="1179" cy="363"/>
          </a:xfrm>
        </p:grpSpPr>
        <p:sp>
          <p:nvSpPr>
            <p:cNvPr id="14527"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8"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9"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30" name="Rectangle 19"/>
            <p:cNvSpPr>
              <a:spLocks noChangeArrowheads="1"/>
            </p:cNvSpPr>
            <p:nvPr/>
          </p:nvSpPr>
          <p:spPr bwMode="auto">
            <a:xfrm>
              <a:off x="274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31" name="Rectangle 20"/>
            <p:cNvSpPr>
              <a:spLocks noChangeArrowheads="1"/>
            </p:cNvSpPr>
            <p:nvPr/>
          </p:nvSpPr>
          <p:spPr bwMode="auto">
            <a:xfrm>
              <a:off x="297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4" name="Group 11"/>
          <p:cNvGrpSpPr>
            <a:grpSpLocks/>
          </p:cNvGrpSpPr>
          <p:nvPr/>
        </p:nvGrpSpPr>
        <p:grpSpPr bwMode="auto">
          <a:xfrm>
            <a:off x="3048000" y="1223022"/>
            <a:ext cx="2562012" cy="834378"/>
            <a:chOff x="2064" y="1026"/>
            <a:chExt cx="1189" cy="363"/>
          </a:xfrm>
        </p:grpSpPr>
        <p:sp>
          <p:nvSpPr>
            <p:cNvPr id="14522"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523"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R</a:t>
              </a:r>
            </a:p>
          </p:txBody>
        </p:sp>
        <p:sp>
          <p:nvSpPr>
            <p:cNvPr id="14524"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U</a:t>
              </a:r>
            </a:p>
          </p:txBody>
        </p:sp>
        <p:sp>
          <p:nvSpPr>
            <p:cNvPr id="14525" name="Rectangle 19"/>
            <p:cNvSpPr>
              <a:spLocks noChangeArrowheads="1"/>
            </p:cNvSpPr>
            <p:nvPr/>
          </p:nvSpPr>
          <p:spPr bwMode="auto">
            <a:xfrm>
              <a:off x="275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526" name="Rectangle 20"/>
            <p:cNvSpPr>
              <a:spLocks noChangeArrowheads="1"/>
            </p:cNvSpPr>
            <p:nvPr/>
          </p:nvSpPr>
          <p:spPr bwMode="auto">
            <a:xfrm>
              <a:off x="298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grpSp>
      <p:grpSp>
        <p:nvGrpSpPr>
          <p:cNvPr id="15" name="Group 21"/>
          <p:cNvGrpSpPr>
            <a:grpSpLocks/>
          </p:cNvGrpSpPr>
          <p:nvPr/>
        </p:nvGrpSpPr>
        <p:grpSpPr bwMode="auto">
          <a:xfrm>
            <a:off x="3541627" y="2064279"/>
            <a:ext cx="3087773" cy="831321"/>
            <a:chOff x="2127" y="1207"/>
            <a:chExt cx="1391" cy="363"/>
          </a:xfrm>
        </p:grpSpPr>
        <p:sp>
          <p:nvSpPr>
            <p:cNvPr id="14516" name="Rectangle 22"/>
            <p:cNvSpPr>
              <a:spLocks noChangeArrowheads="1"/>
            </p:cNvSpPr>
            <p:nvPr/>
          </p:nvSpPr>
          <p:spPr bwMode="auto">
            <a:xfrm>
              <a:off x="2363"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17" name="Rectangle 25"/>
            <p:cNvSpPr>
              <a:spLocks noChangeArrowheads="1"/>
            </p:cNvSpPr>
            <p:nvPr/>
          </p:nvSpPr>
          <p:spPr bwMode="auto">
            <a:xfrm>
              <a:off x="2127"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18"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19"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0"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1" name="Rectangle 28"/>
            <p:cNvSpPr>
              <a:spLocks noChangeArrowheads="1"/>
            </p:cNvSpPr>
            <p:nvPr/>
          </p:nvSpPr>
          <p:spPr bwMode="auto">
            <a:xfrm>
              <a:off x="3292"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6" name="Group 21"/>
          <p:cNvGrpSpPr>
            <a:grpSpLocks/>
          </p:cNvGrpSpPr>
          <p:nvPr/>
        </p:nvGrpSpPr>
        <p:grpSpPr bwMode="auto">
          <a:xfrm>
            <a:off x="3585992" y="2064279"/>
            <a:ext cx="3041253" cy="831321"/>
            <a:chOff x="2149" y="1207"/>
            <a:chExt cx="1371" cy="363"/>
          </a:xfrm>
        </p:grpSpPr>
        <p:sp>
          <p:nvSpPr>
            <p:cNvPr id="14510" name="Rectangle 24"/>
            <p:cNvSpPr>
              <a:spLocks noChangeArrowheads="1"/>
            </p:cNvSpPr>
            <p:nvPr/>
          </p:nvSpPr>
          <p:spPr bwMode="auto">
            <a:xfrm>
              <a:off x="237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latin typeface="Times New Roman" pitchFamily="18" charset="0"/>
                  <a:cs typeface="Times New Roman" pitchFamily="18" charset="0"/>
                </a:rPr>
                <a:t>O</a:t>
              </a:r>
            </a:p>
          </p:txBody>
        </p:sp>
        <p:sp>
          <p:nvSpPr>
            <p:cNvPr id="14511" name="Rectangle 25"/>
            <p:cNvSpPr>
              <a:spLocks noChangeArrowheads="1"/>
            </p:cNvSpPr>
            <p:nvPr/>
          </p:nvSpPr>
          <p:spPr bwMode="auto">
            <a:xfrm>
              <a:off x="2149"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C</a:t>
              </a:r>
            </a:p>
          </p:txBody>
        </p:sp>
        <p:sp>
          <p:nvSpPr>
            <p:cNvPr id="14512"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latin typeface="Times New Roman" pitchFamily="18" charset="0"/>
                  <a:cs typeface="Times New Roman" pitchFamily="18" charset="0"/>
                </a:rPr>
                <a:t>N</a:t>
              </a:r>
            </a:p>
          </p:txBody>
        </p:sp>
        <p:sp>
          <p:nvSpPr>
            <p:cNvPr id="14513"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sp>
          <p:nvSpPr>
            <p:cNvPr id="14514"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515" name="Rectangle 28"/>
            <p:cNvSpPr>
              <a:spLocks noChangeArrowheads="1"/>
            </p:cNvSpPr>
            <p:nvPr/>
          </p:nvSpPr>
          <p:spPr bwMode="auto">
            <a:xfrm>
              <a:off x="3294"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grpSp>
      <p:grpSp>
        <p:nvGrpSpPr>
          <p:cNvPr id="17" name="Group 29"/>
          <p:cNvGrpSpPr>
            <a:grpSpLocks/>
          </p:cNvGrpSpPr>
          <p:nvPr/>
        </p:nvGrpSpPr>
        <p:grpSpPr bwMode="auto">
          <a:xfrm>
            <a:off x="4103229" y="2915489"/>
            <a:ext cx="4964571" cy="843547"/>
            <a:chOff x="1496" y="1888"/>
            <a:chExt cx="2290" cy="368"/>
          </a:xfrm>
        </p:grpSpPr>
        <p:sp>
          <p:nvSpPr>
            <p:cNvPr id="14500" name="Rectangle 30"/>
            <p:cNvSpPr>
              <a:spLocks noChangeArrowheads="1"/>
            </p:cNvSpPr>
            <p:nvPr/>
          </p:nvSpPr>
          <p:spPr bwMode="auto">
            <a:xfrm>
              <a:off x="2187" y="189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1" name="Rectangle 31"/>
            <p:cNvSpPr>
              <a:spLocks noChangeArrowheads="1"/>
            </p:cNvSpPr>
            <p:nvPr/>
          </p:nvSpPr>
          <p:spPr bwMode="auto">
            <a:xfrm>
              <a:off x="172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2" name="Rectangle 32"/>
            <p:cNvSpPr>
              <a:spLocks noChangeArrowheads="1"/>
            </p:cNvSpPr>
            <p:nvPr/>
          </p:nvSpPr>
          <p:spPr bwMode="auto">
            <a:xfrm>
              <a:off x="195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3" name="Rectangle 33"/>
            <p:cNvSpPr>
              <a:spLocks noChangeArrowheads="1"/>
            </p:cNvSpPr>
            <p:nvPr/>
          </p:nvSpPr>
          <p:spPr bwMode="auto">
            <a:xfrm>
              <a:off x="1496" y="1893"/>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4"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5"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6"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7"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8"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9" name="Rectangle 38"/>
            <p:cNvSpPr>
              <a:spLocks noChangeArrowheads="1"/>
            </p:cNvSpPr>
            <p:nvPr/>
          </p:nvSpPr>
          <p:spPr bwMode="auto">
            <a:xfrm>
              <a:off x="356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8" name="Group 43"/>
          <p:cNvGrpSpPr>
            <a:grpSpLocks/>
          </p:cNvGrpSpPr>
          <p:nvPr/>
        </p:nvGrpSpPr>
        <p:grpSpPr bwMode="auto">
          <a:xfrm>
            <a:off x="1081087" y="3740679"/>
            <a:ext cx="5483869" cy="831321"/>
            <a:chOff x="920" y="2704"/>
            <a:chExt cx="2561" cy="363"/>
          </a:xfrm>
        </p:grpSpPr>
        <p:sp>
          <p:nvSpPr>
            <p:cNvPr id="14489" name="Rectangle 44"/>
            <p:cNvSpPr>
              <a:spLocks noChangeArrowheads="1"/>
            </p:cNvSpPr>
            <p:nvPr/>
          </p:nvSpPr>
          <p:spPr bwMode="auto">
            <a:xfrm>
              <a:off x="9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0" name="Rectangle 45"/>
            <p:cNvSpPr>
              <a:spLocks noChangeArrowheads="1"/>
            </p:cNvSpPr>
            <p:nvPr/>
          </p:nvSpPr>
          <p:spPr bwMode="auto">
            <a:xfrm>
              <a:off x="114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1" name="Rectangle 46"/>
            <p:cNvSpPr>
              <a:spLocks noChangeArrowheads="1"/>
            </p:cNvSpPr>
            <p:nvPr/>
          </p:nvSpPr>
          <p:spPr bwMode="auto">
            <a:xfrm>
              <a:off x="16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2" name="Rectangle 47"/>
            <p:cNvSpPr>
              <a:spLocks noChangeArrowheads="1"/>
            </p:cNvSpPr>
            <p:nvPr/>
          </p:nvSpPr>
          <p:spPr bwMode="auto">
            <a:xfrm>
              <a:off x="255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3" name="Rectangle 48"/>
            <p:cNvSpPr>
              <a:spLocks noChangeArrowheads="1"/>
            </p:cNvSpPr>
            <p:nvPr/>
          </p:nvSpPr>
          <p:spPr bwMode="auto">
            <a:xfrm>
              <a:off x="208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4" name="Rectangle 49"/>
            <p:cNvSpPr>
              <a:spLocks noChangeArrowheads="1"/>
            </p:cNvSpPr>
            <p:nvPr/>
          </p:nvSpPr>
          <p:spPr bwMode="auto">
            <a:xfrm>
              <a:off x="23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5" name="Rectangle 50"/>
            <p:cNvSpPr>
              <a:spLocks noChangeArrowheads="1"/>
            </p:cNvSpPr>
            <p:nvPr/>
          </p:nvSpPr>
          <p:spPr bwMode="auto">
            <a:xfrm>
              <a:off x="185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6" name="Rectangle 51"/>
            <p:cNvSpPr>
              <a:spLocks noChangeArrowheads="1"/>
            </p:cNvSpPr>
            <p:nvPr/>
          </p:nvSpPr>
          <p:spPr bwMode="auto">
            <a:xfrm>
              <a:off x="279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7" name="Rectangle 52"/>
            <p:cNvSpPr>
              <a:spLocks noChangeArrowheads="1"/>
            </p:cNvSpPr>
            <p:nvPr/>
          </p:nvSpPr>
          <p:spPr bwMode="auto">
            <a:xfrm>
              <a:off x="30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8" name="Rectangle 53"/>
            <p:cNvSpPr>
              <a:spLocks noChangeArrowheads="1"/>
            </p:cNvSpPr>
            <p:nvPr/>
          </p:nvSpPr>
          <p:spPr bwMode="auto">
            <a:xfrm>
              <a:off x="137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9" name="Rectangle 52"/>
            <p:cNvSpPr>
              <a:spLocks noChangeArrowheads="1"/>
            </p:cNvSpPr>
            <p:nvPr/>
          </p:nvSpPr>
          <p:spPr bwMode="auto">
            <a:xfrm>
              <a:off x="3255"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9" name="Group 29"/>
          <p:cNvGrpSpPr>
            <a:grpSpLocks/>
          </p:cNvGrpSpPr>
          <p:nvPr/>
        </p:nvGrpSpPr>
        <p:grpSpPr bwMode="auto">
          <a:xfrm>
            <a:off x="4103230" y="2915489"/>
            <a:ext cx="4934405" cy="831321"/>
            <a:chOff x="1519" y="1888"/>
            <a:chExt cx="2290" cy="363"/>
          </a:xfrm>
        </p:grpSpPr>
        <p:sp>
          <p:nvSpPr>
            <p:cNvPr id="14479" name="Rectangle 30"/>
            <p:cNvSpPr>
              <a:spLocks noChangeArrowheads="1"/>
            </p:cNvSpPr>
            <p:nvPr/>
          </p:nvSpPr>
          <p:spPr bwMode="auto">
            <a:xfrm>
              <a:off x="2191"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sp>
          <p:nvSpPr>
            <p:cNvPr id="14480" name="Rectangle 31"/>
            <p:cNvSpPr>
              <a:spLocks noChangeArrowheads="1"/>
            </p:cNvSpPr>
            <p:nvPr/>
          </p:nvSpPr>
          <p:spPr bwMode="auto">
            <a:xfrm>
              <a:off x="174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sp>
          <p:nvSpPr>
            <p:cNvPr id="14481" name="Rectangle 32"/>
            <p:cNvSpPr>
              <a:spLocks noChangeArrowheads="1"/>
            </p:cNvSpPr>
            <p:nvPr/>
          </p:nvSpPr>
          <p:spPr bwMode="auto">
            <a:xfrm>
              <a:off x="197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82" name="Rectangle 33"/>
            <p:cNvSpPr>
              <a:spLocks noChangeArrowheads="1"/>
            </p:cNvSpPr>
            <p:nvPr/>
          </p:nvSpPr>
          <p:spPr bwMode="auto">
            <a:xfrm>
              <a:off x="1519" y="188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K</a:t>
              </a:r>
            </a:p>
          </p:txBody>
        </p:sp>
        <p:sp>
          <p:nvSpPr>
            <p:cNvPr id="14483"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latin typeface="Times New Roman" pitchFamily="18" charset="0"/>
                  <a:cs typeface="Times New Roman" pitchFamily="18" charset="0"/>
                </a:rPr>
                <a:t>N</a:t>
              </a:r>
            </a:p>
          </p:txBody>
        </p:sp>
        <p:sp>
          <p:nvSpPr>
            <p:cNvPr id="14484"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sp>
          <p:nvSpPr>
            <p:cNvPr id="14485"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U</a:t>
              </a:r>
            </a:p>
          </p:txBody>
        </p:sp>
        <p:sp>
          <p:nvSpPr>
            <p:cNvPr id="14486"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Y</a:t>
              </a:r>
            </a:p>
          </p:txBody>
        </p:sp>
        <p:sp>
          <p:nvSpPr>
            <p:cNvPr id="14487"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E</a:t>
              </a:r>
            </a:p>
          </p:txBody>
        </p:sp>
        <p:sp>
          <p:nvSpPr>
            <p:cNvPr id="14488" name="Rectangle 38"/>
            <p:cNvSpPr>
              <a:spLocks noChangeArrowheads="1"/>
            </p:cNvSpPr>
            <p:nvPr/>
          </p:nvSpPr>
          <p:spPr bwMode="auto">
            <a:xfrm>
              <a:off x="358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grpSp>
      <p:grpSp>
        <p:nvGrpSpPr>
          <p:cNvPr id="20" name="Group 55"/>
          <p:cNvGrpSpPr>
            <a:grpSpLocks/>
          </p:cNvGrpSpPr>
          <p:nvPr/>
        </p:nvGrpSpPr>
        <p:grpSpPr bwMode="auto">
          <a:xfrm>
            <a:off x="3505200" y="4529977"/>
            <a:ext cx="3663096" cy="880223"/>
            <a:chOff x="748" y="2568"/>
            <a:chExt cx="1637" cy="363"/>
          </a:xfrm>
        </p:grpSpPr>
        <p:sp>
          <p:nvSpPr>
            <p:cNvPr id="14472" name="Rectangle 56"/>
            <p:cNvSpPr>
              <a:spLocks noChangeArrowheads="1"/>
            </p:cNvSpPr>
            <p:nvPr/>
          </p:nvSpPr>
          <p:spPr bwMode="auto">
            <a:xfrm>
              <a:off x="74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C</a:t>
              </a:r>
            </a:p>
          </p:txBody>
        </p:sp>
        <p:sp>
          <p:nvSpPr>
            <p:cNvPr id="14473"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74" name="Rectangle 58"/>
            <p:cNvSpPr>
              <a:spLocks noChangeArrowheads="1"/>
            </p:cNvSpPr>
            <p:nvPr/>
          </p:nvSpPr>
          <p:spPr bwMode="auto">
            <a:xfrm>
              <a:off x="988"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O</a:t>
              </a:r>
            </a:p>
          </p:txBody>
        </p:sp>
        <p:sp>
          <p:nvSpPr>
            <p:cNvPr id="14475" name="Rectangle 59"/>
            <p:cNvSpPr>
              <a:spLocks noChangeArrowheads="1"/>
            </p:cNvSpPr>
            <p:nvPr/>
          </p:nvSpPr>
          <p:spPr bwMode="auto">
            <a:xfrm>
              <a:off x="1467"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76" name="Rectangle 60"/>
            <p:cNvSpPr>
              <a:spLocks noChangeArrowheads="1"/>
            </p:cNvSpPr>
            <p:nvPr/>
          </p:nvSpPr>
          <p:spPr bwMode="auto">
            <a:xfrm>
              <a:off x="1693"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R</a:t>
              </a:r>
            </a:p>
          </p:txBody>
        </p:sp>
        <p:sp>
          <p:nvSpPr>
            <p:cNvPr id="14477" name="Rectangle 60"/>
            <p:cNvSpPr>
              <a:spLocks noChangeArrowheads="1"/>
            </p:cNvSpPr>
            <p:nvPr/>
          </p:nvSpPr>
          <p:spPr bwMode="auto">
            <a:xfrm>
              <a:off x="19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478" name="Rectangle 60"/>
            <p:cNvSpPr>
              <a:spLocks noChangeArrowheads="1"/>
            </p:cNvSpPr>
            <p:nvPr/>
          </p:nvSpPr>
          <p:spPr bwMode="auto">
            <a:xfrm>
              <a:off x="2159"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grpSp>
      <p:grpSp>
        <p:nvGrpSpPr>
          <p:cNvPr id="21" name="Group 43"/>
          <p:cNvGrpSpPr>
            <a:grpSpLocks/>
          </p:cNvGrpSpPr>
          <p:nvPr/>
        </p:nvGrpSpPr>
        <p:grpSpPr bwMode="auto">
          <a:xfrm>
            <a:off x="1066800" y="3721629"/>
            <a:ext cx="5481714" cy="831321"/>
            <a:chOff x="930" y="2704"/>
            <a:chExt cx="2482" cy="363"/>
          </a:xfrm>
        </p:grpSpPr>
        <p:sp>
          <p:nvSpPr>
            <p:cNvPr id="14461" name="Rectangle 44"/>
            <p:cNvSpPr>
              <a:spLocks noChangeArrowheads="1"/>
            </p:cNvSpPr>
            <p:nvPr/>
          </p:nvSpPr>
          <p:spPr bwMode="auto">
            <a:xfrm>
              <a:off x="93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62" name="Rectangle 45"/>
            <p:cNvSpPr>
              <a:spLocks noChangeArrowheads="1"/>
            </p:cNvSpPr>
            <p:nvPr/>
          </p:nvSpPr>
          <p:spPr bwMode="auto">
            <a:xfrm>
              <a:off x="115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R	</a:t>
              </a:r>
            </a:p>
          </p:txBody>
        </p:sp>
        <p:sp>
          <p:nvSpPr>
            <p:cNvPr id="14463" name="Rectangle 46"/>
            <p:cNvSpPr>
              <a:spLocks noChangeArrowheads="1"/>
            </p:cNvSpPr>
            <p:nvPr/>
          </p:nvSpPr>
          <p:spPr bwMode="auto">
            <a:xfrm>
              <a:off x="16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O</a:t>
              </a:r>
            </a:p>
          </p:txBody>
        </p:sp>
        <p:sp>
          <p:nvSpPr>
            <p:cNvPr id="14464" name="Rectangle 47"/>
            <p:cNvSpPr>
              <a:spLocks noChangeArrowheads="1"/>
            </p:cNvSpPr>
            <p:nvPr/>
          </p:nvSpPr>
          <p:spPr bwMode="auto">
            <a:xfrm>
              <a:off x="251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H</a:t>
              </a:r>
            </a:p>
          </p:txBody>
        </p:sp>
        <p:sp>
          <p:nvSpPr>
            <p:cNvPr id="14465" name="Rectangle 48"/>
            <p:cNvSpPr>
              <a:spLocks noChangeArrowheads="1"/>
            </p:cNvSpPr>
            <p:nvPr/>
          </p:nvSpPr>
          <p:spPr bwMode="auto">
            <a:xfrm>
              <a:off x="206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sp>
          <p:nvSpPr>
            <p:cNvPr id="14466" name="Rectangle 49"/>
            <p:cNvSpPr>
              <a:spLocks noChangeArrowheads="1"/>
            </p:cNvSpPr>
            <p:nvPr/>
          </p:nvSpPr>
          <p:spPr bwMode="auto">
            <a:xfrm>
              <a:off x="229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67" name="Rectangle 50"/>
            <p:cNvSpPr>
              <a:spLocks noChangeArrowheads="1"/>
            </p:cNvSpPr>
            <p:nvPr/>
          </p:nvSpPr>
          <p:spPr bwMode="auto">
            <a:xfrm>
              <a:off x="184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68" name="Rectangle 51"/>
            <p:cNvSpPr>
              <a:spLocks noChangeArrowheads="1"/>
            </p:cNvSpPr>
            <p:nvPr/>
          </p:nvSpPr>
          <p:spPr bwMode="auto">
            <a:xfrm>
              <a:off x="274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469" name="Rectangle 52"/>
            <p:cNvSpPr>
              <a:spLocks noChangeArrowheads="1"/>
            </p:cNvSpPr>
            <p:nvPr/>
          </p:nvSpPr>
          <p:spPr bwMode="auto">
            <a:xfrm>
              <a:off x="2971"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70" name="Rectangle 53"/>
            <p:cNvSpPr>
              <a:spLocks noChangeArrowheads="1"/>
            </p:cNvSpPr>
            <p:nvPr/>
          </p:nvSpPr>
          <p:spPr bwMode="auto">
            <a:xfrm>
              <a:off x="138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U</a:t>
              </a:r>
            </a:p>
          </p:txBody>
        </p:sp>
        <p:sp>
          <p:nvSpPr>
            <p:cNvPr id="14471" name="Rectangle 52"/>
            <p:cNvSpPr>
              <a:spLocks noChangeArrowheads="1"/>
            </p:cNvSpPr>
            <p:nvPr/>
          </p:nvSpPr>
          <p:spPr bwMode="auto">
            <a:xfrm>
              <a:off x="318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grpSp>
      <p:grpSp>
        <p:nvGrpSpPr>
          <p:cNvPr id="22" name="Group 62"/>
          <p:cNvGrpSpPr>
            <a:grpSpLocks/>
          </p:cNvGrpSpPr>
          <p:nvPr/>
        </p:nvGrpSpPr>
        <p:grpSpPr bwMode="auto">
          <a:xfrm>
            <a:off x="1538286" y="5444377"/>
            <a:ext cx="2454275" cy="880223"/>
            <a:chOff x="470" y="2931"/>
            <a:chExt cx="1139" cy="363"/>
          </a:xfrm>
        </p:grpSpPr>
        <p:sp>
          <p:nvSpPr>
            <p:cNvPr id="14456" name="Rectangle 63"/>
            <p:cNvSpPr>
              <a:spLocks noChangeArrowheads="1"/>
            </p:cNvSpPr>
            <p:nvPr/>
          </p:nvSpPr>
          <p:spPr bwMode="auto">
            <a:xfrm>
              <a:off x="93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57" name="Rectangle 64"/>
            <p:cNvSpPr>
              <a:spLocks noChangeArrowheads="1"/>
            </p:cNvSpPr>
            <p:nvPr/>
          </p:nvSpPr>
          <p:spPr bwMode="auto">
            <a:xfrm>
              <a:off x="1156"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sp>
          <p:nvSpPr>
            <p:cNvPr id="14458" name="Rectangle 65"/>
            <p:cNvSpPr>
              <a:spLocks noChangeArrowheads="1"/>
            </p:cNvSpPr>
            <p:nvPr/>
          </p:nvSpPr>
          <p:spPr bwMode="auto">
            <a:xfrm>
              <a:off x="1383"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E</a:t>
              </a:r>
            </a:p>
          </p:txBody>
        </p:sp>
        <p:sp>
          <p:nvSpPr>
            <p:cNvPr id="14459" name="Rectangle 66"/>
            <p:cNvSpPr>
              <a:spLocks noChangeArrowheads="1"/>
            </p:cNvSpPr>
            <p:nvPr/>
          </p:nvSpPr>
          <p:spPr bwMode="auto">
            <a:xfrm>
              <a:off x="47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C</a:t>
              </a:r>
            </a:p>
          </p:txBody>
        </p:sp>
        <p:sp>
          <p:nvSpPr>
            <p:cNvPr id="14460" name="Rectangle 67"/>
            <p:cNvSpPr>
              <a:spLocks noChangeArrowheads="1"/>
            </p:cNvSpPr>
            <p:nvPr/>
          </p:nvSpPr>
          <p:spPr bwMode="auto">
            <a:xfrm>
              <a:off x="697"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O</a:t>
              </a:r>
            </a:p>
          </p:txBody>
        </p:sp>
      </p:grpSp>
    </p:spTree>
  </p:cSld>
  <p:clrMapOvr>
    <a:masterClrMapping/>
  </p:clrMapOvr>
  <p:transition spd="slow">
    <p:checker/>
    <p:sndAc>
      <p:stSnd>
        <p:snd r:embed="rId4" name="chimes.wav"/>
      </p:stSnd>
    </p:sndAc>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310282"/>
                </p:tgtEl>
              </p:cMediaNode>
            </p:audio>
            <p:seq concurrent="1" nextAc="seek">
              <p:cTn id="3" restart="whenNotActive" fill="hold" evtFilter="cancelBubble" nodeType="interactiveSeq">
                <p:stCondLst>
                  <p:cond evt="onClick" delay="0">
                    <p:tgtEl>
                      <p:spTgt spid="310311"/>
                    </p:tgtEl>
                  </p:cond>
                </p:stCondLst>
                <p:endSync evt="end" delay="0">
                  <p:rtn val="all"/>
                </p:endSync>
                <p:childTnLst>
                  <p:par>
                    <p:cTn id="4" fill="hold" nodeType="clickPar">
                      <p:stCondLst>
                        <p:cond delay="0"/>
                      </p:stCondLst>
                      <p:childTnLst>
                        <p:par>
                          <p:cTn id="5" fill="hold" nodeType="withGroup">
                            <p:stCondLst>
                              <p:cond delay="0"/>
                            </p:stCondLst>
                            <p:childTnLst>
                              <p:par>
                                <p:cTn id="6" presetID="10" presetClass="entr" presetSubtype="0" fill="hold" nodeType="clickEffect">
                                  <p:stCondLst>
                                    <p:cond delay="0"/>
                                  </p:stCondLst>
                                  <p:childTnLst>
                                    <p:set>
                                      <p:cBhvr>
                                        <p:cTn id="7" dur="1" fill="hold">
                                          <p:stCondLst>
                                            <p:cond delay="0"/>
                                          </p:stCondLst>
                                        </p:cTn>
                                        <p:tgtEl>
                                          <p:spTgt spid="12"/>
                                        </p:tgtEl>
                                        <p:attrNameLst>
                                          <p:attrName>style.visibility</p:attrName>
                                        </p:attrNameLst>
                                      </p:cBhvr>
                                      <p:to>
                                        <p:strVal val="visible"/>
                                      </p:to>
                                    </p:set>
                                    <p:animEffect transition="in" filter="fade">
                                      <p:cBhvr>
                                        <p:cTn id="8" dur="500"/>
                                        <p:tgtEl>
                                          <p:spTgt spid="12"/>
                                        </p:tgtEl>
                                      </p:cBhvr>
                                    </p:animEffect>
                                  </p:childTnLst>
                                </p:cTn>
                              </p:par>
                            </p:childTnLst>
                          </p:cTn>
                        </p:par>
                      </p:childTnLst>
                    </p:cTn>
                  </p:par>
                </p:childTnLst>
              </p:cTn>
              <p:nextCondLst>
                <p:cond evt="onClick" delay="0">
                  <p:tgtEl>
                    <p:spTgt spid="310311"/>
                  </p:tgtEl>
                </p:cond>
              </p:nextCondLst>
            </p:seq>
            <p:seq concurrent="1" nextAc="seek">
              <p:cTn id="9" restart="whenNotActive" fill="hold" evtFilter="cancelBubble" nodeType="interactiveSeq">
                <p:stCondLst>
                  <p:cond evt="onClick" delay="0">
                    <p:tgtEl>
                      <p:spTgt spid="31031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nextCondLst>
                <p:cond evt="onClick" delay="0">
                  <p:tgtEl>
                    <p:spTgt spid="310312"/>
                  </p:tgtEl>
                </p:cond>
              </p:nextCondLst>
            </p:seq>
            <p:seq concurrent="1" nextAc="seek">
              <p:cTn id="15" restart="whenNotActive" fill="hold" evtFilter="cancelBubble" nodeType="interactiveSeq">
                <p:stCondLst>
                  <p:cond evt="onClick" delay="0">
                    <p:tgtEl>
                      <p:spTgt spid="31031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nextCondLst>
                <p:cond evt="onClick" delay="0">
                  <p:tgtEl>
                    <p:spTgt spid="310313"/>
                  </p:tgtEl>
                </p:cond>
              </p:nextCondLst>
            </p:seq>
            <p:seq concurrent="1" nextAc="seek">
              <p:cTn id="21" restart="whenNotActive" fill="hold" evtFilter="cancelBubble" nodeType="interactiveSeq">
                <p:stCondLst>
                  <p:cond evt="onClick" delay="0">
                    <p:tgtEl>
                      <p:spTgt spid="3103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nextCondLst>
                <p:cond evt="onClick" delay="0">
                  <p:tgtEl>
                    <p:spTgt spid="310314"/>
                  </p:tgtEl>
                </p:cond>
              </p:nextCondLst>
            </p:seq>
            <p:seq concurrent="1" nextAc="seek">
              <p:cTn id="27" restart="whenNotActive" fill="hold" evtFilter="cancelBubble" nodeType="interactiveSeq">
                <p:stCondLst>
                  <p:cond evt="onClick" delay="0">
                    <p:tgtEl>
                      <p:spTgt spid="31032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nextCondLst>
                <p:cond evt="onClick" delay="0">
                  <p:tgtEl>
                    <p:spTgt spid="310326"/>
                  </p:tgtEl>
                </p:cond>
              </p:nextCondLst>
            </p:seq>
            <p:seq concurrent="1" nextAc="seek">
              <p:cTn id="33" restart="whenNotActive" fill="hold" evtFilter="cancelBubble" nodeType="interactiveSeq">
                <p:stCondLst>
                  <p:cond evt="onClick" delay="0">
                    <p:tgtEl>
                      <p:spTgt spid="31033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nextCondLst>
                <p:cond evt="onClick" delay="0">
                  <p:tgtEl>
                    <p:spTgt spid="310333"/>
                  </p:tgtEl>
                </p:cond>
              </p:nextCondLst>
            </p:seq>
            <p:seq concurrent="1" nextAc="seek">
              <p:cTn id="39" restart="whenNotActive" fill="hold" evtFilter="cancelBubble" nodeType="interactiveSeq">
                <p:stCondLst>
                  <p:cond evt="onClick" delay="0">
                    <p:tgtEl>
                      <p:spTgt spid="31041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nextCondLst>
                <p:cond evt="onClick" delay="0">
                  <p:tgtEl>
                    <p:spTgt spid="31041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a:ln w="9525" algn="ctr">
                  <a:solidFill>
                    <a:srgbClr val="FF6600"/>
                  </a:solidFill>
                  <a:round/>
                  <a:headEnd/>
                  <a:tailEnd/>
                </a:ln>
                <a:latin typeface="Times New Roman" pitchFamily="18" charset="0"/>
                <a:cs typeface="Times New Roman" pitchFamily="18" charset="0"/>
              </a:rPr>
              <a:t> </a:t>
            </a:r>
          </a:p>
        </p:txBody>
      </p:sp>
      <p:sp>
        <p:nvSpPr>
          <p:cNvPr id="15363" name="Rectangle 16" descr="Pink tissue paper"/>
          <p:cNvSpPr>
            <a:spLocks noChangeArrowheads="1"/>
          </p:cNvSpPr>
          <p:nvPr/>
        </p:nvSpPr>
        <p:spPr bwMode="auto">
          <a:xfrm>
            <a:off x="0" y="0"/>
            <a:ext cx="9144000" cy="6858000"/>
          </a:xfrm>
          <a:prstGeom prst="rect">
            <a:avLst/>
          </a:prstGeom>
          <a:blipFill dpi="0" rotWithShape="1">
            <a:blip r:embed="rId5" cstate="print"/>
            <a:srcRect/>
            <a:tile tx="0" ty="0" sx="100000" sy="100000" flip="none" algn="tl"/>
          </a:blipFill>
          <a:ln w="9525">
            <a:noFill/>
            <a:miter lim="800000"/>
            <a:headEnd/>
            <a:tailEnd/>
          </a:ln>
          <a:effectLst>
            <a:prstShdw prst="shdw17" dist="17961" dir="2700000">
              <a:schemeClr val="bg2"/>
            </a:prstShdw>
          </a:effectLst>
        </p:spPr>
        <p:txBody>
          <a:bodyPr wrap="none" anchor="ctr"/>
          <a:lstStyle/>
          <a:p>
            <a:endParaRPr lang="en-US">
              <a:latin typeface="Times New Roman" pitchFamily="18" charset="0"/>
              <a:cs typeface="Times New Roman" pitchFamily="18" charset="0"/>
            </a:endParaRPr>
          </a:p>
        </p:txBody>
      </p:sp>
      <p:sp>
        <p:nvSpPr>
          <p:cNvPr id="59394" name="Shape 59393"/>
          <p:cNvSpPr>
            <a:spLocks noChangeArrowheads="1"/>
          </p:cNvSpPr>
          <p:nvPr/>
        </p:nvSpPr>
        <p:spPr bwMode="auto">
          <a:xfrm>
            <a:off x="611188" y="188913"/>
            <a:ext cx="8229600" cy="1143000"/>
          </a:xfrm>
          <a:prstGeom prst="rect">
            <a:avLst/>
          </a:prstGeom>
          <a:solidFill>
            <a:srgbClr val="66FF33"/>
          </a:solidFill>
          <a:ln w="9525">
            <a:noFill/>
            <a:miter lim="800000"/>
            <a:headEnd/>
            <a:tailEnd/>
          </a:ln>
        </p:spPr>
        <p:txBody>
          <a:bodyPr anchor="ctr"/>
          <a:lstStyle/>
          <a:p>
            <a:pPr defTabSz="-13873163"/>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endParaRPr lang="en-US" sz="3600" dirty="0">
              <a:solidFill>
                <a:schemeClr val="tx2"/>
              </a:solidFill>
              <a:latin typeface="Times New Roman" pitchFamily="18" charset="0"/>
              <a:cs typeface="Times New Roman" pitchFamily="18" charset="0"/>
            </a:endParaRPr>
          </a:p>
        </p:txBody>
      </p:sp>
      <p:pic>
        <p:nvPicPr>
          <p:cNvPr id="15365" name="Picture 26" descr="SCHOOL"/>
          <p:cNvPicPr>
            <a:picLocks noChangeAspect="1" noChangeArrowheads="1"/>
          </p:cNvPicPr>
          <p:nvPr/>
        </p:nvPicPr>
        <p:blipFill>
          <a:blip r:embed="rId6" cstate="print"/>
          <a:srcRect/>
          <a:stretch>
            <a:fillRect/>
          </a:stretch>
        </p:blipFill>
        <p:spPr bwMode="auto">
          <a:xfrm>
            <a:off x="827088" y="3213100"/>
            <a:ext cx="7543800" cy="3381375"/>
          </a:xfrm>
          <a:prstGeom prst="rect">
            <a:avLst/>
          </a:prstGeom>
          <a:noFill/>
          <a:ln w="9525">
            <a:noFill/>
            <a:miter lim="800000"/>
            <a:headEnd/>
            <a:tailEnd/>
          </a:ln>
        </p:spPr>
      </p:pic>
      <p:sp>
        <p:nvSpPr>
          <p:cNvPr id="15366" name="Oval 27"/>
          <p:cNvSpPr>
            <a:spLocks noChangeArrowheads="1"/>
          </p:cNvSpPr>
          <p:nvPr/>
        </p:nvSpPr>
        <p:spPr bwMode="auto">
          <a:xfrm>
            <a:off x="762000" y="228600"/>
            <a:ext cx="647700" cy="54927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600">
                <a:latin typeface="Times New Roman" pitchFamily="18" charset="0"/>
                <a:cs typeface="Times New Roman" pitchFamily="18" charset="0"/>
              </a:rPr>
              <a:t>1</a:t>
            </a:r>
          </a:p>
        </p:txBody>
      </p:sp>
      <p:sp>
        <p:nvSpPr>
          <p:cNvPr id="2" name="Action Button: Return 1">
            <a:hlinkClick r:id="rId7"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3" name="Group 4"/>
          <p:cNvGrpSpPr>
            <a:grpSpLocks/>
          </p:cNvGrpSpPr>
          <p:nvPr/>
        </p:nvGrpSpPr>
        <p:grpSpPr bwMode="auto">
          <a:xfrm flipH="1">
            <a:off x="1676400" y="1600200"/>
            <a:ext cx="5992813" cy="1143000"/>
            <a:chOff x="9491999" y="2001252"/>
            <a:chExt cx="2558317" cy="361495"/>
          </a:xfrm>
        </p:grpSpPr>
        <p:sp>
          <p:nvSpPr>
            <p:cNvPr id="15377" name="Rectangle 7"/>
            <p:cNvSpPr>
              <a:spLocks noChangeArrowheads="1"/>
            </p:cNvSpPr>
            <p:nvPr/>
          </p:nvSpPr>
          <p:spPr bwMode="auto">
            <a:xfrm>
              <a:off x="10941466"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78" name="Rectangle 8"/>
            <p:cNvSpPr>
              <a:spLocks noChangeArrowheads="1"/>
            </p:cNvSpPr>
            <p:nvPr/>
          </p:nvSpPr>
          <p:spPr bwMode="auto">
            <a:xfrm>
              <a:off x="11315587"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79" name="Rectangle 9"/>
            <p:cNvSpPr>
              <a:spLocks noChangeArrowheads="1"/>
            </p:cNvSpPr>
            <p:nvPr/>
          </p:nvSpPr>
          <p:spPr bwMode="auto">
            <a:xfrm>
              <a:off x="11690180" y="2001252"/>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0" name="Rectangle 3"/>
            <p:cNvSpPr>
              <a:spLocks noChangeArrowheads="1"/>
            </p:cNvSpPr>
            <p:nvPr/>
          </p:nvSpPr>
          <p:spPr bwMode="auto">
            <a:xfrm>
              <a:off x="949199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1" name="Rectangle 4"/>
            <p:cNvSpPr>
              <a:spLocks noChangeArrowheads="1"/>
            </p:cNvSpPr>
            <p:nvPr/>
          </p:nvSpPr>
          <p:spPr bwMode="auto">
            <a:xfrm>
              <a:off x="9852135"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2" name="Rectangle 5"/>
            <p:cNvSpPr>
              <a:spLocks noChangeArrowheads="1"/>
            </p:cNvSpPr>
            <p:nvPr/>
          </p:nvSpPr>
          <p:spPr bwMode="auto">
            <a:xfrm>
              <a:off x="10210684"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3" name="Rectangle 6"/>
            <p:cNvSpPr>
              <a:spLocks noChangeArrowheads="1"/>
            </p:cNvSpPr>
            <p:nvPr/>
          </p:nvSpPr>
          <p:spPr bwMode="auto">
            <a:xfrm>
              <a:off x="1057081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grpSp>
      <p:grpSp>
        <p:nvGrpSpPr>
          <p:cNvPr id="4" name="Group 2"/>
          <p:cNvGrpSpPr>
            <a:grpSpLocks/>
          </p:cNvGrpSpPr>
          <p:nvPr/>
        </p:nvGrpSpPr>
        <p:grpSpPr bwMode="auto">
          <a:xfrm flipH="1">
            <a:off x="1676400" y="1600200"/>
            <a:ext cx="6019800" cy="1143000"/>
            <a:chOff x="8779729" y="667704"/>
            <a:chExt cx="2545640" cy="361495"/>
          </a:xfrm>
        </p:grpSpPr>
        <p:sp>
          <p:nvSpPr>
            <p:cNvPr id="15370" name="Rectangle 7"/>
            <p:cNvSpPr>
              <a:spLocks noChangeArrowheads="1"/>
            </p:cNvSpPr>
            <p:nvPr/>
          </p:nvSpPr>
          <p:spPr bwMode="auto">
            <a:xfrm>
              <a:off x="10244962"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5371" name="Rectangle 8"/>
            <p:cNvSpPr>
              <a:spLocks noChangeArrowheads="1"/>
            </p:cNvSpPr>
            <p:nvPr/>
          </p:nvSpPr>
          <p:spPr bwMode="auto">
            <a:xfrm>
              <a:off x="10605097"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I</a:t>
              </a:r>
            </a:p>
          </p:txBody>
        </p:sp>
        <p:sp>
          <p:nvSpPr>
            <p:cNvPr id="15372" name="Rectangle 9"/>
            <p:cNvSpPr>
              <a:spLocks noChangeArrowheads="1"/>
            </p:cNvSpPr>
            <p:nvPr/>
          </p:nvSpPr>
          <p:spPr bwMode="auto">
            <a:xfrm>
              <a:off x="10965233" y="667704"/>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S</a:t>
              </a:r>
            </a:p>
          </p:txBody>
        </p:sp>
        <p:sp>
          <p:nvSpPr>
            <p:cNvPr id="15373" name="Rectangle 3"/>
            <p:cNvSpPr>
              <a:spLocks noChangeArrowheads="1"/>
            </p:cNvSpPr>
            <p:nvPr/>
          </p:nvSpPr>
          <p:spPr bwMode="auto">
            <a:xfrm>
              <a:off x="877972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5374" name="Rectangle 4"/>
            <p:cNvSpPr>
              <a:spLocks noChangeArrowheads="1"/>
            </p:cNvSpPr>
            <p:nvPr/>
          </p:nvSpPr>
          <p:spPr bwMode="auto">
            <a:xfrm>
              <a:off x="9139864"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A</a:t>
              </a:r>
            </a:p>
          </p:txBody>
        </p:sp>
        <p:sp>
          <p:nvSpPr>
            <p:cNvPr id="15375" name="Rectangle 5"/>
            <p:cNvSpPr>
              <a:spLocks noChangeArrowheads="1"/>
            </p:cNvSpPr>
            <p:nvPr/>
          </p:nvSpPr>
          <p:spPr bwMode="auto">
            <a:xfrm>
              <a:off x="9498413"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S</a:t>
              </a:r>
            </a:p>
          </p:txBody>
        </p:sp>
        <p:sp>
          <p:nvSpPr>
            <p:cNvPr id="15376" name="Rectangle 6"/>
            <p:cNvSpPr>
              <a:spLocks noChangeArrowheads="1"/>
            </p:cNvSpPr>
            <p:nvPr/>
          </p:nvSpPr>
          <p:spPr bwMode="auto">
            <a:xfrm>
              <a:off x="985854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H</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p:cTn id="7"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0" dur="1000" fill="hold"/>
                                        <p:tgtEl>
                                          <p:spTgt spid="593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399"/>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par>
                                <p:cTn id="15" presetID="55" presetClass="entr" presetSubtype="0" fill="hold" grpId="0" nodeType="withEffect">
                                  <p:stCondLst>
                                    <p:cond delay="0"/>
                                  </p:stCondLst>
                                  <p:childTnLst>
                                    <p:set>
                                      <p:cBhvr>
                                        <p:cTn id="16" dur="1" fill="hold">
                                          <p:stCondLst>
                                            <p:cond delay="0"/>
                                          </p:stCondLst>
                                        </p:cTn>
                                        <p:tgtEl>
                                          <p:spTgt spid="59394"/>
                                        </p:tgtEl>
                                        <p:attrNameLst>
                                          <p:attrName>style.visibility</p:attrName>
                                        </p:attrNameLst>
                                      </p:cBhvr>
                                      <p:to>
                                        <p:strVal val="visible"/>
                                      </p:to>
                                    </p:set>
                                    <p:anim calcmode="lin" valueType="num">
                                      <p:cBhvr>
                                        <p:cTn id="17" dur="1000" fill="hold"/>
                                        <p:tgtEl>
                                          <p:spTgt spid="59394"/>
                                        </p:tgtEl>
                                        <p:attrNameLst>
                                          <p:attrName>ppt_w</p:attrName>
                                        </p:attrNameLst>
                                      </p:cBhvr>
                                      <p:tavLst>
                                        <p:tav tm="0">
                                          <p:val>
                                            <p:strVal val="#ppt_w*0.70"/>
                                          </p:val>
                                        </p:tav>
                                        <p:tav tm="100000">
                                          <p:val>
                                            <p:strVal val="#ppt_w"/>
                                          </p:val>
                                        </p:tav>
                                      </p:tavLst>
                                    </p:anim>
                                    <p:anim calcmode="lin" valueType="num">
                                      <p:cBhvr>
                                        <p:cTn id="18" dur="1000" fill="hold"/>
                                        <p:tgtEl>
                                          <p:spTgt spid="59394"/>
                                        </p:tgtEl>
                                        <p:attrNameLst>
                                          <p:attrName>ppt_h</p:attrName>
                                        </p:attrNameLst>
                                      </p:cBhvr>
                                      <p:tavLst>
                                        <p:tav tm="0">
                                          <p:val>
                                            <p:strVal val="#ppt_h"/>
                                          </p:val>
                                        </p:tav>
                                        <p:tav tm="100000">
                                          <p:val>
                                            <p:strVal val="#ppt_h"/>
                                          </p:val>
                                        </p:tav>
                                      </p:tavLst>
                                    </p:anim>
                                    <p:animEffect transition="in" filter="fade">
                                      <p:cBhvr>
                                        <p:cTn id="19" dur="1000"/>
                                        <p:tgtEl>
                                          <p:spTgt spid="59394"/>
                                        </p:tgtEl>
                                      </p:cBhvr>
                                    </p:animEffect>
                                  </p:childTnLst>
                                  <p:subTnLst>
                                    <p:audio>
                                      <p:cMediaNode>
                                        <p:cTn display="0" masterRel="sameClick">
                                          <p:stCondLst>
                                            <p:cond evt="begin" delay="0">
                                              <p:tn val="15"/>
                                            </p:cond>
                                          </p:stCondLst>
                                          <p:endCondLst>
                                            <p:cond evt="onStopAudio" delay="0">
                                              <p:tgtEl>
                                                <p:sldTgt/>
                                              </p:tgtEl>
                                            </p:cond>
                                          </p:endCondLst>
                                        </p:cTn>
                                        <p:tgtEl>
                                          <p:sndTgt r:embed="rId4"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3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a:ln w="9525" algn="ctr">
                  <a:solidFill>
                    <a:srgbClr val="FF6600"/>
                  </a:solidFill>
                  <a:round/>
                  <a:headEnd/>
                  <a:tailEnd/>
                </a:ln>
                <a:latin typeface="Times New Roman" pitchFamily="18" charset="0"/>
                <a:cs typeface="Times New Roman" pitchFamily="18" charset="0"/>
              </a:rPr>
              <a:t> </a:t>
            </a:r>
          </a:p>
        </p:txBody>
      </p:sp>
      <p:sp>
        <p:nvSpPr>
          <p:cNvPr id="16387" name="Rectangle 41" descr="Woven mat"/>
          <p:cNvSpPr>
            <a:spLocks noChangeArrowheads="1"/>
          </p:cNvSpPr>
          <p:nvPr/>
        </p:nvSpPr>
        <p:spPr bwMode="auto">
          <a:xfrm>
            <a:off x="0" y="0"/>
            <a:ext cx="9144000" cy="6858000"/>
          </a:xfrm>
          <a:prstGeom prst="rect">
            <a:avLst/>
          </a:prstGeom>
          <a:blipFill dpi="0" rotWithShape="1">
            <a:blip r:embed="rId5" cstate="print"/>
            <a:srcRect/>
            <a:tile tx="0" ty="0" sx="100000" sy="100000" flip="none" algn="tl"/>
          </a:blipFill>
          <a:ln w="9525">
            <a:noFill/>
            <a:miter lim="800000"/>
            <a:headEnd/>
            <a:tailEnd/>
          </a:ln>
          <a:effectLst>
            <a:prstShdw prst="shdw17" dist="17961" dir="2700000">
              <a:schemeClr val="bg2"/>
            </a:prstShdw>
          </a:effectLst>
        </p:spPr>
        <p:txBody>
          <a:bodyPr wrap="none" anchor="ctr"/>
          <a:lstStyle/>
          <a:p>
            <a:endParaRPr lang="en-US">
              <a:latin typeface="Times New Roman" pitchFamily="18" charset="0"/>
              <a:cs typeface="Times New Roman" pitchFamily="18" charset="0"/>
            </a:endParaRPr>
          </a:p>
        </p:txBody>
      </p:sp>
      <p:sp>
        <p:nvSpPr>
          <p:cNvPr id="59394" name="Shape 59393"/>
          <p:cNvSpPr>
            <a:spLocks noChangeArrowheads="1"/>
          </p:cNvSpPr>
          <p:nvPr/>
        </p:nvSpPr>
        <p:spPr bwMode="auto">
          <a:xfrm>
            <a:off x="539750" y="188913"/>
            <a:ext cx="8229600" cy="1143000"/>
          </a:xfrm>
          <a:prstGeom prst="rect">
            <a:avLst/>
          </a:prstGeom>
          <a:solidFill>
            <a:srgbClr val="66FF33"/>
          </a:solidFill>
          <a:ln w="9525">
            <a:noFill/>
            <a:miter lim="800000"/>
            <a:headEnd/>
            <a:tailEnd/>
          </a:ln>
        </p:spPr>
        <p:txBody>
          <a:bodyPr anchor="ctr"/>
          <a:lstStyle/>
          <a:p>
            <a:pPr indent="746125" defTabSz="-13873163"/>
            <a:r>
              <a:rPr lang="en-US" sz="4000" dirty="0" err="1">
                <a:latin typeface="Times New Roman" pitchFamily="18" charset="0"/>
                <a:cs typeface="Times New Roman" pitchFamily="18" charset="0"/>
              </a:rPr>
              <a:t>Đây</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đặc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điểm</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giới</a:t>
            </a:r>
            <a:r>
              <a:rPr lang="en-US" sz="4000" dirty="0">
                <a:latin typeface="Times New Roman" pitchFamily="18" charset="0"/>
                <a:cs typeface="Times New Roman" pitchFamily="18" charset="0"/>
              </a:rPr>
              <a:t>, do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dục</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a:t>
            </a:r>
          </a:p>
        </p:txBody>
      </p:sp>
      <p:sp>
        <p:nvSpPr>
          <p:cNvPr id="16389" name="Oval 54"/>
          <p:cNvSpPr>
            <a:spLocks noChangeArrowheads="1"/>
          </p:cNvSpPr>
          <p:nvPr/>
        </p:nvSpPr>
        <p:spPr bwMode="auto">
          <a:xfrm>
            <a:off x="655638" y="228600"/>
            <a:ext cx="649287" cy="50482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2</a:t>
            </a:r>
          </a:p>
        </p:txBody>
      </p:sp>
      <p:sp>
        <p:nvSpPr>
          <p:cNvPr id="27" name="Action Button: Return 26">
            <a:hlinkClick r:id="rId6"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2" name="Group 11"/>
          <p:cNvGrpSpPr>
            <a:grpSpLocks/>
          </p:cNvGrpSpPr>
          <p:nvPr/>
        </p:nvGrpSpPr>
        <p:grpSpPr bwMode="auto">
          <a:xfrm>
            <a:off x="1447800" y="1981200"/>
            <a:ext cx="6346825" cy="1600200"/>
            <a:chOff x="2064" y="1026"/>
            <a:chExt cx="1179" cy="363"/>
          </a:xfrm>
        </p:grpSpPr>
        <p:sp>
          <p:nvSpPr>
            <p:cNvPr id="16398"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399"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400"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401" name="Rectangle 19"/>
            <p:cNvSpPr>
              <a:spLocks noChangeArrowheads="1"/>
            </p:cNvSpPr>
            <p:nvPr/>
          </p:nvSpPr>
          <p:spPr bwMode="auto">
            <a:xfrm>
              <a:off x="274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402" name="Rectangle 20"/>
            <p:cNvSpPr>
              <a:spLocks noChangeArrowheads="1"/>
            </p:cNvSpPr>
            <p:nvPr/>
          </p:nvSpPr>
          <p:spPr bwMode="auto">
            <a:xfrm>
              <a:off x="297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grpSp>
      <p:grpSp>
        <p:nvGrpSpPr>
          <p:cNvPr id="3" name="Group 11"/>
          <p:cNvGrpSpPr>
            <a:grpSpLocks/>
          </p:cNvGrpSpPr>
          <p:nvPr/>
        </p:nvGrpSpPr>
        <p:grpSpPr bwMode="auto">
          <a:xfrm>
            <a:off x="1447800" y="1981200"/>
            <a:ext cx="6400800" cy="1600200"/>
            <a:chOff x="2064" y="1026"/>
            <a:chExt cx="1189" cy="363"/>
          </a:xfrm>
        </p:grpSpPr>
        <p:sp>
          <p:nvSpPr>
            <p:cNvPr id="16393"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T</a:t>
              </a:r>
            </a:p>
          </p:txBody>
        </p:sp>
        <p:sp>
          <p:nvSpPr>
            <p:cNvPr id="16394"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R</a:t>
              </a:r>
            </a:p>
          </p:txBody>
        </p:sp>
        <p:sp>
          <p:nvSpPr>
            <p:cNvPr id="16395"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U</a:t>
              </a:r>
            </a:p>
          </p:txBody>
        </p:sp>
        <p:sp>
          <p:nvSpPr>
            <p:cNvPr id="16396" name="Rectangle 19"/>
            <p:cNvSpPr>
              <a:spLocks noChangeArrowheads="1"/>
            </p:cNvSpPr>
            <p:nvPr/>
          </p:nvSpPr>
          <p:spPr bwMode="auto">
            <a:xfrm>
              <a:off x="275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N</a:t>
              </a:r>
            </a:p>
          </p:txBody>
        </p:sp>
        <p:sp>
          <p:nvSpPr>
            <p:cNvPr id="16397" name="Rectangle 20"/>
            <p:cNvSpPr>
              <a:spLocks noChangeArrowheads="1"/>
            </p:cNvSpPr>
            <p:nvPr/>
          </p:nvSpPr>
          <p:spPr bwMode="auto">
            <a:xfrm>
              <a:off x="298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G</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p:cTn id="7"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0" dur="1000" fill="hold"/>
                                        <p:tgtEl>
                                          <p:spTgt spid="593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399"/>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par>
                                <p:cTn id="15" presetID="55" presetClass="entr" presetSubtype="0" fill="hold" grpId="0" nodeType="withEffect">
                                  <p:stCondLst>
                                    <p:cond delay="0"/>
                                  </p:stCondLst>
                                  <p:childTnLst>
                                    <p:set>
                                      <p:cBhvr>
                                        <p:cTn id="16" dur="1" fill="hold">
                                          <p:stCondLst>
                                            <p:cond delay="0"/>
                                          </p:stCondLst>
                                        </p:cTn>
                                        <p:tgtEl>
                                          <p:spTgt spid="59394"/>
                                        </p:tgtEl>
                                        <p:attrNameLst>
                                          <p:attrName>style.visibility</p:attrName>
                                        </p:attrNameLst>
                                      </p:cBhvr>
                                      <p:to>
                                        <p:strVal val="visible"/>
                                      </p:to>
                                    </p:set>
                                    <p:anim calcmode="lin" valueType="num">
                                      <p:cBhvr>
                                        <p:cTn id="17" dur="1000" fill="hold"/>
                                        <p:tgtEl>
                                          <p:spTgt spid="59394"/>
                                        </p:tgtEl>
                                        <p:attrNameLst>
                                          <p:attrName>ppt_w</p:attrName>
                                        </p:attrNameLst>
                                      </p:cBhvr>
                                      <p:tavLst>
                                        <p:tav tm="0">
                                          <p:val>
                                            <p:strVal val="#ppt_w*0.70"/>
                                          </p:val>
                                        </p:tav>
                                        <p:tav tm="100000">
                                          <p:val>
                                            <p:strVal val="#ppt_w"/>
                                          </p:val>
                                        </p:tav>
                                      </p:tavLst>
                                    </p:anim>
                                    <p:anim calcmode="lin" valueType="num">
                                      <p:cBhvr>
                                        <p:cTn id="18" dur="1000" fill="hold"/>
                                        <p:tgtEl>
                                          <p:spTgt spid="59394"/>
                                        </p:tgtEl>
                                        <p:attrNameLst>
                                          <p:attrName>ppt_h</p:attrName>
                                        </p:attrNameLst>
                                      </p:cBhvr>
                                      <p:tavLst>
                                        <p:tav tm="0">
                                          <p:val>
                                            <p:strVal val="#ppt_h"/>
                                          </p:val>
                                        </p:tav>
                                        <p:tav tm="100000">
                                          <p:val>
                                            <p:strVal val="#ppt_h"/>
                                          </p:val>
                                        </p:tav>
                                      </p:tavLst>
                                    </p:anim>
                                    <p:animEffect transition="in" filter="fade">
                                      <p:cBhvr>
                                        <p:cTn id="19" dur="1000"/>
                                        <p:tgtEl>
                                          <p:spTgt spid="59394"/>
                                        </p:tgtEl>
                                      </p:cBhvr>
                                    </p:animEffect>
                                  </p:childTnLst>
                                  <p:subTnLst>
                                    <p:audio>
                                      <p:cMediaNode>
                                        <p:cTn display="0" masterRel="sameClick">
                                          <p:stCondLst>
                                            <p:cond evt="begin" delay="0">
                                              <p:tn val="15"/>
                                            </p:cond>
                                          </p:stCondLst>
                                          <p:endCondLst>
                                            <p:cond evt="onStopAudio" delay="0">
                                              <p:tgtEl>
                                                <p:sldTgt/>
                                              </p:tgtEl>
                                            </p:cond>
                                          </p:endCondLst>
                                        </p:cTn>
                                        <p:tgtEl>
                                          <p:sndTgt r:embed="rId4"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3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9393"/>
          <p:cNvSpPr>
            <a:spLocks noGrp="1" noChangeArrowheads="1"/>
          </p:cNvSpPr>
          <p:nvPr>
            <p:ph type="title" idx="4294967295"/>
          </p:nvPr>
        </p:nvSpPr>
        <p:spPr bwMode="auto">
          <a:xfrm>
            <a:off x="533400" y="914400"/>
            <a:ext cx="8610600" cy="1143000"/>
          </a:xfrm>
          <a:prstGeom prst="rect">
            <a:avLst/>
          </a:prstGeom>
          <a:solidFill>
            <a:srgbClr val="00B0F0"/>
          </a:solidFill>
          <a:ln>
            <a:miter lim="800000"/>
            <a:headEnd/>
            <a:tailEnd/>
          </a:ln>
        </p:spPr>
        <p:txBody>
          <a:bodyPr/>
          <a:lstStyle/>
          <a:p>
            <a:pPr indent="854075">
              <a:spcBef>
                <a:spcPts val="1800"/>
              </a:spcBef>
            </a:pPr>
            <a:r>
              <a:rPr lang="en-US" sz="3200" smtClean="0">
                <a:solidFill>
                  <a:schemeClr val="bg1"/>
                </a:solidFill>
                <a:latin typeface="Times New Roman" pitchFamily="18" charset="0"/>
                <a:cs typeface="Times New Roman" pitchFamily="18" charset="0"/>
              </a:rPr>
              <a:t>Từ thích hợp điền vào chỗ trống trong câu: “ …..dậy thì vào khoảng từ 10 đến 15 tuổi” là.</a:t>
            </a:r>
          </a:p>
        </p:txBody>
      </p:sp>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dirty="0">
                <a:ln w="9525" algn="ctr">
                  <a:solidFill>
                    <a:srgbClr val="FF6600"/>
                  </a:solidFill>
                  <a:round/>
                  <a:headEnd/>
                  <a:tailEnd/>
                </a:ln>
                <a:latin typeface="Times New Roman" pitchFamily="18" charset="0"/>
                <a:cs typeface="Times New Roman" pitchFamily="18" charset="0"/>
              </a:rPr>
              <a:t> </a:t>
            </a:r>
          </a:p>
        </p:txBody>
      </p:sp>
      <p:sp>
        <p:nvSpPr>
          <p:cNvPr id="17412" name="Oval 27"/>
          <p:cNvSpPr>
            <a:spLocks noChangeArrowheads="1"/>
          </p:cNvSpPr>
          <p:nvPr/>
        </p:nvSpPr>
        <p:spPr bwMode="auto">
          <a:xfrm>
            <a:off x="381000" y="914400"/>
            <a:ext cx="719138" cy="609600"/>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3</a:t>
            </a:r>
          </a:p>
        </p:txBody>
      </p:sp>
      <p:sp>
        <p:nvSpPr>
          <p:cNvPr id="22" name="Action Button: Return 21">
            <a:hlinkClick r:id="rId5"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2" name="Group 21"/>
          <p:cNvGrpSpPr>
            <a:grpSpLocks/>
          </p:cNvGrpSpPr>
          <p:nvPr/>
        </p:nvGrpSpPr>
        <p:grpSpPr bwMode="auto">
          <a:xfrm>
            <a:off x="1919288" y="2514600"/>
            <a:ext cx="5629275" cy="1676400"/>
            <a:chOff x="2149" y="1207"/>
            <a:chExt cx="1369" cy="363"/>
          </a:xfrm>
        </p:grpSpPr>
        <p:sp>
          <p:nvSpPr>
            <p:cNvPr id="17422" name="Rectangle 22"/>
            <p:cNvSpPr>
              <a:spLocks noChangeArrowheads="1"/>
            </p:cNvSpPr>
            <p:nvPr/>
          </p:nvSpPr>
          <p:spPr bwMode="auto">
            <a:xfrm>
              <a:off x="237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3" name="Rectangle 25"/>
            <p:cNvSpPr>
              <a:spLocks noChangeArrowheads="1"/>
            </p:cNvSpPr>
            <p:nvPr/>
          </p:nvSpPr>
          <p:spPr bwMode="auto">
            <a:xfrm>
              <a:off x="2149"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4"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5"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6"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7" name="Rectangle 28"/>
            <p:cNvSpPr>
              <a:spLocks noChangeArrowheads="1"/>
            </p:cNvSpPr>
            <p:nvPr/>
          </p:nvSpPr>
          <p:spPr bwMode="auto">
            <a:xfrm>
              <a:off x="3292"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grpSp>
      <p:grpSp>
        <p:nvGrpSpPr>
          <p:cNvPr id="3" name="Group 21"/>
          <p:cNvGrpSpPr>
            <a:grpSpLocks/>
          </p:cNvGrpSpPr>
          <p:nvPr/>
        </p:nvGrpSpPr>
        <p:grpSpPr bwMode="auto">
          <a:xfrm>
            <a:off x="1919288" y="2514600"/>
            <a:ext cx="5624512" cy="1676400"/>
            <a:chOff x="2151" y="1207"/>
            <a:chExt cx="1369" cy="363"/>
          </a:xfrm>
        </p:grpSpPr>
        <p:sp>
          <p:nvSpPr>
            <p:cNvPr id="17416" name="Rectangle 24"/>
            <p:cNvSpPr>
              <a:spLocks noChangeArrowheads="1"/>
            </p:cNvSpPr>
            <p:nvPr/>
          </p:nvSpPr>
          <p:spPr bwMode="auto">
            <a:xfrm>
              <a:off x="2377"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O</a:t>
              </a:r>
            </a:p>
          </p:txBody>
        </p:sp>
        <p:sp>
          <p:nvSpPr>
            <p:cNvPr id="17417" name="Rectangle 25"/>
            <p:cNvSpPr>
              <a:spLocks noChangeArrowheads="1"/>
            </p:cNvSpPr>
            <p:nvPr/>
          </p:nvSpPr>
          <p:spPr bwMode="auto">
            <a:xfrm>
              <a:off x="2151"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C</a:t>
              </a:r>
            </a:p>
          </p:txBody>
        </p:sp>
        <p:sp>
          <p:nvSpPr>
            <p:cNvPr id="17418"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N</a:t>
              </a:r>
            </a:p>
          </p:txBody>
        </p:sp>
        <p:sp>
          <p:nvSpPr>
            <p:cNvPr id="17419"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G</a:t>
              </a:r>
            </a:p>
          </p:txBody>
        </p:sp>
        <p:sp>
          <p:nvSpPr>
            <p:cNvPr id="17420"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A</a:t>
              </a:r>
            </a:p>
          </p:txBody>
        </p:sp>
        <p:sp>
          <p:nvSpPr>
            <p:cNvPr id="17421" name="Rectangle 28"/>
            <p:cNvSpPr>
              <a:spLocks noChangeArrowheads="1"/>
            </p:cNvSpPr>
            <p:nvPr/>
          </p:nvSpPr>
          <p:spPr bwMode="auto">
            <a:xfrm>
              <a:off x="3294"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I</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par>
                                <p:cTn id="10" presetID="25" presetClass="entr" presetSubtype="0" fill="hold" grpId="0" nodeType="withEffect">
                                  <p:stCondLst>
                                    <p:cond delay="0"/>
                                  </p:stCondLst>
                                  <p:childTnLst>
                                    <p:set>
                                      <p:cBhvr>
                                        <p:cTn id="11" dur="1" fill="hold">
                                          <p:stCondLst>
                                            <p:cond delay="0"/>
                                          </p:stCondLst>
                                        </p:cTn>
                                        <p:tgtEl>
                                          <p:spTgt spid="59399"/>
                                        </p:tgtEl>
                                        <p:attrNameLst>
                                          <p:attrName>style.visibility</p:attrName>
                                        </p:attrNameLst>
                                      </p:cBhvr>
                                      <p:to>
                                        <p:strVal val="visible"/>
                                      </p:to>
                                    </p:set>
                                    <p:anim calcmode="lin" valueType="num">
                                      <p:cBhvr>
                                        <p:cTn id="12"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5" dur="1000" fill="hold"/>
                                        <p:tgtEl>
                                          <p:spTgt spid="5939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9399"/>
                                        </p:tgtEl>
                                      </p:cBhvr>
                                    </p:animEffect>
                                  </p:childTnLst>
                                  <p:subTnLst>
                                    <p:audio>
                                      <p:cMediaNode>
                                        <p:cTn display="0" masterRel="sameClick">
                                          <p:stCondLst>
                                            <p:cond evt="begin" delay="0">
                                              <p:tn val="10"/>
                                            </p:cond>
                                          </p:stCondLst>
                                          <p:endCondLst>
                                            <p:cond evt="onStopAudio" delay="0">
                                              <p:tgtEl>
                                                <p:sldTgt/>
                                              </p:tgtEl>
                                            </p:cond>
                                          </p:endCondLst>
                                        </p:cTn>
                                        <p:tgtEl>
                                          <p:sndTgt r:embed="rId4"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Text Box 4"/>
          <p:cNvSpPr txBox="1">
            <a:spLocks noChangeArrowheads="1"/>
          </p:cNvSpPr>
          <p:nvPr/>
        </p:nvSpPr>
        <p:spPr bwMode="auto">
          <a:xfrm>
            <a:off x="652463" y="765175"/>
            <a:ext cx="7920037" cy="1323975"/>
          </a:xfrm>
          <a:prstGeom prst="rect">
            <a:avLst/>
          </a:prstGeom>
          <a:solidFill>
            <a:srgbClr val="66FF33"/>
          </a:solidFill>
          <a:ln w="57150">
            <a:solidFill>
              <a:srgbClr val="FF3399"/>
            </a:solidFill>
            <a:miter lim="800000"/>
            <a:headEnd/>
            <a:tailEnd/>
          </a:ln>
          <a:effectLst>
            <a:outerShdw dist="35921" dir="2700000" algn="ctr" rotWithShape="0">
              <a:srgbClr val="808080"/>
            </a:outerShdw>
          </a:effectLst>
        </p:spPr>
        <p:txBody>
          <a:bodyPr>
            <a:spAutoFit/>
          </a:bodyPr>
          <a:lstStyle/>
          <a:p>
            <a:pPr indent="808038">
              <a:spcBef>
                <a:spcPct val="50000"/>
              </a:spcBef>
              <a:defRPr/>
            </a:pPr>
            <a:r>
              <a:rPr lang="en-US" sz="4000" dirty="0" err="1">
                <a:solidFill>
                  <a:srgbClr val="0070C0"/>
                </a:solidFill>
                <a:latin typeface="Times New Roman" pitchFamily="18" charset="0"/>
                <a:cs typeface="Times New Roman" pitchFamily="18" charset="0"/>
              </a:rPr>
              <a:t>Hiện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tượng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xuất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hiện</a:t>
            </a:r>
            <a:r>
              <a:rPr lang="en-US" sz="4000" dirty="0">
                <a:solidFill>
                  <a:srgbClr val="0070C0"/>
                </a:solidFill>
                <a:latin typeface="Times New Roman" pitchFamily="18" charset="0"/>
                <a:cs typeface="Times New Roman" pitchFamily="18" charset="0"/>
              </a:rPr>
              <a:t> ở con </a:t>
            </a:r>
            <a:r>
              <a:rPr lang="en-US" sz="4000" dirty="0" err="1">
                <a:solidFill>
                  <a:srgbClr val="0070C0"/>
                </a:solidFill>
                <a:latin typeface="Times New Roman" pitchFamily="18" charset="0"/>
                <a:cs typeface="Times New Roman" pitchFamily="18" charset="0"/>
              </a:rPr>
              <a:t>gái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khi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đến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tuổi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dậy</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thì</a:t>
            </a:r>
            <a:r>
              <a:rPr lang="en-US" sz="4000" dirty="0">
                <a:solidFill>
                  <a:srgbClr val="0070C0"/>
                </a:solidFill>
                <a:latin typeface="Times New Roman" pitchFamily="18" charset="0"/>
                <a:cs typeface="Times New Roman" pitchFamily="18" charset="0"/>
              </a:rPr>
              <a:t>.</a:t>
            </a:r>
          </a:p>
        </p:txBody>
      </p:sp>
      <p:sp>
        <p:nvSpPr>
          <p:cNvPr id="18435" name="Oval 26"/>
          <p:cNvSpPr>
            <a:spLocks noChangeArrowheads="1"/>
          </p:cNvSpPr>
          <p:nvPr/>
        </p:nvSpPr>
        <p:spPr bwMode="auto">
          <a:xfrm>
            <a:off x="762000" y="762000"/>
            <a:ext cx="719138" cy="72072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4</a:t>
            </a:r>
          </a:p>
        </p:txBody>
      </p:sp>
      <p:grpSp>
        <p:nvGrpSpPr>
          <p:cNvPr id="2" name="Group 33"/>
          <p:cNvGrpSpPr>
            <a:grpSpLocks/>
          </p:cNvGrpSpPr>
          <p:nvPr/>
        </p:nvGrpSpPr>
        <p:grpSpPr bwMode="auto">
          <a:xfrm>
            <a:off x="0" y="3933825"/>
            <a:ext cx="8945563" cy="2924175"/>
            <a:chOff x="0" y="2784"/>
            <a:chExt cx="5635" cy="1536"/>
          </a:xfrm>
        </p:grpSpPr>
        <p:pic>
          <p:nvPicPr>
            <p:cNvPr id="18460" name="Picture 29" descr="Bugs-01-june.gif"/>
            <p:cNvPicPr>
              <a:picLocks noChangeAspect="1"/>
            </p:cNvPicPr>
            <p:nvPr/>
          </p:nvPicPr>
          <p:blipFill>
            <a:blip r:embed="rId4" cstate="print"/>
            <a:srcRect/>
            <a:stretch>
              <a:fillRect/>
            </a:stretch>
          </p:blipFill>
          <p:spPr bwMode="auto">
            <a:xfrm>
              <a:off x="2336" y="2784"/>
              <a:ext cx="1122" cy="1536"/>
            </a:xfrm>
            <a:prstGeom prst="rect">
              <a:avLst/>
            </a:prstGeom>
            <a:noFill/>
            <a:ln w="9525">
              <a:noFill/>
              <a:miter lim="800000"/>
              <a:headEnd/>
              <a:tailEnd/>
            </a:ln>
          </p:spPr>
        </p:pic>
        <p:pic>
          <p:nvPicPr>
            <p:cNvPr id="18461" name="Picture 29" descr="Bugs-01-june.gif"/>
            <p:cNvPicPr>
              <a:picLocks noChangeAspect="1"/>
            </p:cNvPicPr>
            <p:nvPr/>
          </p:nvPicPr>
          <p:blipFill>
            <a:blip r:embed="rId4" cstate="print"/>
            <a:srcRect/>
            <a:stretch>
              <a:fillRect/>
            </a:stretch>
          </p:blipFill>
          <p:spPr bwMode="auto">
            <a:xfrm>
              <a:off x="3424" y="2784"/>
              <a:ext cx="1122" cy="1536"/>
            </a:xfrm>
            <a:prstGeom prst="rect">
              <a:avLst/>
            </a:prstGeom>
            <a:noFill/>
            <a:ln w="9525">
              <a:noFill/>
              <a:miter lim="800000"/>
              <a:headEnd/>
              <a:tailEnd/>
            </a:ln>
          </p:spPr>
        </p:pic>
        <p:pic>
          <p:nvPicPr>
            <p:cNvPr id="18462" name="Picture 29" descr="Bugs-01-june.gif"/>
            <p:cNvPicPr>
              <a:picLocks noChangeAspect="1"/>
            </p:cNvPicPr>
            <p:nvPr/>
          </p:nvPicPr>
          <p:blipFill>
            <a:blip r:embed="rId4" cstate="print"/>
            <a:srcRect/>
            <a:stretch>
              <a:fillRect/>
            </a:stretch>
          </p:blipFill>
          <p:spPr bwMode="auto">
            <a:xfrm>
              <a:off x="4513" y="2784"/>
              <a:ext cx="1122" cy="1536"/>
            </a:xfrm>
            <a:prstGeom prst="rect">
              <a:avLst/>
            </a:prstGeom>
            <a:noFill/>
            <a:ln w="9525">
              <a:noFill/>
              <a:miter lim="800000"/>
              <a:headEnd/>
              <a:tailEnd/>
            </a:ln>
          </p:spPr>
        </p:pic>
        <p:pic>
          <p:nvPicPr>
            <p:cNvPr id="18463" name="Picture 29" descr="Bugs-01-june.gif"/>
            <p:cNvPicPr>
              <a:picLocks noChangeAspect="1"/>
            </p:cNvPicPr>
            <p:nvPr/>
          </p:nvPicPr>
          <p:blipFill>
            <a:blip r:embed="rId4" cstate="print"/>
            <a:srcRect/>
            <a:stretch>
              <a:fillRect/>
            </a:stretch>
          </p:blipFill>
          <p:spPr bwMode="auto">
            <a:xfrm>
              <a:off x="0" y="2784"/>
              <a:ext cx="1122" cy="1536"/>
            </a:xfrm>
            <a:prstGeom prst="rect">
              <a:avLst/>
            </a:prstGeom>
            <a:noFill/>
            <a:ln w="9525">
              <a:noFill/>
              <a:miter lim="800000"/>
              <a:headEnd/>
              <a:tailEnd/>
            </a:ln>
          </p:spPr>
        </p:pic>
        <p:pic>
          <p:nvPicPr>
            <p:cNvPr id="18464" name="Picture 29" descr="Bugs-01-june.gif"/>
            <p:cNvPicPr>
              <a:picLocks noChangeAspect="1"/>
            </p:cNvPicPr>
            <p:nvPr/>
          </p:nvPicPr>
          <p:blipFill>
            <a:blip r:embed="rId4" cstate="print"/>
            <a:srcRect/>
            <a:stretch>
              <a:fillRect/>
            </a:stretch>
          </p:blipFill>
          <p:spPr bwMode="auto">
            <a:xfrm>
              <a:off x="1247" y="2784"/>
              <a:ext cx="1122" cy="1536"/>
            </a:xfrm>
            <a:prstGeom prst="rect">
              <a:avLst/>
            </a:prstGeom>
            <a:noFill/>
            <a:ln w="9525">
              <a:noFill/>
              <a:miter lim="800000"/>
              <a:headEnd/>
              <a:tailEnd/>
            </a:ln>
          </p:spPr>
        </p:pic>
      </p:grpSp>
      <p:sp>
        <p:nvSpPr>
          <p:cNvPr id="33" name="Action Button: Return 32">
            <a:hlinkClick r:id="rId5"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3" name="Group 29"/>
          <p:cNvGrpSpPr>
            <a:grpSpLocks/>
          </p:cNvGrpSpPr>
          <p:nvPr/>
        </p:nvGrpSpPr>
        <p:grpSpPr bwMode="auto">
          <a:xfrm>
            <a:off x="1570038" y="2346325"/>
            <a:ext cx="6624637" cy="1160463"/>
            <a:chOff x="1512" y="1883"/>
            <a:chExt cx="2274" cy="368"/>
          </a:xfrm>
        </p:grpSpPr>
        <p:sp>
          <p:nvSpPr>
            <p:cNvPr id="18450" name="Rectangle 30"/>
            <p:cNvSpPr>
              <a:spLocks noChangeArrowheads="1"/>
            </p:cNvSpPr>
            <p:nvPr/>
          </p:nvSpPr>
          <p:spPr bwMode="auto">
            <a:xfrm>
              <a:off x="2197" y="188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1" name="Rectangle 31"/>
            <p:cNvSpPr>
              <a:spLocks noChangeArrowheads="1"/>
            </p:cNvSpPr>
            <p:nvPr/>
          </p:nvSpPr>
          <p:spPr bwMode="auto">
            <a:xfrm>
              <a:off x="1743" y="188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2" name="Rectangle 32"/>
            <p:cNvSpPr>
              <a:spLocks noChangeArrowheads="1"/>
            </p:cNvSpPr>
            <p:nvPr/>
          </p:nvSpPr>
          <p:spPr bwMode="auto">
            <a:xfrm>
              <a:off x="1970" y="188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3" name="Rectangle 33"/>
            <p:cNvSpPr>
              <a:spLocks noChangeArrowheads="1"/>
            </p:cNvSpPr>
            <p:nvPr/>
          </p:nvSpPr>
          <p:spPr bwMode="auto">
            <a:xfrm>
              <a:off x="1512" y="1883"/>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4"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5"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6"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7"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8"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9" name="Rectangle 38"/>
            <p:cNvSpPr>
              <a:spLocks noChangeArrowheads="1"/>
            </p:cNvSpPr>
            <p:nvPr/>
          </p:nvSpPr>
          <p:spPr bwMode="auto">
            <a:xfrm>
              <a:off x="356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grpSp>
      <p:grpSp>
        <p:nvGrpSpPr>
          <p:cNvPr id="4" name="Group 29"/>
          <p:cNvGrpSpPr>
            <a:grpSpLocks/>
          </p:cNvGrpSpPr>
          <p:nvPr/>
        </p:nvGrpSpPr>
        <p:grpSpPr bwMode="auto">
          <a:xfrm>
            <a:off x="1600200" y="2362200"/>
            <a:ext cx="6583363" cy="1143000"/>
            <a:chOff x="1519" y="1888"/>
            <a:chExt cx="2274" cy="363"/>
          </a:xfrm>
        </p:grpSpPr>
        <p:sp>
          <p:nvSpPr>
            <p:cNvPr id="18440" name="Rectangle 30"/>
            <p:cNvSpPr>
              <a:spLocks noChangeArrowheads="1"/>
            </p:cNvSpPr>
            <p:nvPr/>
          </p:nvSpPr>
          <p:spPr bwMode="auto">
            <a:xfrm>
              <a:off x="2191"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H</a:t>
              </a:r>
            </a:p>
          </p:txBody>
        </p:sp>
        <p:sp>
          <p:nvSpPr>
            <p:cNvPr id="18441" name="Rectangle 31"/>
            <p:cNvSpPr>
              <a:spLocks noChangeArrowheads="1"/>
            </p:cNvSpPr>
            <p:nvPr/>
          </p:nvSpPr>
          <p:spPr bwMode="auto">
            <a:xfrm>
              <a:off x="174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I</a:t>
              </a:r>
            </a:p>
          </p:txBody>
        </p:sp>
        <p:sp>
          <p:nvSpPr>
            <p:cNvPr id="18442" name="Rectangle 32"/>
            <p:cNvSpPr>
              <a:spLocks noChangeArrowheads="1"/>
            </p:cNvSpPr>
            <p:nvPr/>
          </p:nvSpPr>
          <p:spPr bwMode="auto">
            <a:xfrm>
              <a:off x="197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8443" name="Rectangle 33"/>
            <p:cNvSpPr>
              <a:spLocks noChangeArrowheads="1"/>
            </p:cNvSpPr>
            <p:nvPr/>
          </p:nvSpPr>
          <p:spPr bwMode="auto">
            <a:xfrm>
              <a:off x="1519" y="188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K</a:t>
              </a:r>
            </a:p>
          </p:txBody>
        </p:sp>
        <p:sp>
          <p:nvSpPr>
            <p:cNvPr id="18444"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8445"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G</a:t>
              </a:r>
            </a:p>
          </p:txBody>
        </p:sp>
        <p:sp>
          <p:nvSpPr>
            <p:cNvPr id="18446"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U</a:t>
              </a:r>
            </a:p>
          </p:txBody>
        </p:sp>
        <p:sp>
          <p:nvSpPr>
            <p:cNvPr id="18447"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Y</a:t>
              </a:r>
            </a:p>
          </p:txBody>
        </p:sp>
        <p:sp>
          <p:nvSpPr>
            <p:cNvPr id="18448"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E</a:t>
              </a:r>
            </a:p>
          </p:txBody>
        </p:sp>
        <p:sp>
          <p:nvSpPr>
            <p:cNvPr id="18449" name="Rectangle 38"/>
            <p:cNvSpPr>
              <a:spLocks noChangeArrowheads="1"/>
            </p:cNvSpPr>
            <p:nvPr/>
          </p:nvSpPr>
          <p:spPr bwMode="auto">
            <a:xfrm>
              <a:off x="356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dirty="0">
                  <a:latin typeface="Times New Roman" pitchFamily="18" charset="0"/>
                  <a:cs typeface="Times New Roman" pitchFamily="18" charset="0"/>
                </a:rPr>
                <a:t>T</a:t>
              </a:r>
            </a:p>
          </p:txBody>
        </p:sp>
      </p:grpSp>
    </p:spTree>
  </p:cSld>
  <p:clrMapOvr>
    <a:masterClrMapping/>
  </p:clrMapOvr>
  <p:transition spd="med">
    <p:dissolve/>
    <p:sndAc>
      <p:stSnd>
        <p:snd r:embed="rId3" name="am thanh 7.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52932"/>
                                        </p:tgtEl>
                                        <p:attrNameLst>
                                          <p:attrName>style.visibility</p:attrName>
                                        </p:attrNameLst>
                                      </p:cBhvr>
                                      <p:to>
                                        <p:strVal val="visible"/>
                                      </p:to>
                                    </p:set>
                                    <p:animEffect transition="in" filter="wheel(4)">
                                      <p:cBhvr>
                                        <p:cTn id="7" dur="500"/>
                                        <p:tgtEl>
                                          <p:spTgt spid="252932"/>
                                        </p:tgtEl>
                                      </p:cBhvr>
                                    </p:animEffect>
                                  </p:childTnLst>
                                  <p:subTnLst>
                                    <p:audio>
                                      <p:cMediaNode>
                                        <p:cTn display="0" masterRel="sameClick">
                                          <p:stCondLst>
                                            <p:cond evt="begin" delay="0">
                                              <p:tn val="5"/>
                                            </p:cond>
                                          </p:stCondLst>
                                          <p:endCondLst>
                                            <p:cond evt="onStopAudio" delay="0">
                                              <p:tgtEl>
                                                <p:sldTgt/>
                                              </p:tgtEl>
                                            </p:cond>
                                          </p:endCondLst>
                                        </p:cTn>
                                        <p:tgtEl>
                                          <p:sndTgt r:embed="rId3" name="am thanh 7.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9393"/>
          <p:cNvSpPr>
            <a:spLocks noGrp="1" noChangeArrowheads="1"/>
          </p:cNvSpPr>
          <p:nvPr>
            <p:ph type="title" idx="4294967295"/>
          </p:nvPr>
        </p:nvSpPr>
        <p:spPr bwMode="auto">
          <a:xfrm>
            <a:off x="712788" y="1327150"/>
            <a:ext cx="8431212" cy="1416050"/>
          </a:xfrm>
          <a:prstGeom prst="rect">
            <a:avLst/>
          </a:prstGeom>
          <a:solidFill>
            <a:srgbClr val="CC3300"/>
          </a:solidFill>
          <a:ln>
            <a:miter lim="800000"/>
            <a:headEnd/>
            <a:tailEnd/>
          </a:ln>
        </p:spPr>
        <p:txBody>
          <a:bodyPr>
            <a:normAutofit fontScale="90000"/>
          </a:bodyPr>
          <a:lstStyle/>
          <a:p>
            <a:pPr indent="914400" algn="ctr" eaLnBrk="1" hangingPunct="1"/>
            <a:r>
              <a:rPr lang="en-US" smtClean="0">
                <a:solidFill>
                  <a:schemeClr val="bg1"/>
                </a:solidFill>
                <a:latin typeface="Times New Roman" pitchFamily="18" charset="0"/>
                <a:cs typeface="Times New Roman" pitchFamily="18" charset="0"/>
              </a:rPr>
              <a:t>Đây là giai đoạn con người ở vào khoảng từ 20 đến 60 hoặc 65 tuổi.</a:t>
            </a:r>
          </a:p>
        </p:txBody>
      </p:sp>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a:ln w="9525" algn="ctr">
                  <a:solidFill>
                    <a:srgbClr val="FF6600"/>
                  </a:solidFill>
                  <a:round/>
                  <a:headEnd/>
                  <a:tailEnd/>
                </a:ln>
                <a:latin typeface="Times New Roman" pitchFamily="18" charset="0"/>
                <a:cs typeface="Times New Roman" pitchFamily="18" charset="0"/>
              </a:rPr>
              <a:t> </a:t>
            </a:r>
          </a:p>
        </p:txBody>
      </p:sp>
      <p:sp>
        <p:nvSpPr>
          <p:cNvPr id="19460" name="Oval 30"/>
          <p:cNvSpPr>
            <a:spLocks noChangeArrowheads="1"/>
          </p:cNvSpPr>
          <p:nvPr/>
        </p:nvSpPr>
        <p:spPr bwMode="auto">
          <a:xfrm>
            <a:off x="827088" y="1341438"/>
            <a:ext cx="649287" cy="647700"/>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5</a:t>
            </a:r>
          </a:p>
        </p:txBody>
      </p:sp>
      <p:grpSp>
        <p:nvGrpSpPr>
          <p:cNvPr id="2" name="Group 31"/>
          <p:cNvGrpSpPr>
            <a:grpSpLocks/>
          </p:cNvGrpSpPr>
          <p:nvPr/>
        </p:nvGrpSpPr>
        <p:grpSpPr bwMode="auto">
          <a:xfrm>
            <a:off x="395288" y="476250"/>
            <a:ext cx="8064500" cy="692150"/>
            <a:chOff x="0" y="3884"/>
            <a:chExt cx="5760" cy="480"/>
          </a:xfrm>
        </p:grpSpPr>
        <p:pic>
          <p:nvPicPr>
            <p:cNvPr id="19524" name="lang-toi.mid">
              <a:hlinkClick r:id="" action="ppaction://media"/>
            </p:cNvPr>
            <p:cNvPicPr>
              <a:picLocks noRot="1" noChangeAspect="1" noChangeArrowheads="1"/>
            </p:cNvPicPr>
            <p:nvPr>
              <a:audioFile r:link="rId1"/>
            </p:nvPr>
          </p:nvPicPr>
          <p:blipFill>
            <a:blip r:embed="rId6" cstate="print"/>
            <a:srcRect/>
            <a:stretch>
              <a:fillRect/>
            </a:stretch>
          </p:blipFill>
          <p:spPr bwMode="auto">
            <a:xfrm>
              <a:off x="26" y="4172"/>
              <a:ext cx="192" cy="192"/>
            </a:xfrm>
            <a:prstGeom prst="rect">
              <a:avLst/>
            </a:prstGeom>
            <a:noFill/>
            <a:ln w="9525">
              <a:noFill/>
              <a:miter lim="800000"/>
              <a:headEnd/>
              <a:tailEnd/>
            </a:ln>
          </p:spPr>
        </p:pic>
        <p:pic>
          <p:nvPicPr>
            <p:cNvPr id="19525" name="Picture 33" descr="Picture14"/>
            <p:cNvPicPr>
              <a:picLocks noChangeAspect="1" noChangeArrowheads="1" noCrop="1"/>
            </p:cNvPicPr>
            <p:nvPr/>
          </p:nvPicPr>
          <p:blipFill>
            <a:blip r:embed="rId7" cstate="print"/>
            <a:srcRect/>
            <a:stretch>
              <a:fillRect/>
            </a:stretch>
          </p:blipFill>
          <p:spPr bwMode="auto">
            <a:xfrm>
              <a:off x="0" y="4020"/>
              <a:ext cx="454" cy="300"/>
            </a:xfrm>
            <a:prstGeom prst="rect">
              <a:avLst/>
            </a:prstGeom>
            <a:noFill/>
            <a:ln w="9525">
              <a:noFill/>
              <a:miter lim="800000"/>
              <a:headEnd/>
              <a:tailEnd/>
            </a:ln>
          </p:spPr>
        </p:pic>
        <p:pic>
          <p:nvPicPr>
            <p:cNvPr id="19526" name="Picture 34" descr="Picture14"/>
            <p:cNvPicPr>
              <a:picLocks noChangeAspect="1" noChangeArrowheads="1" noCrop="1"/>
            </p:cNvPicPr>
            <p:nvPr/>
          </p:nvPicPr>
          <p:blipFill>
            <a:blip r:embed="rId7" cstate="print"/>
            <a:srcRect/>
            <a:stretch>
              <a:fillRect/>
            </a:stretch>
          </p:blipFill>
          <p:spPr bwMode="auto">
            <a:xfrm>
              <a:off x="2517" y="4020"/>
              <a:ext cx="454" cy="300"/>
            </a:xfrm>
            <a:prstGeom prst="rect">
              <a:avLst/>
            </a:prstGeom>
            <a:noFill/>
            <a:ln w="9525">
              <a:noFill/>
              <a:miter lim="800000"/>
              <a:headEnd/>
              <a:tailEnd/>
            </a:ln>
          </p:spPr>
        </p:pic>
        <p:pic>
          <p:nvPicPr>
            <p:cNvPr id="19527" name="Picture 35" descr="MCj03984290000[1]"/>
            <p:cNvPicPr>
              <a:picLocks noChangeAspect="1" noChangeArrowheads="1"/>
            </p:cNvPicPr>
            <p:nvPr/>
          </p:nvPicPr>
          <p:blipFill>
            <a:blip r:embed="rId8" cstate="print"/>
            <a:srcRect/>
            <a:stretch>
              <a:fillRect/>
            </a:stretch>
          </p:blipFill>
          <p:spPr bwMode="auto">
            <a:xfrm>
              <a:off x="2925" y="3884"/>
              <a:ext cx="2223" cy="436"/>
            </a:xfrm>
            <a:prstGeom prst="rect">
              <a:avLst/>
            </a:prstGeom>
            <a:noFill/>
            <a:ln w="9525">
              <a:noFill/>
              <a:miter lim="800000"/>
              <a:headEnd/>
              <a:tailEnd/>
            </a:ln>
          </p:spPr>
        </p:pic>
        <p:pic>
          <p:nvPicPr>
            <p:cNvPr id="19528" name="Picture 36" descr="MCj03984290000[1]"/>
            <p:cNvPicPr>
              <a:picLocks noChangeAspect="1" noChangeArrowheads="1"/>
            </p:cNvPicPr>
            <p:nvPr/>
          </p:nvPicPr>
          <p:blipFill>
            <a:blip r:embed="rId8" cstate="print"/>
            <a:srcRect/>
            <a:stretch>
              <a:fillRect/>
            </a:stretch>
          </p:blipFill>
          <p:spPr bwMode="auto">
            <a:xfrm>
              <a:off x="431" y="3884"/>
              <a:ext cx="2223" cy="436"/>
            </a:xfrm>
            <a:prstGeom prst="rect">
              <a:avLst/>
            </a:prstGeom>
            <a:noFill/>
            <a:ln w="9525">
              <a:noFill/>
              <a:miter lim="800000"/>
              <a:headEnd/>
              <a:tailEnd/>
            </a:ln>
          </p:spPr>
        </p:pic>
        <p:pic>
          <p:nvPicPr>
            <p:cNvPr id="19529" name="Picture 37" descr="Picture14"/>
            <p:cNvPicPr>
              <a:picLocks noChangeAspect="1" noChangeArrowheads="1" noCrop="1"/>
            </p:cNvPicPr>
            <p:nvPr/>
          </p:nvPicPr>
          <p:blipFill>
            <a:blip r:embed="rId7" cstate="print"/>
            <a:srcRect/>
            <a:stretch>
              <a:fillRect/>
            </a:stretch>
          </p:blipFill>
          <p:spPr bwMode="auto">
            <a:xfrm>
              <a:off x="5306" y="4020"/>
              <a:ext cx="454" cy="300"/>
            </a:xfrm>
            <a:prstGeom prst="rect">
              <a:avLst/>
            </a:prstGeom>
            <a:noFill/>
            <a:ln w="9525">
              <a:noFill/>
              <a:miter lim="800000"/>
              <a:headEnd/>
              <a:tailEnd/>
            </a:ln>
          </p:spPr>
        </p:pic>
      </p:grpSp>
      <p:grpSp>
        <p:nvGrpSpPr>
          <p:cNvPr id="3" name="Group 38"/>
          <p:cNvGrpSpPr>
            <a:grpSpLocks/>
          </p:cNvGrpSpPr>
          <p:nvPr/>
        </p:nvGrpSpPr>
        <p:grpSpPr bwMode="auto">
          <a:xfrm>
            <a:off x="0" y="5676900"/>
            <a:ext cx="1866900" cy="1181100"/>
            <a:chOff x="2256" y="1536"/>
            <a:chExt cx="1176" cy="744"/>
          </a:xfrm>
        </p:grpSpPr>
        <p:pic>
          <p:nvPicPr>
            <p:cNvPr id="19519" name="Picture 39"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4" name="Group 40"/>
            <p:cNvGrpSpPr>
              <a:grpSpLocks/>
            </p:cNvGrpSpPr>
            <p:nvPr/>
          </p:nvGrpSpPr>
          <p:grpSpPr bwMode="auto">
            <a:xfrm>
              <a:off x="2256" y="1536"/>
              <a:ext cx="864" cy="744"/>
              <a:chOff x="2256" y="1536"/>
              <a:chExt cx="864" cy="744"/>
            </a:xfrm>
          </p:grpSpPr>
          <p:pic>
            <p:nvPicPr>
              <p:cNvPr id="19521" name="Picture 41"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22" name="Picture 42"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23" name="Picture 43"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5" name="Group 44"/>
          <p:cNvGrpSpPr>
            <a:grpSpLocks/>
          </p:cNvGrpSpPr>
          <p:nvPr/>
        </p:nvGrpSpPr>
        <p:grpSpPr bwMode="auto">
          <a:xfrm>
            <a:off x="1908175" y="5676900"/>
            <a:ext cx="1866900" cy="1181100"/>
            <a:chOff x="2256" y="1536"/>
            <a:chExt cx="1176" cy="744"/>
          </a:xfrm>
        </p:grpSpPr>
        <p:pic>
          <p:nvPicPr>
            <p:cNvPr id="19514" name="Picture 45"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6" name="Group 46"/>
            <p:cNvGrpSpPr>
              <a:grpSpLocks/>
            </p:cNvGrpSpPr>
            <p:nvPr/>
          </p:nvGrpSpPr>
          <p:grpSpPr bwMode="auto">
            <a:xfrm>
              <a:off x="2256" y="1536"/>
              <a:ext cx="864" cy="744"/>
              <a:chOff x="2256" y="1536"/>
              <a:chExt cx="864" cy="744"/>
            </a:xfrm>
          </p:grpSpPr>
          <p:pic>
            <p:nvPicPr>
              <p:cNvPr id="19516" name="Picture 47"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17" name="Picture 48"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18" name="Picture 49"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7" name="Group 50"/>
          <p:cNvGrpSpPr>
            <a:grpSpLocks/>
          </p:cNvGrpSpPr>
          <p:nvPr/>
        </p:nvGrpSpPr>
        <p:grpSpPr bwMode="auto">
          <a:xfrm>
            <a:off x="3779838" y="5676900"/>
            <a:ext cx="1866900" cy="1181100"/>
            <a:chOff x="2256" y="1536"/>
            <a:chExt cx="1176" cy="744"/>
          </a:xfrm>
        </p:grpSpPr>
        <p:pic>
          <p:nvPicPr>
            <p:cNvPr id="19509" name="Picture 51"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8" name="Group 52"/>
            <p:cNvGrpSpPr>
              <a:grpSpLocks/>
            </p:cNvGrpSpPr>
            <p:nvPr/>
          </p:nvGrpSpPr>
          <p:grpSpPr bwMode="auto">
            <a:xfrm>
              <a:off x="2256" y="1536"/>
              <a:ext cx="864" cy="744"/>
              <a:chOff x="2256" y="1536"/>
              <a:chExt cx="864" cy="744"/>
            </a:xfrm>
          </p:grpSpPr>
          <p:pic>
            <p:nvPicPr>
              <p:cNvPr id="19511" name="Picture 53"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12" name="Picture 54"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13" name="Picture 55"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9" name="Group 56"/>
          <p:cNvGrpSpPr>
            <a:grpSpLocks/>
          </p:cNvGrpSpPr>
          <p:nvPr/>
        </p:nvGrpSpPr>
        <p:grpSpPr bwMode="auto">
          <a:xfrm>
            <a:off x="5580063" y="5676900"/>
            <a:ext cx="1866900" cy="1181100"/>
            <a:chOff x="2256" y="1536"/>
            <a:chExt cx="1176" cy="744"/>
          </a:xfrm>
        </p:grpSpPr>
        <p:pic>
          <p:nvPicPr>
            <p:cNvPr id="19504" name="Picture 57"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10" name="Group 58"/>
            <p:cNvGrpSpPr>
              <a:grpSpLocks/>
            </p:cNvGrpSpPr>
            <p:nvPr/>
          </p:nvGrpSpPr>
          <p:grpSpPr bwMode="auto">
            <a:xfrm>
              <a:off x="2256" y="1536"/>
              <a:ext cx="864" cy="744"/>
              <a:chOff x="2256" y="1536"/>
              <a:chExt cx="864" cy="744"/>
            </a:xfrm>
          </p:grpSpPr>
          <p:pic>
            <p:nvPicPr>
              <p:cNvPr id="19506" name="Picture 59"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07" name="Picture 60"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08" name="Picture 61"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11" name="Group 62"/>
          <p:cNvGrpSpPr>
            <a:grpSpLocks/>
          </p:cNvGrpSpPr>
          <p:nvPr/>
        </p:nvGrpSpPr>
        <p:grpSpPr bwMode="auto">
          <a:xfrm>
            <a:off x="7277100" y="5676900"/>
            <a:ext cx="1866900" cy="1181100"/>
            <a:chOff x="2256" y="1536"/>
            <a:chExt cx="1176" cy="744"/>
          </a:xfrm>
        </p:grpSpPr>
        <p:pic>
          <p:nvPicPr>
            <p:cNvPr id="19499" name="Picture 63"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12" name="Group 64"/>
            <p:cNvGrpSpPr>
              <a:grpSpLocks/>
            </p:cNvGrpSpPr>
            <p:nvPr/>
          </p:nvGrpSpPr>
          <p:grpSpPr bwMode="auto">
            <a:xfrm>
              <a:off x="2256" y="1536"/>
              <a:ext cx="864" cy="744"/>
              <a:chOff x="2256" y="1536"/>
              <a:chExt cx="864" cy="744"/>
            </a:xfrm>
          </p:grpSpPr>
          <p:pic>
            <p:nvPicPr>
              <p:cNvPr id="19501" name="Picture 65"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02" name="Picture 66"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03" name="Picture 67"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13" name="Group 69"/>
          <p:cNvGrpSpPr>
            <a:grpSpLocks/>
          </p:cNvGrpSpPr>
          <p:nvPr/>
        </p:nvGrpSpPr>
        <p:grpSpPr bwMode="auto">
          <a:xfrm>
            <a:off x="395288" y="476250"/>
            <a:ext cx="8064500" cy="692150"/>
            <a:chOff x="0" y="3884"/>
            <a:chExt cx="5760" cy="480"/>
          </a:xfrm>
        </p:grpSpPr>
        <p:pic>
          <p:nvPicPr>
            <p:cNvPr id="19493" name="lang-toi.mid">
              <a:hlinkClick r:id="" action="ppaction://media"/>
            </p:cNvPr>
            <p:cNvPicPr>
              <a:picLocks noRot="1" noChangeAspect="1" noChangeArrowheads="1"/>
            </p:cNvPicPr>
            <p:nvPr>
              <a:audioFile r:link="rId1"/>
            </p:nvPr>
          </p:nvPicPr>
          <p:blipFill>
            <a:blip r:embed="rId6" cstate="print"/>
            <a:srcRect/>
            <a:stretch>
              <a:fillRect/>
            </a:stretch>
          </p:blipFill>
          <p:spPr bwMode="auto">
            <a:xfrm>
              <a:off x="26" y="4172"/>
              <a:ext cx="192" cy="192"/>
            </a:xfrm>
            <a:prstGeom prst="rect">
              <a:avLst/>
            </a:prstGeom>
            <a:noFill/>
            <a:ln w="9525">
              <a:noFill/>
              <a:miter lim="800000"/>
              <a:headEnd/>
              <a:tailEnd/>
            </a:ln>
          </p:spPr>
        </p:pic>
        <p:pic>
          <p:nvPicPr>
            <p:cNvPr id="19494" name="Picture 71" descr="Picture14"/>
            <p:cNvPicPr>
              <a:picLocks noChangeAspect="1" noChangeArrowheads="1" noCrop="1"/>
            </p:cNvPicPr>
            <p:nvPr/>
          </p:nvPicPr>
          <p:blipFill>
            <a:blip r:embed="rId7" cstate="print"/>
            <a:srcRect/>
            <a:stretch>
              <a:fillRect/>
            </a:stretch>
          </p:blipFill>
          <p:spPr bwMode="auto">
            <a:xfrm>
              <a:off x="0" y="4020"/>
              <a:ext cx="454" cy="300"/>
            </a:xfrm>
            <a:prstGeom prst="rect">
              <a:avLst/>
            </a:prstGeom>
            <a:noFill/>
            <a:ln w="9525">
              <a:noFill/>
              <a:miter lim="800000"/>
              <a:headEnd/>
              <a:tailEnd/>
            </a:ln>
          </p:spPr>
        </p:pic>
        <p:pic>
          <p:nvPicPr>
            <p:cNvPr id="19495" name="Picture 72" descr="Picture14"/>
            <p:cNvPicPr>
              <a:picLocks noChangeAspect="1" noChangeArrowheads="1" noCrop="1"/>
            </p:cNvPicPr>
            <p:nvPr/>
          </p:nvPicPr>
          <p:blipFill>
            <a:blip r:embed="rId7" cstate="print"/>
            <a:srcRect/>
            <a:stretch>
              <a:fillRect/>
            </a:stretch>
          </p:blipFill>
          <p:spPr bwMode="auto">
            <a:xfrm>
              <a:off x="2517" y="4020"/>
              <a:ext cx="454" cy="300"/>
            </a:xfrm>
            <a:prstGeom prst="rect">
              <a:avLst/>
            </a:prstGeom>
            <a:noFill/>
            <a:ln w="9525">
              <a:noFill/>
              <a:miter lim="800000"/>
              <a:headEnd/>
              <a:tailEnd/>
            </a:ln>
          </p:spPr>
        </p:pic>
        <p:pic>
          <p:nvPicPr>
            <p:cNvPr id="19496" name="Picture 73" descr="MCj03984290000[1]"/>
            <p:cNvPicPr>
              <a:picLocks noChangeAspect="1" noChangeArrowheads="1"/>
            </p:cNvPicPr>
            <p:nvPr/>
          </p:nvPicPr>
          <p:blipFill>
            <a:blip r:embed="rId8" cstate="print"/>
            <a:srcRect/>
            <a:stretch>
              <a:fillRect/>
            </a:stretch>
          </p:blipFill>
          <p:spPr bwMode="auto">
            <a:xfrm>
              <a:off x="2925" y="3884"/>
              <a:ext cx="2223" cy="436"/>
            </a:xfrm>
            <a:prstGeom prst="rect">
              <a:avLst/>
            </a:prstGeom>
            <a:noFill/>
            <a:ln w="9525">
              <a:noFill/>
              <a:miter lim="800000"/>
              <a:headEnd/>
              <a:tailEnd/>
            </a:ln>
          </p:spPr>
        </p:pic>
        <p:pic>
          <p:nvPicPr>
            <p:cNvPr id="19497" name="Picture 74" descr="MCj03984290000[1]"/>
            <p:cNvPicPr>
              <a:picLocks noChangeAspect="1" noChangeArrowheads="1"/>
            </p:cNvPicPr>
            <p:nvPr/>
          </p:nvPicPr>
          <p:blipFill>
            <a:blip r:embed="rId8" cstate="print"/>
            <a:srcRect/>
            <a:stretch>
              <a:fillRect/>
            </a:stretch>
          </p:blipFill>
          <p:spPr bwMode="auto">
            <a:xfrm>
              <a:off x="431" y="3884"/>
              <a:ext cx="2223" cy="436"/>
            </a:xfrm>
            <a:prstGeom prst="rect">
              <a:avLst/>
            </a:prstGeom>
            <a:noFill/>
            <a:ln w="9525">
              <a:noFill/>
              <a:miter lim="800000"/>
              <a:headEnd/>
              <a:tailEnd/>
            </a:ln>
          </p:spPr>
        </p:pic>
        <p:pic>
          <p:nvPicPr>
            <p:cNvPr id="19498" name="Picture 75" descr="Picture14"/>
            <p:cNvPicPr>
              <a:picLocks noChangeAspect="1" noChangeArrowheads="1" noCrop="1"/>
            </p:cNvPicPr>
            <p:nvPr/>
          </p:nvPicPr>
          <p:blipFill>
            <a:blip r:embed="rId7" cstate="print"/>
            <a:srcRect/>
            <a:stretch>
              <a:fillRect/>
            </a:stretch>
          </p:blipFill>
          <p:spPr bwMode="auto">
            <a:xfrm>
              <a:off x="5306" y="4020"/>
              <a:ext cx="454" cy="300"/>
            </a:xfrm>
            <a:prstGeom prst="rect">
              <a:avLst/>
            </a:prstGeom>
            <a:noFill/>
            <a:ln w="9525">
              <a:noFill/>
              <a:miter lim="800000"/>
              <a:headEnd/>
              <a:tailEnd/>
            </a:ln>
          </p:spPr>
        </p:pic>
      </p:grpSp>
      <p:sp>
        <p:nvSpPr>
          <p:cNvPr id="72" name="Action Button: Return 71">
            <a:hlinkClick r:id="rId13"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14" name="Group 43"/>
          <p:cNvGrpSpPr>
            <a:grpSpLocks/>
          </p:cNvGrpSpPr>
          <p:nvPr/>
        </p:nvGrpSpPr>
        <p:grpSpPr bwMode="auto">
          <a:xfrm>
            <a:off x="1597025" y="3048000"/>
            <a:ext cx="6480175" cy="1295400"/>
            <a:chOff x="920" y="2704"/>
            <a:chExt cx="2561" cy="363"/>
          </a:xfrm>
        </p:grpSpPr>
        <p:sp>
          <p:nvSpPr>
            <p:cNvPr id="19482" name="Rectangle 44"/>
            <p:cNvSpPr>
              <a:spLocks noChangeArrowheads="1"/>
            </p:cNvSpPr>
            <p:nvPr/>
          </p:nvSpPr>
          <p:spPr bwMode="auto">
            <a:xfrm>
              <a:off x="9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3" name="Rectangle 45"/>
            <p:cNvSpPr>
              <a:spLocks noChangeArrowheads="1"/>
            </p:cNvSpPr>
            <p:nvPr/>
          </p:nvSpPr>
          <p:spPr bwMode="auto">
            <a:xfrm>
              <a:off x="114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4" name="Rectangle 46"/>
            <p:cNvSpPr>
              <a:spLocks noChangeArrowheads="1"/>
            </p:cNvSpPr>
            <p:nvPr/>
          </p:nvSpPr>
          <p:spPr bwMode="auto">
            <a:xfrm>
              <a:off x="16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5" name="Rectangle 47"/>
            <p:cNvSpPr>
              <a:spLocks noChangeArrowheads="1"/>
            </p:cNvSpPr>
            <p:nvPr/>
          </p:nvSpPr>
          <p:spPr bwMode="auto">
            <a:xfrm>
              <a:off x="255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6" name="Rectangle 48"/>
            <p:cNvSpPr>
              <a:spLocks noChangeArrowheads="1"/>
            </p:cNvSpPr>
            <p:nvPr/>
          </p:nvSpPr>
          <p:spPr bwMode="auto">
            <a:xfrm>
              <a:off x="208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7" name="Rectangle 49"/>
            <p:cNvSpPr>
              <a:spLocks noChangeArrowheads="1"/>
            </p:cNvSpPr>
            <p:nvPr/>
          </p:nvSpPr>
          <p:spPr bwMode="auto">
            <a:xfrm>
              <a:off x="23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8" name="Rectangle 50"/>
            <p:cNvSpPr>
              <a:spLocks noChangeArrowheads="1"/>
            </p:cNvSpPr>
            <p:nvPr/>
          </p:nvSpPr>
          <p:spPr bwMode="auto">
            <a:xfrm>
              <a:off x="185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9" name="Rectangle 51"/>
            <p:cNvSpPr>
              <a:spLocks noChangeArrowheads="1"/>
            </p:cNvSpPr>
            <p:nvPr/>
          </p:nvSpPr>
          <p:spPr bwMode="auto">
            <a:xfrm>
              <a:off x="279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90" name="Rectangle 52"/>
            <p:cNvSpPr>
              <a:spLocks noChangeArrowheads="1"/>
            </p:cNvSpPr>
            <p:nvPr/>
          </p:nvSpPr>
          <p:spPr bwMode="auto">
            <a:xfrm>
              <a:off x="30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91" name="Rectangle 53"/>
            <p:cNvSpPr>
              <a:spLocks noChangeArrowheads="1"/>
            </p:cNvSpPr>
            <p:nvPr/>
          </p:nvSpPr>
          <p:spPr bwMode="auto">
            <a:xfrm>
              <a:off x="137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92" name="Rectangle 52"/>
            <p:cNvSpPr>
              <a:spLocks noChangeArrowheads="1"/>
            </p:cNvSpPr>
            <p:nvPr/>
          </p:nvSpPr>
          <p:spPr bwMode="auto">
            <a:xfrm>
              <a:off x="3255"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grpSp>
      <p:grpSp>
        <p:nvGrpSpPr>
          <p:cNvPr id="15" name="Group 43"/>
          <p:cNvGrpSpPr>
            <a:grpSpLocks/>
          </p:cNvGrpSpPr>
          <p:nvPr/>
        </p:nvGrpSpPr>
        <p:grpSpPr bwMode="auto">
          <a:xfrm>
            <a:off x="1582738" y="3028950"/>
            <a:ext cx="6477000" cy="1295400"/>
            <a:chOff x="930" y="2704"/>
            <a:chExt cx="2482" cy="363"/>
          </a:xfrm>
        </p:grpSpPr>
        <p:sp>
          <p:nvSpPr>
            <p:cNvPr id="19471" name="Rectangle 44"/>
            <p:cNvSpPr>
              <a:spLocks noChangeArrowheads="1"/>
            </p:cNvSpPr>
            <p:nvPr/>
          </p:nvSpPr>
          <p:spPr bwMode="auto">
            <a:xfrm>
              <a:off x="93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T</a:t>
              </a:r>
            </a:p>
          </p:txBody>
        </p:sp>
        <p:sp>
          <p:nvSpPr>
            <p:cNvPr id="19472" name="Rectangle 45"/>
            <p:cNvSpPr>
              <a:spLocks noChangeArrowheads="1"/>
            </p:cNvSpPr>
            <p:nvPr/>
          </p:nvSpPr>
          <p:spPr bwMode="auto">
            <a:xfrm>
              <a:off x="115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R	</a:t>
              </a:r>
            </a:p>
          </p:txBody>
        </p:sp>
        <p:sp>
          <p:nvSpPr>
            <p:cNvPr id="19473" name="Rectangle 46"/>
            <p:cNvSpPr>
              <a:spLocks noChangeArrowheads="1"/>
            </p:cNvSpPr>
            <p:nvPr/>
          </p:nvSpPr>
          <p:spPr bwMode="auto">
            <a:xfrm>
              <a:off x="16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O</a:t>
              </a:r>
            </a:p>
          </p:txBody>
        </p:sp>
        <p:sp>
          <p:nvSpPr>
            <p:cNvPr id="19474" name="Rectangle 47"/>
            <p:cNvSpPr>
              <a:spLocks noChangeArrowheads="1"/>
            </p:cNvSpPr>
            <p:nvPr/>
          </p:nvSpPr>
          <p:spPr bwMode="auto">
            <a:xfrm>
              <a:off x="251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H</a:t>
              </a:r>
            </a:p>
          </p:txBody>
        </p:sp>
        <p:sp>
          <p:nvSpPr>
            <p:cNvPr id="19475" name="Rectangle 48"/>
            <p:cNvSpPr>
              <a:spLocks noChangeArrowheads="1"/>
            </p:cNvSpPr>
            <p:nvPr/>
          </p:nvSpPr>
          <p:spPr bwMode="auto">
            <a:xfrm>
              <a:off x="206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G</a:t>
              </a:r>
            </a:p>
          </p:txBody>
        </p:sp>
        <p:sp>
          <p:nvSpPr>
            <p:cNvPr id="19476" name="Rectangle 49"/>
            <p:cNvSpPr>
              <a:spLocks noChangeArrowheads="1"/>
            </p:cNvSpPr>
            <p:nvPr/>
          </p:nvSpPr>
          <p:spPr bwMode="auto">
            <a:xfrm>
              <a:off x="229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T</a:t>
              </a:r>
            </a:p>
          </p:txBody>
        </p:sp>
        <p:sp>
          <p:nvSpPr>
            <p:cNvPr id="19477" name="Rectangle 50"/>
            <p:cNvSpPr>
              <a:spLocks noChangeArrowheads="1"/>
            </p:cNvSpPr>
            <p:nvPr/>
          </p:nvSpPr>
          <p:spPr bwMode="auto">
            <a:xfrm>
              <a:off x="184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N</a:t>
              </a:r>
            </a:p>
          </p:txBody>
        </p:sp>
        <p:sp>
          <p:nvSpPr>
            <p:cNvPr id="19478" name="Rectangle 51"/>
            <p:cNvSpPr>
              <a:spLocks noChangeArrowheads="1"/>
            </p:cNvSpPr>
            <p:nvPr/>
          </p:nvSpPr>
          <p:spPr bwMode="auto">
            <a:xfrm>
              <a:off x="274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A</a:t>
              </a:r>
            </a:p>
          </p:txBody>
        </p:sp>
        <p:sp>
          <p:nvSpPr>
            <p:cNvPr id="19479" name="Rectangle 52"/>
            <p:cNvSpPr>
              <a:spLocks noChangeArrowheads="1"/>
            </p:cNvSpPr>
            <p:nvPr/>
          </p:nvSpPr>
          <p:spPr bwMode="auto">
            <a:xfrm>
              <a:off x="2971"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N</a:t>
              </a:r>
            </a:p>
          </p:txBody>
        </p:sp>
        <p:sp>
          <p:nvSpPr>
            <p:cNvPr id="19480" name="Rectangle 53"/>
            <p:cNvSpPr>
              <a:spLocks noChangeArrowheads="1"/>
            </p:cNvSpPr>
            <p:nvPr/>
          </p:nvSpPr>
          <p:spPr bwMode="auto">
            <a:xfrm>
              <a:off x="138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U</a:t>
              </a:r>
            </a:p>
          </p:txBody>
        </p:sp>
        <p:sp>
          <p:nvSpPr>
            <p:cNvPr id="19481" name="Rectangle 52"/>
            <p:cNvSpPr>
              <a:spLocks noChangeArrowheads="1"/>
            </p:cNvSpPr>
            <p:nvPr/>
          </p:nvSpPr>
          <p:spPr bwMode="auto">
            <a:xfrm>
              <a:off x="318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H</a:t>
              </a:r>
            </a:p>
          </p:txBody>
        </p:sp>
      </p:grpSp>
    </p:spTree>
  </p:cSld>
  <p:clrMapOvr>
    <a:masterClrMapping/>
  </p:clrMapOvr>
  <p:transition spd="med">
    <p:wheel spokes="8"/>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subTnLst>
                                    <p:audio>
                                      <p:cMediaNode>
                                        <p:cTn display="0" masterRel="sameClick">
                                          <p:stCondLst>
                                            <p:cond evt="begin" delay="0">
                                              <p:tn val="5"/>
                                            </p:cond>
                                          </p:stCondLst>
                                          <p:endCondLst>
                                            <p:cond evt="onStopAudio" delay="0">
                                              <p:tgtEl>
                                                <p:sldTgt/>
                                              </p:tgtEl>
                                            </p:cond>
                                          </p:endCondLst>
                                        </p:cTn>
                                        <p:tgtEl>
                                          <p:sndTgt r:embed="rId5" name="am thanh 7.wav"/>
                                        </p:tgtEl>
                                      </p:cMediaNode>
                                    </p:audio>
                                  </p:subTnLst>
                                </p:cTn>
                              </p:par>
                              <p:par>
                                <p:cTn id="10" presetID="25" presetClass="entr" presetSubtype="0" fill="hold" grpId="0" nodeType="withEffect">
                                  <p:stCondLst>
                                    <p:cond delay="0"/>
                                  </p:stCondLst>
                                  <p:childTnLst>
                                    <p:set>
                                      <p:cBhvr>
                                        <p:cTn id="11" dur="1" fill="hold">
                                          <p:stCondLst>
                                            <p:cond delay="0"/>
                                          </p:stCondLst>
                                        </p:cTn>
                                        <p:tgtEl>
                                          <p:spTgt spid="59399"/>
                                        </p:tgtEl>
                                        <p:attrNameLst>
                                          <p:attrName>style.visibility</p:attrName>
                                        </p:attrNameLst>
                                      </p:cBhvr>
                                      <p:to>
                                        <p:strVal val="visible"/>
                                      </p:to>
                                    </p:set>
                                    <p:anim calcmode="lin" valueType="num">
                                      <p:cBhvr>
                                        <p:cTn id="12"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5" dur="1000" fill="hold"/>
                                        <p:tgtEl>
                                          <p:spTgt spid="5939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9399"/>
                                        </p:tgtEl>
                                      </p:cBhvr>
                                    </p:animEffect>
                                  </p:childTnLst>
                                  <p:subTnLst>
                                    <p:audio>
                                      <p:cMediaNode>
                                        <p:cTn display="0" masterRel="sameClick">
                                          <p:stCondLst>
                                            <p:cond evt="begin" delay="0">
                                              <p:tn val="10"/>
                                            </p:cond>
                                          </p:stCondLst>
                                          <p:endCondLst>
                                            <p:cond evt="onStopAudio" delay="0">
                                              <p:tgtEl>
                                                <p:sldTgt/>
                                              </p:tgtEl>
                                            </p:cond>
                                          </p:endCondLst>
                                        </p:cTn>
                                        <p:tgtEl>
                                          <p:sndTgt r:embed="rId5"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ction Button: Home 4">
            <a:hlinkClick r:id="" action="ppaction://noaction" highlightClick="1"/>
          </p:cNvPr>
          <p:cNvSpPr>
            <a:spLocks noChangeArrowheads="1"/>
          </p:cNvSpPr>
          <p:nvPr/>
        </p:nvSpPr>
        <p:spPr bwMode="auto">
          <a:xfrm>
            <a:off x="0" y="0"/>
            <a:ext cx="250825" cy="333375"/>
          </a:xfrm>
          <a:prstGeom prst="actionButtonHome">
            <a:avLst/>
          </a:prstGeom>
          <a:solidFill>
            <a:schemeClr val="accent1"/>
          </a:solidFill>
          <a:ln w="9525">
            <a:noFill/>
            <a:miter lim="800000"/>
            <a:headEnd/>
            <a:tailEnd/>
          </a:ln>
        </p:spPr>
        <p:txBody>
          <a:bodyPr wrap="none" anchor="ctr"/>
          <a:lstStyle/>
          <a:p>
            <a:endParaRPr lang="en-US">
              <a:solidFill>
                <a:srgbClr val="000000"/>
              </a:solidFill>
              <a:latin typeface="Times New Roman" pitchFamily="18" charset="0"/>
              <a:cs typeface="Times New Roman" pitchFamily="18" charset="0"/>
            </a:endParaRPr>
          </a:p>
        </p:txBody>
      </p:sp>
      <p:sp>
        <p:nvSpPr>
          <p:cNvPr id="263172" name="Text Box 4"/>
          <p:cNvSpPr txBox="1">
            <a:spLocks noChangeArrowheads="1"/>
          </p:cNvSpPr>
          <p:nvPr/>
        </p:nvSpPr>
        <p:spPr bwMode="auto">
          <a:xfrm>
            <a:off x="652463" y="765175"/>
            <a:ext cx="8312150" cy="1754188"/>
          </a:xfrm>
          <a:prstGeom prst="rect">
            <a:avLst/>
          </a:prstGeom>
          <a:solidFill>
            <a:srgbClr val="FFFF00"/>
          </a:solidFill>
          <a:ln w="57150">
            <a:solidFill>
              <a:srgbClr val="FF3399"/>
            </a:solidFill>
            <a:miter lim="800000"/>
            <a:headEnd/>
            <a:tailEnd/>
          </a:ln>
          <a:effectLst>
            <a:outerShdw dist="35921" dir="2700000" algn="ctr" rotWithShape="0">
              <a:srgbClr val="808080"/>
            </a:outerShdw>
          </a:effectLst>
        </p:spPr>
        <p:txBody>
          <a:bodyPr>
            <a:spAutoFit/>
          </a:bodyPr>
          <a:lstStyle/>
          <a:p>
            <a:pPr indent="854075">
              <a:defRPr/>
            </a:pPr>
            <a:r>
              <a:rPr lang="en-US" sz="3600">
                <a:solidFill>
                  <a:srgbClr val="0070C0"/>
                </a:solidFill>
                <a:latin typeface="Times New Roman" pitchFamily="18" charset="0"/>
                <a:cs typeface="Times New Roman" pitchFamily="18" charset="0"/>
              </a:rPr>
              <a:t>Từ thích hợp điền vào chỗ trống trong câu: “ …..dậy thì vào khoảng từ 13 đến 17 tuổi” là.</a:t>
            </a:r>
          </a:p>
        </p:txBody>
      </p:sp>
      <p:sp>
        <p:nvSpPr>
          <p:cNvPr id="263173" name="Text Box 5"/>
          <p:cNvSpPr txBox="1">
            <a:spLocks noChangeArrowheads="1"/>
          </p:cNvSpPr>
          <p:nvPr/>
        </p:nvSpPr>
        <p:spPr bwMode="auto">
          <a:xfrm>
            <a:off x="468313" y="2276475"/>
            <a:ext cx="8353425" cy="641350"/>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endParaRPr lang="en-US" sz="3600">
              <a:solidFill>
                <a:srgbClr val="0000CC"/>
              </a:solidFill>
              <a:latin typeface="Times New Roman" pitchFamily="18" charset="0"/>
              <a:cs typeface="Times New Roman" pitchFamily="18" charset="0"/>
            </a:endParaRPr>
          </a:p>
        </p:txBody>
      </p:sp>
      <p:pic>
        <p:nvPicPr>
          <p:cNvPr id="20485" name="Picture 10" descr="SO00483_"/>
          <p:cNvPicPr>
            <a:picLocks noChangeAspect="1" noChangeArrowheads="1"/>
          </p:cNvPicPr>
          <p:nvPr/>
        </p:nvPicPr>
        <p:blipFill>
          <a:blip r:embed="rId5" cstate="print"/>
          <a:srcRect/>
          <a:stretch>
            <a:fillRect/>
          </a:stretch>
        </p:blipFill>
        <p:spPr bwMode="auto">
          <a:xfrm>
            <a:off x="468313" y="0"/>
            <a:ext cx="1258887" cy="736600"/>
          </a:xfrm>
          <a:prstGeom prst="rect">
            <a:avLst/>
          </a:prstGeom>
          <a:noFill/>
          <a:ln w="9525">
            <a:noFill/>
            <a:miter lim="800000"/>
            <a:headEnd/>
            <a:tailEnd/>
          </a:ln>
        </p:spPr>
      </p:pic>
      <p:sp>
        <p:nvSpPr>
          <p:cNvPr id="20486" name="Oval 32"/>
          <p:cNvSpPr>
            <a:spLocks noChangeArrowheads="1"/>
          </p:cNvSpPr>
          <p:nvPr/>
        </p:nvSpPr>
        <p:spPr bwMode="auto">
          <a:xfrm>
            <a:off x="777875" y="715963"/>
            <a:ext cx="719138" cy="720725"/>
          </a:xfrm>
          <a:prstGeom prst="ellipse">
            <a:avLst/>
          </a:prstGeom>
          <a:solidFill>
            <a:srgbClr val="FF3399"/>
          </a:solidFill>
          <a:ln w="9525">
            <a:noFill/>
            <a:round/>
            <a:headEnd/>
            <a:tailEnd/>
          </a:ln>
          <a:effectLst>
            <a:prstShdw prst="shdw17" dist="17961" dir="2700000">
              <a:srgbClr val="991F5C"/>
            </a:prstShdw>
          </a:effectLst>
        </p:spPr>
        <p:txBody>
          <a:bodyPr wrap="none" anchor="ctr"/>
          <a:lstStyle/>
          <a:p>
            <a:pPr algn="ctr"/>
            <a:r>
              <a:rPr lang="en-US" sz="3200">
                <a:latin typeface="Times New Roman" pitchFamily="18" charset="0"/>
                <a:cs typeface="Times New Roman" pitchFamily="18" charset="0"/>
              </a:rPr>
              <a:t>6</a:t>
            </a:r>
          </a:p>
        </p:txBody>
      </p:sp>
      <p:pic>
        <p:nvPicPr>
          <p:cNvPr id="20487" name="Picture 33" descr="book3"/>
          <p:cNvPicPr>
            <a:picLocks noChangeAspect="1" noChangeArrowheads="1" noCrop="1"/>
          </p:cNvPicPr>
          <p:nvPr/>
        </p:nvPicPr>
        <p:blipFill>
          <a:blip r:embed="rId6" cstate="print"/>
          <a:srcRect/>
          <a:stretch>
            <a:fillRect/>
          </a:stretch>
        </p:blipFill>
        <p:spPr bwMode="auto">
          <a:xfrm>
            <a:off x="914400" y="5562600"/>
            <a:ext cx="3059113" cy="1717675"/>
          </a:xfrm>
          <a:prstGeom prst="rect">
            <a:avLst/>
          </a:prstGeom>
          <a:noFill/>
          <a:ln w="9525">
            <a:noFill/>
            <a:miter lim="800000"/>
            <a:headEnd/>
            <a:tailEnd/>
          </a:ln>
        </p:spPr>
      </p:pic>
      <p:pic>
        <p:nvPicPr>
          <p:cNvPr id="20488" name="Picture 34" descr="SO00483_"/>
          <p:cNvPicPr>
            <a:picLocks noChangeAspect="1" noChangeArrowheads="1"/>
          </p:cNvPicPr>
          <p:nvPr/>
        </p:nvPicPr>
        <p:blipFill>
          <a:blip r:embed="rId5" cstate="print"/>
          <a:srcRect/>
          <a:stretch>
            <a:fillRect/>
          </a:stretch>
        </p:blipFill>
        <p:spPr bwMode="auto">
          <a:xfrm>
            <a:off x="2843213" y="0"/>
            <a:ext cx="1258887" cy="736600"/>
          </a:xfrm>
          <a:prstGeom prst="rect">
            <a:avLst/>
          </a:prstGeom>
          <a:noFill/>
          <a:ln w="9525">
            <a:noFill/>
            <a:miter lim="800000"/>
            <a:headEnd/>
            <a:tailEnd/>
          </a:ln>
        </p:spPr>
      </p:pic>
      <p:pic>
        <p:nvPicPr>
          <p:cNvPr id="20489" name="Picture 35" descr="SO00483_"/>
          <p:cNvPicPr>
            <a:picLocks noChangeAspect="1" noChangeArrowheads="1"/>
          </p:cNvPicPr>
          <p:nvPr/>
        </p:nvPicPr>
        <p:blipFill>
          <a:blip r:embed="rId5" cstate="print"/>
          <a:srcRect/>
          <a:stretch>
            <a:fillRect/>
          </a:stretch>
        </p:blipFill>
        <p:spPr bwMode="auto">
          <a:xfrm>
            <a:off x="5003800" y="0"/>
            <a:ext cx="1258888" cy="736600"/>
          </a:xfrm>
          <a:prstGeom prst="rect">
            <a:avLst/>
          </a:prstGeom>
          <a:noFill/>
          <a:ln w="9525">
            <a:noFill/>
            <a:miter lim="800000"/>
            <a:headEnd/>
            <a:tailEnd/>
          </a:ln>
        </p:spPr>
      </p:pic>
      <p:pic>
        <p:nvPicPr>
          <p:cNvPr id="20490" name="Picture 36" descr="SO00483_"/>
          <p:cNvPicPr>
            <a:picLocks noChangeAspect="1" noChangeArrowheads="1"/>
          </p:cNvPicPr>
          <p:nvPr/>
        </p:nvPicPr>
        <p:blipFill>
          <a:blip r:embed="rId5" cstate="print"/>
          <a:srcRect/>
          <a:stretch>
            <a:fillRect/>
          </a:stretch>
        </p:blipFill>
        <p:spPr bwMode="auto">
          <a:xfrm>
            <a:off x="7092950" y="0"/>
            <a:ext cx="1258888" cy="736600"/>
          </a:xfrm>
          <a:prstGeom prst="rect">
            <a:avLst/>
          </a:prstGeom>
          <a:noFill/>
          <a:ln w="9525">
            <a:noFill/>
            <a:miter lim="800000"/>
            <a:headEnd/>
            <a:tailEnd/>
          </a:ln>
        </p:spPr>
      </p:pic>
      <p:pic>
        <p:nvPicPr>
          <p:cNvPr id="20491" name="Picture 37" descr="book3"/>
          <p:cNvPicPr>
            <a:picLocks noChangeAspect="1" noChangeArrowheads="1" noCrop="1"/>
          </p:cNvPicPr>
          <p:nvPr/>
        </p:nvPicPr>
        <p:blipFill>
          <a:blip r:embed="rId6" cstate="print"/>
          <a:srcRect/>
          <a:stretch>
            <a:fillRect/>
          </a:stretch>
        </p:blipFill>
        <p:spPr bwMode="auto">
          <a:xfrm>
            <a:off x="5105400" y="4953000"/>
            <a:ext cx="3059113" cy="2616200"/>
          </a:xfrm>
          <a:prstGeom prst="rect">
            <a:avLst/>
          </a:prstGeom>
          <a:noFill/>
          <a:ln w="9525">
            <a:noFill/>
            <a:miter lim="800000"/>
            <a:headEnd/>
            <a:tailEnd/>
          </a:ln>
        </p:spPr>
      </p:pic>
      <p:sp>
        <p:nvSpPr>
          <p:cNvPr id="26" name="Action Button: Return 25">
            <a:hlinkClick r:id="rId7"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25" name="Rectangle 24"/>
          <p:cNvSpPr>
            <a:spLocks noChangeArrowheads="1" noChangeShapeType="1" noTextEdit="1"/>
          </p:cNvSpPr>
          <p:nvPr/>
        </p:nvSpPr>
        <p:spPr bwMode="auto">
          <a:xfrm>
            <a:off x="1219200" y="3429000"/>
            <a:ext cx="7345363" cy="1501775"/>
          </a:xfrm>
          <a:prstGeom prst="rect">
            <a:avLst/>
          </a:prstGeom>
        </p:spPr>
        <p:txBody>
          <a:bodyPr wrap="none" fromWordArt="1">
            <a:prstTxWarp prst="textPlain">
              <a:avLst>
                <a:gd name="adj" fmla="val 50000"/>
              </a:avLst>
            </a:prstTxWarp>
          </a:bodyPr>
          <a:lstStyle/>
          <a:p>
            <a:pPr algn="ctr"/>
            <a:r>
              <a:rPr lang="en-US" sz="3600" kern="10" dirty="0">
                <a:ln w="9525" algn="ctr">
                  <a:solidFill>
                    <a:srgbClr val="FF6600"/>
                  </a:solidFill>
                  <a:round/>
                  <a:headEnd/>
                  <a:tailEnd/>
                </a:ln>
                <a:latin typeface="Times New Roman" pitchFamily="18" charset="0"/>
                <a:cs typeface="Times New Roman" pitchFamily="18" charset="0"/>
              </a:rPr>
              <a:t> </a:t>
            </a:r>
          </a:p>
        </p:txBody>
      </p:sp>
      <p:grpSp>
        <p:nvGrpSpPr>
          <p:cNvPr id="2" name="Group 55"/>
          <p:cNvGrpSpPr>
            <a:grpSpLocks/>
          </p:cNvGrpSpPr>
          <p:nvPr/>
        </p:nvGrpSpPr>
        <p:grpSpPr bwMode="auto">
          <a:xfrm>
            <a:off x="2043113" y="2895600"/>
            <a:ext cx="5811837" cy="1524000"/>
            <a:chOff x="765" y="2568"/>
            <a:chExt cx="1587" cy="363"/>
          </a:xfrm>
        </p:grpSpPr>
        <p:sp>
          <p:nvSpPr>
            <p:cNvPr id="20503" name="Rectangle 56"/>
            <p:cNvSpPr>
              <a:spLocks noChangeArrowheads="1"/>
            </p:cNvSpPr>
            <p:nvPr/>
          </p:nvSpPr>
          <p:spPr bwMode="auto">
            <a:xfrm>
              <a:off x="765"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4"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5" name="Rectangle 58"/>
            <p:cNvSpPr>
              <a:spLocks noChangeArrowheads="1"/>
            </p:cNvSpPr>
            <p:nvPr/>
          </p:nvSpPr>
          <p:spPr bwMode="auto">
            <a:xfrm>
              <a:off x="996"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6" name="Rectangle 59"/>
            <p:cNvSpPr>
              <a:spLocks noChangeArrowheads="1"/>
            </p:cNvSpPr>
            <p:nvPr/>
          </p:nvSpPr>
          <p:spPr bwMode="auto">
            <a:xfrm>
              <a:off x="145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7" name="Rectangle 60"/>
            <p:cNvSpPr>
              <a:spLocks noChangeArrowheads="1"/>
            </p:cNvSpPr>
            <p:nvPr/>
          </p:nvSpPr>
          <p:spPr bwMode="auto">
            <a:xfrm>
              <a:off x="1684"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8" name="Rectangle 60"/>
            <p:cNvSpPr>
              <a:spLocks noChangeArrowheads="1"/>
            </p:cNvSpPr>
            <p:nvPr/>
          </p:nvSpPr>
          <p:spPr bwMode="auto">
            <a:xfrm>
              <a:off x="1900"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9" name="Rectangle 60"/>
            <p:cNvSpPr>
              <a:spLocks noChangeArrowheads="1"/>
            </p:cNvSpPr>
            <p:nvPr/>
          </p:nvSpPr>
          <p:spPr bwMode="auto">
            <a:xfrm>
              <a:off x="2126"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grpSp>
      <p:grpSp>
        <p:nvGrpSpPr>
          <p:cNvPr id="3" name="Group 55"/>
          <p:cNvGrpSpPr>
            <a:grpSpLocks/>
          </p:cNvGrpSpPr>
          <p:nvPr/>
        </p:nvGrpSpPr>
        <p:grpSpPr bwMode="auto">
          <a:xfrm>
            <a:off x="2028825" y="2895600"/>
            <a:ext cx="5881688" cy="1524000"/>
            <a:chOff x="761" y="2568"/>
            <a:chExt cx="1620" cy="363"/>
          </a:xfrm>
        </p:grpSpPr>
        <p:sp>
          <p:nvSpPr>
            <p:cNvPr id="20496" name="Rectangle 56"/>
            <p:cNvSpPr>
              <a:spLocks noChangeArrowheads="1"/>
            </p:cNvSpPr>
            <p:nvPr/>
          </p:nvSpPr>
          <p:spPr bwMode="auto">
            <a:xfrm>
              <a:off x="761"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C</a:t>
              </a:r>
            </a:p>
          </p:txBody>
        </p:sp>
        <p:sp>
          <p:nvSpPr>
            <p:cNvPr id="20497"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N</a:t>
              </a:r>
            </a:p>
          </p:txBody>
        </p:sp>
        <p:sp>
          <p:nvSpPr>
            <p:cNvPr id="20498" name="Rectangle 58"/>
            <p:cNvSpPr>
              <a:spLocks noChangeArrowheads="1"/>
            </p:cNvSpPr>
            <p:nvPr/>
          </p:nvSpPr>
          <p:spPr bwMode="auto">
            <a:xfrm>
              <a:off x="996"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O</a:t>
              </a:r>
            </a:p>
          </p:txBody>
        </p:sp>
        <p:sp>
          <p:nvSpPr>
            <p:cNvPr id="20499" name="Rectangle 59"/>
            <p:cNvSpPr>
              <a:spLocks noChangeArrowheads="1"/>
            </p:cNvSpPr>
            <p:nvPr/>
          </p:nvSpPr>
          <p:spPr bwMode="auto">
            <a:xfrm>
              <a:off x="1463"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T</a:t>
              </a:r>
            </a:p>
          </p:txBody>
        </p:sp>
        <p:sp>
          <p:nvSpPr>
            <p:cNvPr id="20500" name="Rectangle 60"/>
            <p:cNvSpPr>
              <a:spLocks noChangeArrowheads="1"/>
            </p:cNvSpPr>
            <p:nvPr/>
          </p:nvSpPr>
          <p:spPr bwMode="auto">
            <a:xfrm>
              <a:off x="1689"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R</a:t>
              </a:r>
            </a:p>
          </p:txBody>
        </p:sp>
        <p:sp>
          <p:nvSpPr>
            <p:cNvPr id="20501" name="Rectangle 60"/>
            <p:cNvSpPr>
              <a:spLocks noChangeArrowheads="1"/>
            </p:cNvSpPr>
            <p:nvPr/>
          </p:nvSpPr>
          <p:spPr bwMode="auto">
            <a:xfrm>
              <a:off x="1924"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A</a:t>
              </a:r>
            </a:p>
          </p:txBody>
        </p:sp>
        <p:sp>
          <p:nvSpPr>
            <p:cNvPr id="20502" name="Rectangle 60"/>
            <p:cNvSpPr>
              <a:spLocks noChangeArrowheads="1"/>
            </p:cNvSpPr>
            <p:nvPr/>
          </p:nvSpPr>
          <p:spPr bwMode="auto">
            <a:xfrm>
              <a:off x="2155"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I</a:t>
              </a:r>
            </a:p>
          </p:txBody>
        </p:sp>
      </p:grpSp>
    </p:spTree>
  </p:cSld>
  <p:clrMapOvr>
    <a:masterClrMapping/>
  </p:clrMapOvr>
  <p:transition spd="med">
    <p:dissolve/>
    <p:sndAc>
      <p:stSnd>
        <p:snd r:embed="rId3" name="am thanh 7.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63172"/>
                                        </p:tgtEl>
                                        <p:attrNameLst>
                                          <p:attrName>style.visibility</p:attrName>
                                        </p:attrNameLst>
                                      </p:cBhvr>
                                      <p:to>
                                        <p:strVal val="visible"/>
                                      </p:to>
                                    </p:set>
                                    <p:animEffect transition="in" filter="wheel(4)">
                                      <p:cBhvr>
                                        <p:cTn id="7" dur="500"/>
                                        <p:tgtEl>
                                          <p:spTgt spid="263172"/>
                                        </p:tgtEl>
                                      </p:cBhvr>
                                    </p:animEffect>
                                  </p:childTnLst>
                                  <p:subTnLst>
                                    <p:audio>
                                      <p:cMediaNode>
                                        <p:cTn display="0" masterRel="sameClick">
                                          <p:stCondLst>
                                            <p:cond evt="begin" delay="0">
                                              <p:tn val="5"/>
                                            </p:cond>
                                          </p:stCondLst>
                                          <p:endCondLst>
                                            <p:cond evt="onStopAudio" delay="0">
                                              <p:tgtEl>
                                                <p:sldTgt/>
                                              </p:tgtEl>
                                            </p:cond>
                                          </p:endCondLst>
                                        </p:cTn>
                                        <p:tgtEl>
                                          <p:sndTgt r:embed="rId3" name="am thanh 7.wav"/>
                                        </p:tgtEl>
                                      </p:cMediaNode>
                                    </p:audio>
                                  </p:sub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263173"/>
                                        </p:tgtEl>
                                        <p:attrNameLst>
                                          <p:attrName>style.visibility</p:attrName>
                                        </p:attrNameLst>
                                      </p:cBhvr>
                                      <p:to>
                                        <p:strVal val="visible"/>
                                      </p:to>
                                    </p:set>
                                    <p:animEffect transition="in" filter="blinds(horizontal)">
                                      <p:cBhvr>
                                        <p:cTn id="10" dur="500"/>
                                        <p:tgtEl>
                                          <p:spTgt spid="263173"/>
                                        </p:tgtEl>
                                      </p:cBhvr>
                                    </p:animEffect>
                                  </p:childTnLst>
                                  <p:subTnLst>
                                    <p:audio>
                                      <p:cMediaNode>
                                        <p:cTn display="0" masterRel="sameClick">
                                          <p:stCondLst>
                                            <p:cond evt="begin" delay="0">
                                              <p:tn val="8"/>
                                            </p:cond>
                                          </p:stCondLst>
                                          <p:endCondLst>
                                            <p:cond evt="onStopAudio" delay="0">
                                              <p:tgtEl>
                                                <p:sldTgt/>
                                              </p:tgtEl>
                                            </p:cond>
                                          </p:endCondLst>
                                        </p:cTn>
                                        <p:tgtEl>
                                          <p:sndTgt r:embed="rId4" name="am thanh 4.wav"/>
                                        </p:tgtEl>
                                      </p:cMediaNode>
                                    </p:audio>
                                  </p:subTnLst>
                                </p:cTn>
                              </p:par>
                              <p:par>
                                <p:cTn id="11" presetID="25"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6" dur="1000" fill="hold"/>
                                        <p:tgtEl>
                                          <p:spTgt spid="2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3" name="am thanh 7.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P spid="263173"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1 (1567)"/>
          <p:cNvPicPr>
            <a:picLocks noChangeAspect="1" noChangeArrowheads="1" noCrop="1"/>
          </p:cNvPicPr>
          <p:nvPr/>
        </p:nvPicPr>
        <p:blipFill>
          <a:blip r:embed="rId3" cstate="print"/>
          <a:srcRect/>
          <a:stretch>
            <a:fillRect/>
          </a:stretch>
        </p:blipFill>
        <p:spPr bwMode="auto">
          <a:xfrm>
            <a:off x="0" y="4876800"/>
            <a:ext cx="1219200" cy="1981200"/>
          </a:xfrm>
          <a:prstGeom prst="rect">
            <a:avLst/>
          </a:prstGeom>
          <a:noFill/>
        </p:spPr>
      </p:pic>
      <p:pic>
        <p:nvPicPr>
          <p:cNvPr id="8195" name="Picture 3" descr="A021020"/>
          <p:cNvPicPr>
            <a:picLocks noChangeAspect="1" noChangeArrowheads="1"/>
          </p:cNvPicPr>
          <p:nvPr/>
        </p:nvPicPr>
        <p:blipFill>
          <a:blip r:embed="rId4" cstate="print">
            <a:clrChange>
              <a:clrFrom>
                <a:srgbClr val="FAFAFD"/>
              </a:clrFrom>
              <a:clrTo>
                <a:srgbClr val="FAFAFD">
                  <a:alpha val="0"/>
                </a:srgbClr>
              </a:clrTo>
            </a:clrChange>
            <a:lum contrast="48000"/>
          </a:blip>
          <a:srcRect/>
          <a:stretch>
            <a:fillRect/>
          </a:stretch>
        </p:blipFill>
        <p:spPr bwMode="auto">
          <a:xfrm>
            <a:off x="0" y="0"/>
            <a:ext cx="1066800" cy="3276600"/>
          </a:xfrm>
          <a:prstGeom prst="rect">
            <a:avLst/>
          </a:prstGeom>
          <a:noFill/>
          <a:ln w="9525">
            <a:noFill/>
            <a:miter lim="800000"/>
            <a:headEnd/>
            <a:tailEnd/>
          </a:ln>
        </p:spPr>
      </p:pic>
      <p:pic>
        <p:nvPicPr>
          <p:cNvPr id="8196" name="Picture 4" descr="A021020"/>
          <p:cNvPicPr>
            <a:picLocks noChangeAspect="1" noChangeArrowheads="1"/>
          </p:cNvPicPr>
          <p:nvPr/>
        </p:nvPicPr>
        <p:blipFill>
          <a:blip r:embed="rId5" cstate="print">
            <a:clrChange>
              <a:clrFrom>
                <a:srgbClr val="FAFAFD"/>
              </a:clrFrom>
              <a:clrTo>
                <a:srgbClr val="FAFAFD">
                  <a:alpha val="0"/>
                </a:srgbClr>
              </a:clrTo>
            </a:clrChange>
            <a:lum contrast="48000"/>
          </a:blip>
          <a:srcRect/>
          <a:stretch>
            <a:fillRect/>
          </a:stretch>
        </p:blipFill>
        <p:spPr bwMode="auto">
          <a:xfrm>
            <a:off x="8001000" y="0"/>
            <a:ext cx="1143000" cy="3276600"/>
          </a:xfrm>
          <a:prstGeom prst="rect">
            <a:avLst/>
          </a:prstGeom>
          <a:noFill/>
          <a:ln w="9525">
            <a:noFill/>
            <a:miter lim="800000"/>
            <a:headEnd/>
            <a:tailEnd/>
          </a:ln>
        </p:spPr>
      </p:pic>
      <p:pic>
        <p:nvPicPr>
          <p:cNvPr id="8197" name="Picture 5" descr="Floral">
            <a:hlinkClick r:id="rId6" action="ppaction://hlinksldjump"/>
          </p:cNvPr>
          <p:cNvPicPr>
            <a:picLocks noChangeAspect="1" noChangeArrowheads="1" noCrop="1"/>
          </p:cNvPicPr>
          <p:nvPr/>
        </p:nvPicPr>
        <p:blipFill>
          <a:blip r:embed="rId7" cstate="print"/>
          <a:srcRect/>
          <a:stretch>
            <a:fillRect/>
          </a:stretch>
        </p:blipFill>
        <p:spPr bwMode="auto">
          <a:xfrm flipH="1">
            <a:off x="8077200" y="5562600"/>
            <a:ext cx="1066800" cy="1295400"/>
          </a:xfrm>
          <a:prstGeom prst="rect">
            <a:avLst/>
          </a:prstGeom>
          <a:noFill/>
        </p:spPr>
      </p:pic>
      <p:pic>
        <p:nvPicPr>
          <p:cNvPr id="8198" name="Picture 6" descr="flowerba[1]"/>
          <p:cNvPicPr>
            <a:picLocks noChangeAspect="1" noChangeArrowheads="1"/>
          </p:cNvPicPr>
          <p:nvPr/>
        </p:nvPicPr>
        <p:blipFill>
          <a:blip r:embed="rId8" cstate="print"/>
          <a:srcRect/>
          <a:stretch>
            <a:fillRect/>
          </a:stretch>
        </p:blipFill>
        <p:spPr bwMode="auto">
          <a:xfrm>
            <a:off x="1371600" y="6096000"/>
            <a:ext cx="6858000" cy="762000"/>
          </a:xfrm>
          <a:prstGeom prst="rect">
            <a:avLst/>
          </a:prstGeom>
          <a:noFill/>
        </p:spPr>
      </p:pic>
      <p:pic>
        <p:nvPicPr>
          <p:cNvPr id="8199" name="Picture 7" descr="1 (1820)"/>
          <p:cNvPicPr>
            <a:picLocks noChangeAspect="1" noChangeArrowheads="1" noCrop="1"/>
          </p:cNvPicPr>
          <p:nvPr/>
        </p:nvPicPr>
        <p:blipFill>
          <a:blip r:embed="rId9" cstate="print"/>
          <a:srcRect/>
          <a:stretch>
            <a:fillRect/>
          </a:stretch>
        </p:blipFill>
        <p:spPr bwMode="auto">
          <a:xfrm>
            <a:off x="3200400" y="4876800"/>
            <a:ext cx="1978025" cy="1600200"/>
          </a:xfrm>
          <a:prstGeom prst="rect">
            <a:avLst/>
          </a:prstGeom>
          <a:noFill/>
        </p:spPr>
      </p:pic>
      <p:pic>
        <p:nvPicPr>
          <p:cNvPr id="8200" name="nhacdem.wav">
            <a:hlinkClick r:id="" action="ppaction://media"/>
          </p:cNvPr>
          <p:cNvPicPr>
            <a:picLocks noRot="1" noChangeAspect="1" noChangeArrowheads="1"/>
          </p:cNvPicPr>
          <p:nvPr>
            <a:audioFile r:link="rId1"/>
          </p:nvPr>
        </p:nvPicPr>
        <p:blipFill>
          <a:blip r:embed="rId10" cstate="print"/>
          <a:srcRect/>
          <a:stretch>
            <a:fillRect/>
          </a:stretch>
        </p:blipFill>
        <p:spPr bwMode="auto">
          <a:xfrm>
            <a:off x="0" y="6248400"/>
            <a:ext cx="304800" cy="304800"/>
          </a:xfrm>
          <a:prstGeom prst="rect">
            <a:avLst/>
          </a:prstGeom>
          <a:noFill/>
        </p:spPr>
      </p:pic>
      <p:pic>
        <p:nvPicPr>
          <p:cNvPr id="8201" name="Picture 9" descr="ImageX[49]"/>
          <p:cNvPicPr>
            <a:picLocks noChangeAspect="1" noChangeArrowheads="1" noCrop="1"/>
          </p:cNvPicPr>
          <p:nvPr/>
        </p:nvPicPr>
        <p:blipFill>
          <a:blip r:embed="rId11" cstate="print"/>
          <a:srcRect/>
          <a:stretch>
            <a:fillRect/>
          </a:stretch>
        </p:blipFill>
        <p:spPr bwMode="auto">
          <a:xfrm rot="13284630">
            <a:off x="5486400" y="5867400"/>
            <a:ext cx="381000" cy="381000"/>
          </a:xfrm>
          <a:prstGeom prst="rect">
            <a:avLst/>
          </a:prstGeom>
          <a:noFill/>
        </p:spPr>
      </p:pic>
      <p:pic>
        <p:nvPicPr>
          <p:cNvPr id="8202" name="Picture 10" descr="ImageX[50]"/>
          <p:cNvPicPr>
            <a:picLocks noChangeAspect="1" noChangeArrowheads="1" noCrop="1"/>
          </p:cNvPicPr>
          <p:nvPr/>
        </p:nvPicPr>
        <p:blipFill>
          <a:blip r:embed="rId12" cstate="print"/>
          <a:srcRect/>
          <a:stretch>
            <a:fillRect/>
          </a:stretch>
        </p:blipFill>
        <p:spPr bwMode="auto">
          <a:xfrm rot="3185349">
            <a:off x="7155656" y="5874544"/>
            <a:ext cx="595313" cy="581025"/>
          </a:xfrm>
          <a:prstGeom prst="rect">
            <a:avLst/>
          </a:prstGeom>
          <a:noFill/>
        </p:spPr>
      </p:pic>
      <p:pic>
        <p:nvPicPr>
          <p:cNvPr id="8203" name="Picture 11" descr="ImageX[50]"/>
          <p:cNvPicPr>
            <a:picLocks noChangeAspect="1" noChangeArrowheads="1" noCrop="1"/>
          </p:cNvPicPr>
          <p:nvPr/>
        </p:nvPicPr>
        <p:blipFill>
          <a:blip r:embed="rId12" cstate="print"/>
          <a:srcRect/>
          <a:stretch>
            <a:fillRect/>
          </a:stretch>
        </p:blipFill>
        <p:spPr bwMode="auto">
          <a:xfrm>
            <a:off x="6705600" y="5257800"/>
            <a:ext cx="1524000" cy="889000"/>
          </a:xfrm>
          <a:prstGeom prst="rect">
            <a:avLst/>
          </a:prstGeom>
          <a:noFill/>
        </p:spPr>
      </p:pic>
      <p:pic>
        <p:nvPicPr>
          <p:cNvPr id="8204" name="Picture 12" descr="ImageX[49]"/>
          <p:cNvPicPr>
            <a:picLocks noChangeAspect="1" noChangeArrowheads="1" noCrop="1"/>
          </p:cNvPicPr>
          <p:nvPr/>
        </p:nvPicPr>
        <p:blipFill>
          <a:blip r:embed="rId13" cstate="print"/>
          <a:srcRect/>
          <a:stretch>
            <a:fillRect/>
          </a:stretch>
        </p:blipFill>
        <p:spPr bwMode="auto">
          <a:xfrm>
            <a:off x="1981200" y="4953000"/>
            <a:ext cx="914400" cy="990600"/>
          </a:xfrm>
          <a:prstGeom prst="rect">
            <a:avLst/>
          </a:prstGeom>
          <a:noFill/>
        </p:spPr>
      </p:pic>
      <p:pic>
        <p:nvPicPr>
          <p:cNvPr id="8205" name="Picture 13" descr="ImageX[49]"/>
          <p:cNvPicPr>
            <a:picLocks noChangeAspect="1" noChangeArrowheads="1" noCrop="1"/>
          </p:cNvPicPr>
          <p:nvPr/>
        </p:nvPicPr>
        <p:blipFill>
          <a:blip r:embed="rId14" cstate="print"/>
          <a:srcRect/>
          <a:stretch>
            <a:fillRect/>
          </a:stretch>
        </p:blipFill>
        <p:spPr bwMode="auto">
          <a:xfrm rot="13284630">
            <a:off x="6477000" y="6019800"/>
            <a:ext cx="304800" cy="304800"/>
          </a:xfrm>
          <a:prstGeom prst="rect">
            <a:avLst/>
          </a:prstGeom>
          <a:noFill/>
        </p:spPr>
      </p:pic>
      <p:pic>
        <p:nvPicPr>
          <p:cNvPr id="8206" name="Picture 14" descr="ImageX[49]"/>
          <p:cNvPicPr>
            <a:picLocks noChangeAspect="1" noChangeArrowheads="1" noCrop="1"/>
          </p:cNvPicPr>
          <p:nvPr/>
        </p:nvPicPr>
        <p:blipFill>
          <a:blip r:embed="rId14" cstate="print"/>
          <a:srcRect/>
          <a:stretch>
            <a:fillRect/>
          </a:stretch>
        </p:blipFill>
        <p:spPr bwMode="auto">
          <a:xfrm rot="13284630">
            <a:off x="2133600" y="5943600"/>
            <a:ext cx="304800" cy="304800"/>
          </a:xfrm>
          <a:prstGeom prst="rect">
            <a:avLst/>
          </a:prstGeom>
          <a:noFill/>
        </p:spPr>
      </p:pic>
      <p:pic>
        <p:nvPicPr>
          <p:cNvPr id="8207" name="Picture 15" descr="ImageX[50]"/>
          <p:cNvPicPr>
            <a:picLocks noChangeAspect="1" noChangeArrowheads="1" noCrop="1"/>
          </p:cNvPicPr>
          <p:nvPr/>
        </p:nvPicPr>
        <p:blipFill>
          <a:blip r:embed="rId12" cstate="print"/>
          <a:srcRect/>
          <a:stretch>
            <a:fillRect/>
          </a:stretch>
        </p:blipFill>
        <p:spPr bwMode="auto">
          <a:xfrm rot="3185349">
            <a:off x="2570163" y="5821363"/>
            <a:ext cx="533400" cy="520700"/>
          </a:xfrm>
          <a:prstGeom prst="rect">
            <a:avLst/>
          </a:prstGeom>
          <a:noFill/>
        </p:spPr>
      </p:pic>
      <p:sp>
        <p:nvSpPr>
          <p:cNvPr id="8208" name="WordArt 16"/>
          <p:cNvSpPr>
            <a:spLocks noChangeArrowheads="1" noChangeShapeType="1" noTextEdit="1"/>
          </p:cNvSpPr>
          <p:nvPr/>
        </p:nvSpPr>
        <p:spPr bwMode="auto">
          <a:xfrm>
            <a:off x="446690" y="1714500"/>
            <a:ext cx="8458200" cy="2590800"/>
          </a:xfrm>
          <a:prstGeom prst="rect">
            <a:avLst/>
          </a:prstGeom>
        </p:spPr>
        <p:txBody>
          <a:bodyPr wrap="none" fromWordArt="1">
            <a:prstTxWarp prst="textPlain">
              <a:avLst>
                <a:gd name="adj" fmla="val 50000"/>
              </a:avLst>
            </a:prstTxWarp>
          </a:bodyPr>
          <a:lstStyle/>
          <a:p>
            <a:pPr algn="ctr"/>
            <a:endParaRPr lang="en-US" sz="2400" kern="10" dirty="0" smtClean="0">
              <a:ln w="9525">
                <a:noFill/>
                <a:round/>
                <a:headEnd/>
                <a:tailEnd/>
              </a:ln>
              <a:solidFill>
                <a:srgbClr val="336699"/>
              </a:solidFill>
              <a:effectLst>
                <a:outerShdw dist="45791" dir="2021404" algn="ctr" rotWithShape="0">
                  <a:srgbClr val="B2B2B2">
                    <a:alpha val="80000"/>
                  </a:srgbClr>
                </a:outerShdw>
              </a:effectLst>
              <a:latin typeface="Times New Roman" pitchFamily="18" charset="0"/>
              <a:cs typeface="Times New Roman" pitchFamily="18" charset="0"/>
            </a:endParaRPr>
          </a:p>
        </p:txBody>
      </p:sp>
      <p:sp>
        <p:nvSpPr>
          <p:cNvPr id="3" name="TextBox 2"/>
          <p:cNvSpPr txBox="1"/>
          <p:nvPr/>
        </p:nvSpPr>
        <p:spPr>
          <a:xfrm>
            <a:off x="1219200" y="1714500"/>
            <a:ext cx="7239000" cy="2677656"/>
          </a:xfrm>
          <a:prstGeom prst="rect">
            <a:avLst/>
          </a:prstGeom>
          <a:noFill/>
        </p:spPr>
        <p:txBody>
          <a:bodyPr wrap="square" rtlCol="0">
            <a:spAutoFit/>
          </a:bodyPr>
          <a:lstStyle/>
          <a:p>
            <a:pPr algn="ctr"/>
            <a:r>
              <a:rPr lang="en-US" sz="4400" b="1" dirty="0" err="1" smtClean="0">
                <a:solidFill>
                  <a:srgbClr val="FF0000"/>
                </a:solidFill>
                <a:latin typeface="Times New Roman" pitchFamily="18" charset="0"/>
                <a:cs typeface="Times New Roman" pitchFamily="18" charset="0"/>
              </a:rPr>
              <a:t>Khoa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học</a:t>
            </a:r>
            <a:r>
              <a:rPr lang="en-US" sz="4400" b="1" dirty="0" smtClean="0">
                <a:solidFill>
                  <a:srgbClr val="FF0000"/>
                </a:solidFill>
                <a:latin typeface="Times New Roman" pitchFamily="18" charset="0"/>
                <a:cs typeface="Times New Roman" pitchFamily="18" charset="0"/>
              </a:rPr>
              <a:t> 5 </a:t>
            </a:r>
          </a:p>
          <a:p>
            <a:pPr algn="ctr"/>
            <a:endParaRPr lang="en-US" sz="4400" b="1" dirty="0" smtClean="0">
              <a:solidFill>
                <a:srgbClr val="FF0000"/>
              </a:solidFill>
              <a:latin typeface="Times New Roman" pitchFamily="18" charset="0"/>
              <a:cs typeface="Times New Roman" pitchFamily="18" charset="0"/>
            </a:endParaRPr>
          </a:p>
          <a:p>
            <a:pPr algn="ctr"/>
            <a:r>
              <a:rPr lang="en-US" sz="4000" b="1" dirty="0" err="1" smtClean="0">
                <a:solidFill>
                  <a:srgbClr val="FF0000"/>
                </a:solidFill>
                <a:latin typeface="Times New Roman" pitchFamily="18" charset="0"/>
                <a:cs typeface="Times New Roman" pitchFamily="18" charset="0"/>
              </a:rPr>
              <a:t>Ôn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tập</a:t>
            </a:r>
            <a:r>
              <a:rPr lang="en-US" sz="4000" b="1" dirty="0" smtClean="0">
                <a:solidFill>
                  <a:srgbClr val="FF0000"/>
                </a:solidFill>
                <a:latin typeface="Times New Roman" pitchFamily="18" charset="0"/>
                <a:cs typeface="Times New Roman" pitchFamily="18" charset="0"/>
              </a:rPr>
              <a:t>: Con </a:t>
            </a:r>
            <a:r>
              <a:rPr lang="en-US" sz="4000" b="1" dirty="0" err="1" smtClean="0">
                <a:solidFill>
                  <a:srgbClr val="FF0000"/>
                </a:solidFill>
                <a:latin typeface="Times New Roman" pitchFamily="18" charset="0"/>
                <a:cs typeface="Times New Roman" pitchFamily="18" charset="0"/>
              </a:rPr>
              <a:t>người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sức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khỏe</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tiết</a:t>
            </a:r>
            <a:r>
              <a:rPr lang="en-US" sz="4000" b="1" dirty="0" smtClean="0">
                <a:solidFill>
                  <a:srgbClr val="FF0000"/>
                </a:solidFill>
                <a:latin typeface="Times New Roman" pitchFamily="18" charset="0"/>
                <a:cs typeface="Times New Roman" pitchFamily="18" charset="0"/>
              </a:rPr>
              <a:t> 1)</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3596072"/>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20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9393"/>
          <p:cNvSpPr>
            <a:spLocks noGrp="1" noChangeArrowheads="1"/>
          </p:cNvSpPr>
          <p:nvPr>
            <p:ph type="title" idx="4294967295"/>
          </p:nvPr>
        </p:nvSpPr>
        <p:spPr bwMode="auto">
          <a:xfrm>
            <a:off x="914400" y="549275"/>
            <a:ext cx="8229600" cy="2041525"/>
          </a:xfrm>
          <a:prstGeom prst="rect">
            <a:avLst/>
          </a:prstGeom>
          <a:solidFill>
            <a:srgbClr val="CC3300"/>
          </a:solidFill>
          <a:ln>
            <a:miter lim="800000"/>
            <a:headEnd/>
            <a:tailEnd/>
          </a:ln>
        </p:spPr>
        <p:txBody>
          <a:bodyPr/>
          <a:lstStyle/>
          <a:p>
            <a:pPr indent="914400">
              <a:lnSpc>
                <a:spcPct val="150000"/>
              </a:lnSpc>
              <a:spcBef>
                <a:spcPts val="600"/>
              </a:spcBef>
              <a:spcAft>
                <a:spcPts val="600"/>
              </a:spcAft>
            </a:pPr>
            <a:r>
              <a:rPr lang="en-US" sz="2800" smtClean="0">
                <a:solidFill>
                  <a:schemeClr val="bg1"/>
                </a:solidFill>
                <a:latin typeface="Times New Roman" pitchFamily="18" charset="0"/>
                <a:cs typeface="Times New Roman" pitchFamily="18" charset="0"/>
              </a:rPr>
              <a:t>Từ thích hợp điền vào chỗ trống trong câu: “ Ở tuổi dậy thì ……..phát triển nhanh cả về chiều cao và cân nặng”.</a:t>
            </a:r>
          </a:p>
        </p:txBody>
      </p:sp>
      <p:sp>
        <p:nvSpPr>
          <p:cNvPr id="21507" name="Oval 31"/>
          <p:cNvSpPr>
            <a:spLocks noChangeArrowheads="1"/>
          </p:cNvSpPr>
          <p:nvPr/>
        </p:nvSpPr>
        <p:spPr bwMode="auto">
          <a:xfrm>
            <a:off x="838200" y="685800"/>
            <a:ext cx="719138" cy="72072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7</a:t>
            </a:r>
          </a:p>
        </p:txBody>
      </p:sp>
      <p:sp>
        <p:nvSpPr>
          <p:cNvPr id="28" name="Action Button: Return 27">
            <a:hlinkClick r:id="rId5"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2" name="Group 62"/>
          <p:cNvGrpSpPr>
            <a:grpSpLocks/>
          </p:cNvGrpSpPr>
          <p:nvPr/>
        </p:nvGrpSpPr>
        <p:grpSpPr bwMode="auto">
          <a:xfrm>
            <a:off x="2193925" y="3260725"/>
            <a:ext cx="5348288" cy="1143000"/>
            <a:chOff x="451" y="2931"/>
            <a:chExt cx="1142" cy="363"/>
          </a:xfrm>
        </p:grpSpPr>
        <p:sp>
          <p:nvSpPr>
            <p:cNvPr id="21516" name="Rectangle 63"/>
            <p:cNvSpPr>
              <a:spLocks noChangeArrowheads="1"/>
            </p:cNvSpPr>
            <p:nvPr/>
          </p:nvSpPr>
          <p:spPr bwMode="auto">
            <a:xfrm>
              <a:off x="914"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17" name="Rectangle 64"/>
            <p:cNvSpPr>
              <a:spLocks noChangeArrowheads="1"/>
            </p:cNvSpPr>
            <p:nvPr/>
          </p:nvSpPr>
          <p:spPr bwMode="auto">
            <a:xfrm>
              <a:off x="114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18" name="Rectangle 65"/>
            <p:cNvSpPr>
              <a:spLocks noChangeArrowheads="1"/>
            </p:cNvSpPr>
            <p:nvPr/>
          </p:nvSpPr>
          <p:spPr bwMode="auto">
            <a:xfrm>
              <a:off x="1367"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19" name="Rectangle 66"/>
            <p:cNvSpPr>
              <a:spLocks noChangeArrowheads="1"/>
            </p:cNvSpPr>
            <p:nvPr/>
          </p:nvSpPr>
          <p:spPr bwMode="auto">
            <a:xfrm>
              <a:off x="451"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20" name="Rectangle 67"/>
            <p:cNvSpPr>
              <a:spLocks noChangeArrowheads="1"/>
            </p:cNvSpPr>
            <p:nvPr/>
          </p:nvSpPr>
          <p:spPr bwMode="auto">
            <a:xfrm>
              <a:off x="678"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grpSp>
      <p:grpSp>
        <p:nvGrpSpPr>
          <p:cNvPr id="3" name="Group 62"/>
          <p:cNvGrpSpPr>
            <a:grpSpLocks/>
          </p:cNvGrpSpPr>
          <p:nvPr/>
        </p:nvGrpSpPr>
        <p:grpSpPr bwMode="auto">
          <a:xfrm>
            <a:off x="2209800" y="3276600"/>
            <a:ext cx="5334000" cy="1143000"/>
            <a:chOff x="470" y="2931"/>
            <a:chExt cx="1139" cy="363"/>
          </a:xfrm>
        </p:grpSpPr>
        <p:sp>
          <p:nvSpPr>
            <p:cNvPr id="21511" name="Rectangle 63"/>
            <p:cNvSpPr>
              <a:spLocks noChangeArrowheads="1"/>
            </p:cNvSpPr>
            <p:nvPr/>
          </p:nvSpPr>
          <p:spPr bwMode="auto">
            <a:xfrm>
              <a:off x="93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T</a:t>
              </a:r>
            </a:p>
          </p:txBody>
        </p:sp>
        <p:sp>
          <p:nvSpPr>
            <p:cNvPr id="21512" name="Rectangle 64"/>
            <p:cNvSpPr>
              <a:spLocks noChangeArrowheads="1"/>
            </p:cNvSpPr>
            <p:nvPr/>
          </p:nvSpPr>
          <p:spPr bwMode="auto">
            <a:xfrm>
              <a:off x="1156"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H</a:t>
              </a:r>
            </a:p>
          </p:txBody>
        </p:sp>
        <p:sp>
          <p:nvSpPr>
            <p:cNvPr id="21513" name="Rectangle 65"/>
            <p:cNvSpPr>
              <a:spLocks noChangeArrowheads="1"/>
            </p:cNvSpPr>
            <p:nvPr/>
          </p:nvSpPr>
          <p:spPr bwMode="auto">
            <a:xfrm>
              <a:off x="1383"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dirty="0">
                  <a:latin typeface="Times New Roman" pitchFamily="18" charset="0"/>
                  <a:cs typeface="Times New Roman" pitchFamily="18" charset="0"/>
                </a:rPr>
                <a:t>E</a:t>
              </a:r>
            </a:p>
          </p:txBody>
        </p:sp>
        <p:sp>
          <p:nvSpPr>
            <p:cNvPr id="21514" name="Rectangle 66"/>
            <p:cNvSpPr>
              <a:spLocks noChangeArrowheads="1"/>
            </p:cNvSpPr>
            <p:nvPr/>
          </p:nvSpPr>
          <p:spPr bwMode="auto">
            <a:xfrm>
              <a:off x="47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C</a:t>
              </a:r>
            </a:p>
          </p:txBody>
        </p:sp>
        <p:sp>
          <p:nvSpPr>
            <p:cNvPr id="21515" name="Rectangle 67"/>
            <p:cNvSpPr>
              <a:spLocks noChangeArrowheads="1"/>
            </p:cNvSpPr>
            <p:nvPr/>
          </p:nvSpPr>
          <p:spPr bwMode="auto">
            <a:xfrm>
              <a:off x="697"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O</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WordArt 2"/>
          <p:cNvSpPr>
            <a:spLocks noChangeArrowheads="1" noChangeShapeType="1" noTextEdit="1"/>
          </p:cNvSpPr>
          <p:nvPr/>
        </p:nvSpPr>
        <p:spPr bwMode="auto">
          <a:xfrm>
            <a:off x="1295401" y="1371599"/>
            <a:ext cx="6977856" cy="2667000"/>
          </a:xfrm>
          <a:prstGeom prst="rect">
            <a:avLst/>
          </a:prstGeom>
        </p:spPr>
        <p:txBody>
          <a:bodyPr spcFirstLastPara="1" wrap="none" fromWordArt="1">
            <a:prstTxWarp prst="textArchUp">
              <a:avLst>
                <a:gd name="adj" fmla="val 10800004"/>
              </a:avLst>
            </a:prstTxWarp>
          </a:bodyPr>
          <a:lstStyle/>
          <a:p>
            <a:pPr algn="ctr"/>
            <a:r>
              <a:rPr lang="vi-VN" sz="4400" b="1" kern="10">
                <a:ln w="12700">
                  <a:solidFill>
                    <a:srgbClr val="0F58CF"/>
                  </a:solidFill>
                  <a:round/>
                  <a:headEnd/>
                  <a:tailEnd/>
                </a:ln>
                <a:solidFill>
                  <a:srgbClr val="9C9C9C"/>
                </a:solidFill>
                <a:effectLst>
                  <a:outerShdw dist="20320" dir="1799969" algn="tl" rotWithShape="0">
                    <a:srgbClr val="000000">
                      <a:alpha val="39998"/>
                    </a:srgbClr>
                  </a:outerShdw>
                </a:effectLst>
                <a:latin typeface="Times New Roman"/>
                <a:cs typeface="Times New Roman"/>
              </a:rPr>
              <a:t>XIN CHÂN THÀNH CẢM ƠN!</a:t>
            </a:r>
            <a:endParaRPr lang="en-US" sz="4400" b="1" kern="10">
              <a:ln w="12700">
                <a:solidFill>
                  <a:srgbClr val="0F58CF"/>
                </a:solidFill>
                <a:round/>
                <a:headEnd/>
                <a:tailEnd/>
              </a:ln>
              <a:solidFill>
                <a:srgbClr val="9C9C9C"/>
              </a:solidFill>
              <a:effectLst>
                <a:outerShdw dist="20320" dir="1799969" algn="tl" rotWithShape="0">
                  <a:srgbClr val="000000">
                    <a:alpha val="39998"/>
                  </a:srgbClr>
                </a:outerShdw>
              </a:effectLst>
              <a:latin typeface="Times New Roman"/>
              <a:cs typeface="Times New Roman"/>
            </a:endParaRPr>
          </a:p>
        </p:txBody>
      </p:sp>
      <p:pic>
        <p:nvPicPr>
          <p:cNvPr id="44035" name="Picture 4" descr="Flowers (17)"/>
          <p:cNvPicPr>
            <a:picLocks noChangeAspect="1" noChangeArrowheads="1"/>
          </p:cNvPicPr>
          <p:nvPr/>
        </p:nvPicPr>
        <p:blipFill>
          <a:blip r:embed="rId2" cstate="print"/>
          <a:srcRect/>
          <a:stretch>
            <a:fillRect/>
          </a:stretch>
        </p:blipFill>
        <p:spPr bwMode="auto">
          <a:xfrm>
            <a:off x="76200" y="4419599"/>
            <a:ext cx="8991600" cy="2438400"/>
          </a:xfrm>
          <a:prstGeom prst="rect">
            <a:avLst/>
          </a:prstGeom>
          <a:noFill/>
          <a:ln w="9525">
            <a:noFill/>
            <a:miter lim="800000"/>
            <a:headEnd/>
            <a:tailEnd/>
          </a:ln>
        </p:spPr>
      </p:pic>
      <p:sp>
        <p:nvSpPr>
          <p:cNvPr id="2" name="TextBox 1"/>
          <p:cNvSpPr txBox="1"/>
          <p:nvPr/>
        </p:nvSpPr>
        <p:spPr bwMode="auto">
          <a:xfrm>
            <a:off x="152400" y="2848197"/>
            <a:ext cx="8848090" cy="1873590"/>
          </a:xfrm>
          <a:prstGeom prst="rect">
            <a:avLst/>
          </a:prstGeom>
          <a:noFill/>
          <a:ln>
            <a:noFill/>
          </a:ln>
          <a:effectLst>
            <a:outerShdw dist="35921" dir="2700000" algn="ctr" rotWithShape="0">
              <a:schemeClr val="bg2"/>
            </a:outerShdw>
          </a:effectLst>
          <a:extLst/>
        </p:spPr>
        <p:txBody>
          <a:bodyPr wrap="square">
            <a:spAutoFit/>
          </a:bodyPr>
          <a:lstStyle/>
          <a:p>
            <a:pPr algn="ctr">
              <a:spcBef>
                <a:spcPct val="50000"/>
              </a:spcBef>
              <a:defRPr/>
            </a:pP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Chúc</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Quý</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thầy</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cô</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mạnh</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khỏe</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hạnh</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phúc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a:t>
            </a:r>
          </a:p>
          <a:p>
            <a:pPr algn="ctr">
              <a:spcBef>
                <a:spcPct val="50000"/>
              </a:spcBef>
              <a:defRPr/>
            </a:pP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Chúc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các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em</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chăm</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ngoan</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học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giỏi</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a:t>
            </a:r>
            <a:endPar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endParaRPr>
          </a:p>
          <a:p>
            <a:pPr algn="ctr">
              <a:spcBef>
                <a:spcPct val="50000"/>
              </a:spcBef>
              <a:defRPr/>
            </a:pPr>
            <a:endParaRPr lang="en-US" sz="1050" dirty="0">
              <a:solidFill>
                <a:srgbClr val="0070C0"/>
              </a:solidFill>
              <a:latin typeface=".VnTime" pitchFamily="34" charset="0"/>
            </a:endParaRPr>
          </a:p>
        </p:txBody>
      </p:sp>
      <p:pic>
        <p:nvPicPr>
          <p:cNvPr id="5" name="Picture 17" descr="Frames PPT 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1" y="84136"/>
            <a:ext cx="8991601"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8578"/>
                                        </p:tgtEl>
                                        <p:attrNameLst>
                                          <p:attrName>style.visibility</p:attrName>
                                        </p:attrNameLst>
                                      </p:cBhvr>
                                      <p:to>
                                        <p:strVal val="visible"/>
                                      </p:to>
                                    </p:set>
                                    <p:animEffect transition="in" filter="fade">
                                      <p:cBhvr>
                                        <p:cTn id="7" dur="1000"/>
                                        <p:tgtEl>
                                          <p:spTgt spid="408578"/>
                                        </p:tgtEl>
                                      </p:cBhvr>
                                    </p:animEffect>
                                    <p:anim calcmode="lin" valueType="num">
                                      <p:cBhvr>
                                        <p:cTn id="8" dur="1000" fill="hold"/>
                                        <p:tgtEl>
                                          <p:spTgt spid="408578"/>
                                        </p:tgtEl>
                                        <p:attrNameLst>
                                          <p:attrName>ppt_x</p:attrName>
                                        </p:attrNameLst>
                                      </p:cBhvr>
                                      <p:tavLst>
                                        <p:tav tm="0">
                                          <p:val>
                                            <p:strVal val="#ppt_x"/>
                                          </p:val>
                                        </p:tav>
                                        <p:tav tm="100000">
                                          <p:val>
                                            <p:strVal val="#ppt_x"/>
                                          </p:val>
                                        </p:tav>
                                      </p:tavLst>
                                    </p:anim>
                                    <p:anim calcmode="lin" valueType="num">
                                      <p:cBhvr>
                                        <p:cTn id="9" dur="1000" fill="hold"/>
                                        <p:tgtEl>
                                          <p:spTgt spid="40857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lvl="0" algn="l"/>
            <a:r>
              <a:rPr lang="en-US" sz="4000" b="1" dirty="0" smtClean="0">
                <a:solidFill>
                  <a:srgbClr val="FF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Ôn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cũ</a:t>
            </a:r>
            <a:r>
              <a:rPr lang="en-US" sz="4000" b="1" dirty="0" smtClean="0">
                <a:solidFill>
                  <a:srgbClr val="FF0000"/>
                </a:solidFill>
                <a:latin typeface="Times New Roman" pitchFamily="18" charset="0"/>
                <a:cs typeface="Times New Roman" pitchFamily="18" charset="0"/>
              </a:rPr>
              <a:t>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phòng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tránh</a:t>
            </a:r>
            <a:r>
              <a:rPr lang="en-US" sz="3200" b="1" dirty="0">
                <a:latin typeface="Times New Roman" pitchFamily="18" charset="0"/>
                <a:cs typeface="Times New Roman" pitchFamily="18" charset="0"/>
              </a:rPr>
              <a:t> tai </a:t>
            </a:r>
            <a:r>
              <a:rPr lang="en-US" sz="3200" b="1" dirty="0" err="1">
                <a:latin typeface="Times New Roman" pitchFamily="18" charset="0"/>
                <a:cs typeface="Times New Roman" pitchFamily="18" charset="0"/>
              </a:rPr>
              <a:t>nạn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bộ</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chúng</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ta </a:t>
            </a:r>
            <a:r>
              <a:rPr lang="en-US" sz="3200" b="1" dirty="0" err="1" smtClean="0">
                <a:latin typeface="Times New Roman" pitchFamily="18" charset="0"/>
                <a:cs typeface="Times New Roman" pitchFamily="18" charset="0"/>
              </a:rPr>
              <a:t>cần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 </a:t>
            </a:r>
            <a:r>
              <a:rPr lang="en-US" sz="3200" b="1" dirty="0" err="1" smtClean="0">
                <a:solidFill>
                  <a:srgbClr val="002060"/>
                </a:solidFill>
                <a:latin typeface="Times New Roman" pitchFamily="18" charset="0"/>
                <a:cs typeface="Times New Roman" pitchFamily="18" charset="0"/>
              </a:rPr>
              <a:t>Tìm</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hiểu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tập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rõ</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về</a:t>
            </a:r>
            <a:r>
              <a:rPr lang="en-US" sz="3200" b="1" dirty="0" smtClean="0">
                <a:solidFill>
                  <a:srgbClr val="002060"/>
                </a:solidFill>
                <a:latin typeface="Times New Roman" pitchFamily="18" charset="0"/>
                <a:cs typeface="Times New Roman" pitchFamily="18" charset="0"/>
              </a:rPr>
              <a:t/>
            </a:r>
            <a:br>
              <a:rPr lang="en-US" sz="3200" b="1" dirty="0" smtClean="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Luật</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bộ</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b</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Nghiêm</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chỉnh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chấp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hành</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
            </a:r>
            <a:br>
              <a:rPr lang="en-US" sz="3200" b="1" dirty="0" smtClean="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Luật</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bộ</a:t>
            </a:r>
            <a:r>
              <a:rPr lang="en-US" sz="3200" b="1" dirty="0" smtClean="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
            </a:r>
            <a:br>
              <a:rPr lang="en-US" sz="3200" b="1" dirty="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Thận</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trọng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a:t>
            </a:r>
            <a:r>
              <a:rPr lang="en-US" sz="3200" b="1" dirty="0">
                <a:solidFill>
                  <a:srgbClr val="002060"/>
                </a:solidFill>
                <a:latin typeface="Times New Roman" pitchFamily="18" charset="0"/>
                <a:cs typeface="Times New Roman" pitchFamily="18" charset="0"/>
              </a:rPr>
              <a:t> qua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
            </a:r>
            <a:br>
              <a:rPr lang="en-US" sz="3200" b="1" dirty="0" smtClean="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tuân</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theo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chỉ</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dẫn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đèn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hiệu</a:t>
            </a:r>
            <a:r>
              <a:rPr lang="en-US" sz="3200" b="1" dirty="0" smtClean="0">
                <a:solidFill>
                  <a:srgbClr val="002060"/>
                </a:solidFill>
                <a:latin typeface="Times New Roman" pitchFamily="18" charset="0"/>
                <a:cs typeface="Times New Roman" pitchFamily="18" charset="0"/>
              </a:rPr>
              <a:t>. </a:t>
            </a:r>
            <a:br>
              <a:rPr lang="en-US" sz="3200" b="1" dirty="0" smtClean="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d</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hiện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cả</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điều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
            </a:r>
            <a:br>
              <a:rPr lang="en-US" sz="3200" b="1" dirty="0">
                <a:solidFill>
                  <a:srgbClr val="002060"/>
                </a:solidFill>
                <a:latin typeface="Times New Roman" pitchFamily="18" charset="0"/>
                <a:cs typeface="Times New Roman" pitchFamily="18" charset="0"/>
              </a:rPr>
            </a:br>
            <a:endParaRPr lang="en-US" sz="3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382000" cy="3100464"/>
          </a:xfrm>
        </p:spPr>
        <p:txBody>
          <a:bodyPr>
            <a:normAutofit fontScale="90000"/>
          </a:bodyPr>
          <a:lstStyle/>
          <a:p>
            <a:pPr lvl="0" algn="l"/>
            <a:r>
              <a:rPr lang="en-US" b="1" dirty="0" smtClean="0">
                <a:solidFill>
                  <a:schemeClr val="tx2"/>
                </a:solidFill>
                <a:latin typeface="Times New Roman" pitchFamily="18" charset="0"/>
                <a:cs typeface="Times New Roman" pitchFamily="18" charset="0"/>
              </a:rPr>
              <a:t>2. </a:t>
            </a:r>
            <a:r>
              <a:rPr lang="en-US" b="1" dirty="0" err="1" smtClean="0">
                <a:solidFill>
                  <a:schemeClr val="tx2"/>
                </a:solidFill>
                <a:latin typeface="Times New Roman" pitchFamily="18" charset="0"/>
                <a:cs typeface="Times New Roman" pitchFamily="18" charset="0"/>
              </a:rPr>
              <a:t>Bản</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thân</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em</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khi</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được</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chở</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bằng</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xe</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máy</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có</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đội</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mũ</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bảo</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hiểm</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không</a:t>
            </a:r>
            <a:r>
              <a:rPr lang="en-US" b="1" dirty="0" smtClean="0">
                <a:solidFill>
                  <a:schemeClr val="tx2"/>
                </a:solidFill>
                <a:latin typeface="Times New Roman" pitchFamily="18" charset="0"/>
                <a:cs typeface="Times New Roman" pitchFamily="18" charset="0"/>
              </a:rPr>
              <a:t> ?</a:t>
            </a:r>
            <a:r>
              <a:rPr lang="en-US" b="1" dirty="0">
                <a:solidFill>
                  <a:schemeClr val="tx2"/>
                </a:solidFill>
              </a:rPr>
              <a:t/>
            </a:r>
            <a:br>
              <a:rPr lang="en-US" b="1" dirty="0">
                <a:solidFill>
                  <a:schemeClr val="tx2"/>
                </a:solidFill>
              </a:rPr>
            </a:br>
            <a:r>
              <a:rPr lang="en-US" b="1" dirty="0" smtClean="0">
                <a:solidFill>
                  <a:schemeClr val="tx2"/>
                </a:solidFill>
                <a:latin typeface="Times New Roman" pitchFamily="18" charset="0"/>
                <a:cs typeface="Times New Roman" pitchFamily="18" charset="0"/>
              </a:rPr>
              <a:t>	</a:t>
            </a:r>
            <a:br>
              <a:rPr lang="en-US" b="1" dirty="0" smtClean="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	</a:t>
            </a:r>
            <a:r>
              <a:rPr lang="en-US" b="1" dirty="0" smtClean="0">
                <a:solidFill>
                  <a:schemeClr val="tx2"/>
                </a:solidFill>
                <a:latin typeface="Times New Roman" pitchFamily="18" charset="0"/>
                <a:cs typeface="Times New Roman" pitchFamily="18" charset="0"/>
              </a:rPr>
              <a:t>a. </a:t>
            </a:r>
            <a:r>
              <a:rPr lang="en-US" b="1" dirty="0" err="1" smtClean="0">
                <a:solidFill>
                  <a:schemeClr val="tx2"/>
                </a:solidFill>
                <a:latin typeface="Times New Roman" pitchFamily="18" charset="0"/>
                <a:cs typeface="Times New Roman" pitchFamily="18" charset="0"/>
              </a:rPr>
              <a:t>Có</a:t>
            </a:r>
            <a:r>
              <a:rPr lang="en-US" b="1" dirty="0">
                <a:solidFill>
                  <a:schemeClr val="tx2"/>
                </a:solidFill>
                <a:latin typeface="Times New Roman" pitchFamily="18" charset="0"/>
                <a:cs typeface="Times New Roman" pitchFamily="18" charset="0"/>
              </a:rPr>
              <a:t>			b. </a:t>
            </a:r>
            <a:r>
              <a:rPr lang="en-US" b="1" dirty="0" err="1" smtClean="0">
                <a:solidFill>
                  <a:schemeClr val="tx2"/>
                </a:solidFill>
                <a:latin typeface="Times New Roman" pitchFamily="18" charset="0"/>
                <a:cs typeface="Times New Roman" pitchFamily="18" charset="0"/>
              </a:rPr>
              <a:t>Không</a:t>
            </a:r>
            <a:r>
              <a:rPr lang="en-US" dirty="0"/>
              <a:t/>
            </a:r>
            <a:br>
              <a:rPr lang="en-US" dirty="0"/>
            </a:br>
            <a:endParaRPr lang="en-US" dirty="0"/>
          </a:p>
        </p:txBody>
      </p:sp>
      <p:sp>
        <p:nvSpPr>
          <p:cNvPr id="5" name="TextBox 4"/>
          <p:cNvSpPr txBox="1"/>
          <p:nvPr/>
        </p:nvSpPr>
        <p:spPr>
          <a:xfrm>
            <a:off x="1828800" y="4572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81400"/>
            <a:ext cx="8458200" cy="1752600"/>
          </a:xfrm>
        </p:spPr>
        <p:txBody>
          <a:bodyPr>
            <a:noAutofit/>
          </a:bodyPr>
          <a:lstStyle/>
          <a:p>
            <a:pPr algn="l"/>
            <a:r>
              <a:rPr lang="en-US" b="1" dirty="0" smtClean="0">
                <a:latin typeface="Times New Roman" pitchFamily="18" charset="0"/>
                <a:cs typeface="Times New Roman" pitchFamily="18" charset="0"/>
              </a:rPr>
              <a:t>2</a:t>
            </a:r>
            <a:r>
              <a:rPr lang="en-US" b="1" dirty="0" smtClean="0">
                <a:solidFill>
                  <a:srgbClr val="002060"/>
                </a:solidFill>
                <a:latin typeface="Times New Roman" pitchFamily="18" charset="0"/>
                <a:cs typeface="Times New Roman" pitchFamily="18" charset="0"/>
              </a:rPr>
              <a:t>.Bản </a:t>
            </a:r>
            <a:r>
              <a:rPr lang="en-US" b="1" dirty="0" err="1" smtClean="0">
                <a:solidFill>
                  <a:srgbClr val="002060"/>
                </a:solidFill>
                <a:latin typeface="Times New Roman" pitchFamily="18" charset="0"/>
                <a:cs typeface="Times New Roman" pitchFamily="18" charset="0"/>
              </a:rPr>
              <a:t>thân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em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đã</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làm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gì</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để</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phòng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tránh</a:t>
            </a:r>
            <a:r>
              <a:rPr lang="en-US" b="1" dirty="0" smtClean="0">
                <a:solidFill>
                  <a:srgbClr val="002060"/>
                </a:solidFill>
                <a:latin typeface="Times New Roman" pitchFamily="18" charset="0"/>
                <a:cs typeface="Times New Roman" pitchFamily="18" charset="0"/>
              </a:rPr>
              <a:t> tai </a:t>
            </a:r>
            <a:r>
              <a:rPr lang="en-US" b="1" dirty="0" err="1" smtClean="0">
                <a:solidFill>
                  <a:srgbClr val="002060"/>
                </a:solidFill>
                <a:latin typeface="Times New Roman" pitchFamily="18" charset="0"/>
                <a:cs typeface="Times New Roman" pitchFamily="18" charset="0"/>
              </a:rPr>
              <a:t>nạn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giao</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thông</a:t>
            </a:r>
            <a:r>
              <a:rPr lang="en-US" b="1" dirty="0" smtClean="0">
                <a:solidFill>
                  <a:srgbClr val="002060"/>
                </a:solidFill>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228600" y="1676400"/>
            <a:ext cx="8686800" cy="2011363"/>
          </a:xfrm>
        </p:spPr>
        <p:txBody>
          <a:bodyPr>
            <a:normAutofit/>
          </a:bodyPr>
          <a:lstStyle/>
          <a:p>
            <a:pPr marL="0" indent="0">
              <a:buNone/>
            </a:pPr>
            <a:r>
              <a:rPr lang="en-US" sz="4400" b="1" dirty="0" smtClean="0">
                <a:latin typeface="Times New Roman" pitchFamily="18" charset="0"/>
                <a:cs typeface="Times New Roman" pitchFamily="18" charset="0"/>
              </a:rPr>
              <a:t>1</a:t>
            </a:r>
            <a:r>
              <a:rPr lang="en-US" sz="4400" b="1" dirty="0" smtClean="0">
                <a:solidFill>
                  <a:srgbClr val="002060"/>
                </a:solidFill>
                <a:latin typeface="Times New Roman" pitchFamily="18" charset="0"/>
                <a:cs typeface="Times New Roman" pitchFamily="18" charset="0"/>
              </a:rPr>
              <a:t>.Tai </a:t>
            </a:r>
            <a:r>
              <a:rPr lang="en-US" sz="4400" b="1" dirty="0" err="1">
                <a:solidFill>
                  <a:srgbClr val="002060"/>
                </a:solidFill>
                <a:latin typeface="Times New Roman" pitchFamily="18" charset="0"/>
                <a:cs typeface="Times New Roman" pitchFamily="18" charset="0"/>
              </a:rPr>
              <a:t>nạn</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giao</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thông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để</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lại</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những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hậu</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quả</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như</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thế</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nào</a:t>
            </a:r>
            <a:r>
              <a:rPr lang="en-US" sz="4400"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229600" cy="1524000"/>
          </a:xfrm>
        </p:spPr>
        <p:txBody>
          <a:bodyPr>
            <a:normAutofit/>
          </a:bodyPr>
          <a:lstStyle/>
          <a:p>
            <a:r>
              <a:rPr lang="en-US" b="1" dirty="0" err="1" smtClean="0">
                <a:latin typeface="Times New Roman" pitchFamily="18" charset="0"/>
                <a:cs typeface="Times New Roman" pitchFamily="18" charset="0"/>
              </a:rPr>
              <a:t>Khoa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solidFill>
                  <a:srgbClr val="FF0000"/>
                </a:solidFill>
                <a:latin typeface="Times New Roman" pitchFamily="18" charset="0"/>
                <a:cs typeface="Times New Roman" pitchFamily="18" charset="0"/>
              </a:rPr>
              <a:t>Ôn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Con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sức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khỏe</a:t>
            </a:r>
            <a:endParaRPr lang="en-US" b="1" dirty="0">
              <a:solidFill>
                <a:srgbClr val="FF0000"/>
              </a:solidFill>
              <a:latin typeface="Times New Roman" pitchFamily="18" charset="0"/>
              <a:cs typeface="Times New Roman" pitchFamily="18" charset="0"/>
            </a:endParaRPr>
          </a:p>
        </p:txBody>
      </p:sp>
      <p:grpSp>
        <p:nvGrpSpPr>
          <p:cNvPr id="5" name="Group 453"/>
          <p:cNvGrpSpPr>
            <a:grpSpLocks/>
          </p:cNvGrpSpPr>
          <p:nvPr/>
        </p:nvGrpSpPr>
        <p:grpSpPr bwMode="auto">
          <a:xfrm>
            <a:off x="290513" y="3368675"/>
            <a:ext cx="8610600" cy="1541463"/>
            <a:chOff x="183" y="2122"/>
            <a:chExt cx="5424" cy="971"/>
          </a:xfrm>
        </p:grpSpPr>
        <p:grpSp>
          <p:nvGrpSpPr>
            <p:cNvPr id="6" name="Group 448"/>
            <p:cNvGrpSpPr>
              <a:grpSpLocks/>
            </p:cNvGrpSpPr>
            <p:nvPr/>
          </p:nvGrpSpPr>
          <p:grpSpPr bwMode="auto">
            <a:xfrm>
              <a:off x="183" y="2122"/>
              <a:ext cx="5424" cy="382"/>
              <a:chOff x="183" y="2122"/>
              <a:chExt cx="5424" cy="382"/>
            </a:xfrm>
          </p:grpSpPr>
          <p:sp>
            <p:nvSpPr>
              <p:cNvPr id="11" name="Line 332"/>
              <p:cNvSpPr>
                <a:spLocks noChangeShapeType="1"/>
              </p:cNvSpPr>
              <p:nvPr/>
            </p:nvSpPr>
            <p:spPr bwMode="auto">
              <a:xfrm>
                <a:off x="270" y="2450"/>
                <a:ext cx="5337" cy="0"/>
              </a:xfrm>
              <a:prstGeom prst="line">
                <a:avLst/>
              </a:prstGeom>
              <a:noFill/>
              <a:ln w="28575">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2" name="Line 335"/>
              <p:cNvSpPr>
                <a:spLocks noChangeShapeType="1"/>
              </p:cNvSpPr>
              <p:nvPr/>
            </p:nvSpPr>
            <p:spPr bwMode="auto">
              <a:xfrm>
                <a:off x="27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3" name="Line 336"/>
              <p:cNvSpPr>
                <a:spLocks noChangeShapeType="1"/>
              </p:cNvSpPr>
              <p:nvPr/>
            </p:nvSpPr>
            <p:spPr bwMode="auto">
              <a:xfrm>
                <a:off x="47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4" name="Line 337"/>
              <p:cNvSpPr>
                <a:spLocks noChangeShapeType="1"/>
              </p:cNvSpPr>
              <p:nvPr/>
            </p:nvSpPr>
            <p:spPr bwMode="auto">
              <a:xfrm>
                <a:off x="67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5" name="Line 338"/>
              <p:cNvSpPr>
                <a:spLocks noChangeShapeType="1"/>
              </p:cNvSpPr>
              <p:nvPr/>
            </p:nvSpPr>
            <p:spPr bwMode="auto">
              <a:xfrm>
                <a:off x="88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6" name="Line 339"/>
              <p:cNvSpPr>
                <a:spLocks noChangeShapeType="1"/>
              </p:cNvSpPr>
              <p:nvPr/>
            </p:nvSpPr>
            <p:spPr bwMode="auto">
              <a:xfrm>
                <a:off x="109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7" name="Line 340"/>
              <p:cNvSpPr>
                <a:spLocks noChangeShapeType="1"/>
              </p:cNvSpPr>
              <p:nvPr/>
            </p:nvSpPr>
            <p:spPr bwMode="auto">
              <a:xfrm>
                <a:off x="130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8" name="Line 341"/>
              <p:cNvSpPr>
                <a:spLocks noChangeShapeType="1"/>
              </p:cNvSpPr>
              <p:nvPr/>
            </p:nvSpPr>
            <p:spPr bwMode="auto">
              <a:xfrm>
                <a:off x="150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9" name="Line 342"/>
              <p:cNvSpPr>
                <a:spLocks noChangeShapeType="1"/>
              </p:cNvSpPr>
              <p:nvPr/>
            </p:nvSpPr>
            <p:spPr bwMode="auto">
              <a:xfrm>
                <a:off x="171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0" name="Line 343"/>
              <p:cNvSpPr>
                <a:spLocks noChangeShapeType="1"/>
              </p:cNvSpPr>
              <p:nvPr/>
            </p:nvSpPr>
            <p:spPr bwMode="auto">
              <a:xfrm>
                <a:off x="189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1" name="Line 344"/>
              <p:cNvSpPr>
                <a:spLocks noChangeShapeType="1"/>
              </p:cNvSpPr>
              <p:nvPr/>
            </p:nvSpPr>
            <p:spPr bwMode="auto">
              <a:xfrm>
                <a:off x="209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2" name="Line 345"/>
              <p:cNvSpPr>
                <a:spLocks noChangeShapeType="1"/>
              </p:cNvSpPr>
              <p:nvPr/>
            </p:nvSpPr>
            <p:spPr bwMode="auto">
              <a:xfrm>
                <a:off x="229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3" name="Line 346"/>
              <p:cNvSpPr>
                <a:spLocks noChangeShapeType="1"/>
              </p:cNvSpPr>
              <p:nvPr/>
            </p:nvSpPr>
            <p:spPr bwMode="auto">
              <a:xfrm>
                <a:off x="250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4" name="Line 347"/>
              <p:cNvSpPr>
                <a:spLocks noChangeShapeType="1"/>
              </p:cNvSpPr>
              <p:nvPr/>
            </p:nvSpPr>
            <p:spPr bwMode="auto">
              <a:xfrm>
                <a:off x="271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5" name="Line 348"/>
              <p:cNvSpPr>
                <a:spLocks noChangeShapeType="1"/>
              </p:cNvSpPr>
              <p:nvPr/>
            </p:nvSpPr>
            <p:spPr bwMode="auto">
              <a:xfrm>
                <a:off x="292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6" name="Line 349"/>
              <p:cNvSpPr>
                <a:spLocks noChangeShapeType="1"/>
              </p:cNvSpPr>
              <p:nvPr/>
            </p:nvSpPr>
            <p:spPr bwMode="auto">
              <a:xfrm>
                <a:off x="312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7" name="Line 350"/>
              <p:cNvSpPr>
                <a:spLocks noChangeShapeType="1"/>
              </p:cNvSpPr>
              <p:nvPr/>
            </p:nvSpPr>
            <p:spPr bwMode="auto">
              <a:xfrm>
                <a:off x="333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8" name="Line 409"/>
              <p:cNvSpPr>
                <a:spLocks noChangeShapeType="1"/>
              </p:cNvSpPr>
              <p:nvPr/>
            </p:nvSpPr>
            <p:spPr bwMode="auto">
              <a:xfrm>
                <a:off x="352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9" name="Line 410"/>
              <p:cNvSpPr>
                <a:spLocks noChangeShapeType="1"/>
              </p:cNvSpPr>
              <p:nvPr/>
            </p:nvSpPr>
            <p:spPr bwMode="auto">
              <a:xfrm>
                <a:off x="3726" y="2387"/>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0" name="Line 411"/>
              <p:cNvSpPr>
                <a:spLocks noChangeShapeType="1"/>
              </p:cNvSpPr>
              <p:nvPr/>
            </p:nvSpPr>
            <p:spPr bwMode="auto">
              <a:xfrm>
                <a:off x="3933" y="2392"/>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1" name="Line 412"/>
              <p:cNvSpPr>
                <a:spLocks noChangeShapeType="1"/>
              </p:cNvSpPr>
              <p:nvPr/>
            </p:nvSpPr>
            <p:spPr bwMode="auto">
              <a:xfrm>
                <a:off x="4113"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2" name="Line 413"/>
              <p:cNvSpPr>
                <a:spLocks noChangeShapeType="1"/>
              </p:cNvSpPr>
              <p:nvPr/>
            </p:nvSpPr>
            <p:spPr bwMode="auto">
              <a:xfrm>
                <a:off x="432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3" name="Line 414"/>
              <p:cNvSpPr>
                <a:spLocks noChangeShapeType="1"/>
              </p:cNvSpPr>
              <p:nvPr/>
            </p:nvSpPr>
            <p:spPr bwMode="auto">
              <a:xfrm>
                <a:off x="4518"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4" name="Line 415"/>
              <p:cNvSpPr>
                <a:spLocks noChangeShapeType="1"/>
              </p:cNvSpPr>
              <p:nvPr/>
            </p:nvSpPr>
            <p:spPr bwMode="auto">
              <a:xfrm>
                <a:off x="472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5" name="Line 416"/>
              <p:cNvSpPr>
                <a:spLocks noChangeShapeType="1"/>
              </p:cNvSpPr>
              <p:nvPr/>
            </p:nvSpPr>
            <p:spPr bwMode="auto">
              <a:xfrm>
                <a:off x="4941"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6" name="Line 417"/>
              <p:cNvSpPr>
                <a:spLocks noChangeShapeType="1"/>
              </p:cNvSpPr>
              <p:nvPr/>
            </p:nvSpPr>
            <p:spPr bwMode="auto">
              <a:xfrm>
                <a:off x="5148" y="2390"/>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7" name="Line 418"/>
              <p:cNvSpPr>
                <a:spLocks noChangeShapeType="1"/>
              </p:cNvSpPr>
              <p:nvPr/>
            </p:nvSpPr>
            <p:spPr bwMode="auto">
              <a:xfrm>
                <a:off x="5346"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8" name="Rectangle 422"/>
              <p:cNvSpPr>
                <a:spLocks noChangeArrowheads="1"/>
              </p:cNvSpPr>
              <p:nvPr/>
            </p:nvSpPr>
            <p:spPr bwMode="auto">
              <a:xfrm>
                <a:off x="183" y="2126"/>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0</a:t>
                </a:r>
              </a:p>
            </p:txBody>
          </p:sp>
          <p:sp>
            <p:nvSpPr>
              <p:cNvPr id="39" name="Rectangle 423"/>
              <p:cNvSpPr>
                <a:spLocks noChangeArrowheads="1"/>
              </p:cNvSpPr>
              <p:nvPr/>
            </p:nvSpPr>
            <p:spPr bwMode="auto">
              <a:xfrm>
                <a:off x="388" y="2125"/>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a:t>
                </a:r>
              </a:p>
            </p:txBody>
          </p:sp>
          <p:sp>
            <p:nvSpPr>
              <p:cNvPr id="40" name="Rectangle 424"/>
              <p:cNvSpPr>
                <a:spLocks noChangeArrowheads="1"/>
              </p:cNvSpPr>
              <p:nvPr/>
            </p:nvSpPr>
            <p:spPr bwMode="auto">
              <a:xfrm>
                <a:off x="586"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a:t>
                </a:r>
              </a:p>
            </p:txBody>
          </p:sp>
          <p:sp>
            <p:nvSpPr>
              <p:cNvPr id="41" name="Rectangle 425"/>
              <p:cNvSpPr>
                <a:spLocks noChangeArrowheads="1"/>
              </p:cNvSpPr>
              <p:nvPr/>
            </p:nvSpPr>
            <p:spPr bwMode="auto">
              <a:xfrm>
                <a:off x="798"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3</a:t>
                </a:r>
              </a:p>
            </p:txBody>
          </p:sp>
          <p:sp>
            <p:nvSpPr>
              <p:cNvPr id="42" name="Rectangle 426"/>
              <p:cNvSpPr>
                <a:spLocks noChangeArrowheads="1"/>
              </p:cNvSpPr>
              <p:nvPr/>
            </p:nvSpPr>
            <p:spPr bwMode="auto">
              <a:xfrm>
                <a:off x="1014"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4</a:t>
                </a:r>
              </a:p>
            </p:txBody>
          </p:sp>
          <p:sp>
            <p:nvSpPr>
              <p:cNvPr id="43" name="Rectangle 427"/>
              <p:cNvSpPr>
                <a:spLocks noChangeArrowheads="1"/>
              </p:cNvSpPr>
              <p:nvPr/>
            </p:nvSpPr>
            <p:spPr bwMode="auto">
              <a:xfrm>
                <a:off x="122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5</a:t>
                </a:r>
              </a:p>
            </p:txBody>
          </p:sp>
          <p:sp>
            <p:nvSpPr>
              <p:cNvPr id="44" name="Rectangle 428"/>
              <p:cNvSpPr>
                <a:spLocks noChangeArrowheads="1"/>
              </p:cNvSpPr>
              <p:nvPr/>
            </p:nvSpPr>
            <p:spPr bwMode="auto">
              <a:xfrm>
                <a:off x="1416"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6</a:t>
                </a:r>
              </a:p>
            </p:txBody>
          </p:sp>
          <p:sp>
            <p:nvSpPr>
              <p:cNvPr id="45" name="Rectangle 429"/>
              <p:cNvSpPr>
                <a:spLocks noChangeArrowheads="1"/>
              </p:cNvSpPr>
              <p:nvPr/>
            </p:nvSpPr>
            <p:spPr bwMode="auto">
              <a:xfrm>
                <a:off x="1619"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7</a:t>
                </a:r>
              </a:p>
            </p:txBody>
          </p:sp>
          <p:sp>
            <p:nvSpPr>
              <p:cNvPr id="46" name="Rectangle 430"/>
              <p:cNvSpPr>
                <a:spLocks noChangeArrowheads="1"/>
              </p:cNvSpPr>
              <p:nvPr/>
            </p:nvSpPr>
            <p:spPr bwMode="auto">
              <a:xfrm>
                <a:off x="1804" y="2133"/>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8</a:t>
                </a:r>
              </a:p>
            </p:txBody>
          </p:sp>
          <p:sp>
            <p:nvSpPr>
              <p:cNvPr id="47" name="Rectangle 431"/>
              <p:cNvSpPr>
                <a:spLocks noChangeArrowheads="1"/>
              </p:cNvSpPr>
              <p:nvPr/>
            </p:nvSpPr>
            <p:spPr bwMode="auto">
              <a:xfrm>
                <a:off x="2009" y="2139"/>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9</a:t>
                </a:r>
              </a:p>
            </p:txBody>
          </p:sp>
          <p:sp>
            <p:nvSpPr>
              <p:cNvPr id="48" name="Rectangle 432"/>
              <p:cNvSpPr>
                <a:spLocks noChangeArrowheads="1"/>
              </p:cNvSpPr>
              <p:nvPr/>
            </p:nvSpPr>
            <p:spPr bwMode="auto">
              <a:xfrm>
                <a:off x="2206" y="2135"/>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10</a:t>
                </a:r>
              </a:p>
            </p:txBody>
          </p:sp>
          <p:sp>
            <p:nvSpPr>
              <p:cNvPr id="49" name="Rectangle 433"/>
              <p:cNvSpPr>
                <a:spLocks noChangeArrowheads="1"/>
              </p:cNvSpPr>
              <p:nvPr/>
            </p:nvSpPr>
            <p:spPr bwMode="auto">
              <a:xfrm>
                <a:off x="2418"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11</a:t>
                </a:r>
              </a:p>
            </p:txBody>
          </p:sp>
          <p:sp>
            <p:nvSpPr>
              <p:cNvPr id="50" name="Rectangle 434"/>
              <p:cNvSpPr>
                <a:spLocks noChangeArrowheads="1"/>
              </p:cNvSpPr>
              <p:nvPr/>
            </p:nvSpPr>
            <p:spPr bwMode="auto">
              <a:xfrm>
                <a:off x="2634"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12</a:t>
                </a:r>
              </a:p>
            </p:txBody>
          </p:sp>
          <p:sp>
            <p:nvSpPr>
              <p:cNvPr id="51" name="Rectangle 435"/>
              <p:cNvSpPr>
                <a:spLocks noChangeArrowheads="1"/>
              </p:cNvSpPr>
              <p:nvPr/>
            </p:nvSpPr>
            <p:spPr bwMode="auto">
              <a:xfrm>
                <a:off x="284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13</a:t>
                </a:r>
              </a:p>
            </p:txBody>
          </p:sp>
          <p:sp>
            <p:nvSpPr>
              <p:cNvPr id="52" name="Rectangle 436"/>
              <p:cNvSpPr>
                <a:spLocks noChangeArrowheads="1"/>
              </p:cNvSpPr>
              <p:nvPr/>
            </p:nvSpPr>
            <p:spPr bwMode="auto">
              <a:xfrm>
                <a:off x="3038"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14</a:t>
                </a:r>
              </a:p>
            </p:txBody>
          </p:sp>
          <p:sp>
            <p:nvSpPr>
              <p:cNvPr id="53" name="Rectangle 437"/>
              <p:cNvSpPr>
                <a:spLocks noChangeArrowheads="1"/>
              </p:cNvSpPr>
              <p:nvPr/>
            </p:nvSpPr>
            <p:spPr bwMode="auto">
              <a:xfrm>
                <a:off x="3242"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15</a:t>
                </a:r>
              </a:p>
            </p:txBody>
          </p:sp>
          <p:sp>
            <p:nvSpPr>
              <p:cNvPr id="54" name="Rectangle 438"/>
              <p:cNvSpPr>
                <a:spLocks noChangeArrowheads="1"/>
              </p:cNvSpPr>
              <p:nvPr/>
            </p:nvSpPr>
            <p:spPr bwMode="auto">
              <a:xfrm>
                <a:off x="3444"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16</a:t>
                </a:r>
              </a:p>
            </p:txBody>
          </p:sp>
          <p:sp>
            <p:nvSpPr>
              <p:cNvPr id="55" name="Rectangle 439"/>
              <p:cNvSpPr>
                <a:spLocks noChangeArrowheads="1"/>
              </p:cNvSpPr>
              <p:nvPr/>
            </p:nvSpPr>
            <p:spPr bwMode="auto">
              <a:xfrm>
                <a:off x="3638"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17</a:t>
                </a:r>
              </a:p>
            </p:txBody>
          </p:sp>
          <p:sp>
            <p:nvSpPr>
              <p:cNvPr id="56" name="Rectangle 440"/>
              <p:cNvSpPr>
                <a:spLocks noChangeArrowheads="1"/>
              </p:cNvSpPr>
              <p:nvPr/>
            </p:nvSpPr>
            <p:spPr bwMode="auto">
              <a:xfrm>
                <a:off x="385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18</a:t>
                </a:r>
              </a:p>
            </p:txBody>
          </p:sp>
          <p:sp>
            <p:nvSpPr>
              <p:cNvPr id="57" name="Rectangle 441"/>
              <p:cNvSpPr>
                <a:spLocks noChangeArrowheads="1"/>
              </p:cNvSpPr>
              <p:nvPr/>
            </p:nvSpPr>
            <p:spPr bwMode="auto">
              <a:xfrm>
                <a:off x="4030"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19</a:t>
                </a:r>
              </a:p>
            </p:txBody>
          </p:sp>
          <p:sp>
            <p:nvSpPr>
              <p:cNvPr id="58" name="Rectangle 442"/>
              <p:cNvSpPr>
                <a:spLocks noChangeArrowheads="1"/>
              </p:cNvSpPr>
              <p:nvPr/>
            </p:nvSpPr>
            <p:spPr bwMode="auto">
              <a:xfrm>
                <a:off x="4236" y="213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20</a:t>
                </a:r>
              </a:p>
            </p:txBody>
          </p:sp>
          <p:sp>
            <p:nvSpPr>
              <p:cNvPr id="59" name="Rectangle 443"/>
              <p:cNvSpPr>
                <a:spLocks noChangeArrowheads="1"/>
              </p:cNvSpPr>
              <p:nvPr/>
            </p:nvSpPr>
            <p:spPr bwMode="auto">
              <a:xfrm>
                <a:off x="4434"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21</a:t>
                </a:r>
              </a:p>
            </p:txBody>
          </p:sp>
          <p:sp>
            <p:nvSpPr>
              <p:cNvPr id="60" name="Rectangle 444"/>
              <p:cNvSpPr>
                <a:spLocks noChangeArrowheads="1"/>
              </p:cNvSpPr>
              <p:nvPr/>
            </p:nvSpPr>
            <p:spPr bwMode="auto">
              <a:xfrm>
                <a:off x="464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22</a:t>
                </a:r>
              </a:p>
            </p:txBody>
          </p:sp>
          <p:sp>
            <p:nvSpPr>
              <p:cNvPr id="61" name="Rectangle 445"/>
              <p:cNvSpPr>
                <a:spLocks noChangeArrowheads="1"/>
              </p:cNvSpPr>
              <p:nvPr/>
            </p:nvSpPr>
            <p:spPr bwMode="auto">
              <a:xfrm>
                <a:off x="4856" y="212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23</a:t>
                </a:r>
              </a:p>
            </p:txBody>
          </p:sp>
          <p:sp>
            <p:nvSpPr>
              <p:cNvPr id="62" name="Rectangle 446"/>
              <p:cNvSpPr>
                <a:spLocks noChangeArrowheads="1"/>
              </p:cNvSpPr>
              <p:nvPr/>
            </p:nvSpPr>
            <p:spPr bwMode="auto">
              <a:xfrm>
                <a:off x="5066"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24</a:t>
                </a:r>
              </a:p>
            </p:txBody>
          </p:sp>
        </p:grpSp>
        <p:grpSp>
          <p:nvGrpSpPr>
            <p:cNvPr id="7" name="Group 449"/>
            <p:cNvGrpSpPr>
              <a:grpSpLocks/>
            </p:cNvGrpSpPr>
            <p:nvPr/>
          </p:nvGrpSpPr>
          <p:grpSpPr bwMode="auto">
            <a:xfrm>
              <a:off x="2304" y="2442"/>
              <a:ext cx="1819" cy="651"/>
              <a:chOff x="2277" y="2268"/>
              <a:chExt cx="1819" cy="651"/>
            </a:xfrm>
          </p:grpSpPr>
          <p:sp>
            <p:nvSpPr>
              <p:cNvPr id="8" name="Rectangle 450"/>
              <p:cNvSpPr>
                <a:spLocks noChangeArrowheads="1"/>
              </p:cNvSpPr>
              <p:nvPr/>
            </p:nvSpPr>
            <p:spPr bwMode="auto">
              <a:xfrm>
                <a:off x="2285" y="2607"/>
                <a:ext cx="1811" cy="312"/>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vị</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thành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niên</a:t>
                </a:r>
                <a:r>
                  <a:rPr lang="en-US" sz="2000" b="1" dirty="0" smtClean="0">
                    <a:solidFill>
                      <a:schemeClr val="bg1"/>
                    </a:solidFill>
                    <a:latin typeface="Times New Roman" pitchFamily="18" charset="0"/>
                    <a:cs typeface="Times New Roman" pitchFamily="18" charset="0"/>
                  </a:rPr>
                  <a:t>: 10-19 </a:t>
                </a:r>
                <a:endParaRPr lang="en-US" sz="2000" b="1" dirty="0">
                  <a:solidFill>
                    <a:schemeClr val="bg1"/>
                  </a:solidFill>
                  <a:latin typeface="Times New Roman" pitchFamily="18" charset="0"/>
                  <a:cs typeface="Times New Roman" pitchFamily="18" charset="0"/>
                </a:endParaRPr>
              </a:p>
            </p:txBody>
          </p:sp>
          <p:sp>
            <p:nvSpPr>
              <p:cNvPr id="9" name="Line 451"/>
              <p:cNvSpPr>
                <a:spLocks noChangeShapeType="1"/>
              </p:cNvSpPr>
              <p:nvPr/>
            </p:nvSpPr>
            <p:spPr bwMode="auto">
              <a:xfrm>
                <a:off x="2277" y="2268"/>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10" name="Line 452"/>
              <p:cNvSpPr>
                <a:spLocks noChangeShapeType="1"/>
              </p:cNvSpPr>
              <p:nvPr/>
            </p:nvSpPr>
            <p:spPr bwMode="auto">
              <a:xfrm>
                <a:off x="4096" y="2305"/>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grpSp>
      <p:sp>
        <p:nvSpPr>
          <p:cNvPr id="37890" name="Rectangle 2"/>
          <p:cNvSpPr>
            <a:spLocks noChangeArrowheads="1"/>
          </p:cNvSpPr>
          <p:nvPr/>
        </p:nvSpPr>
        <p:spPr bwMode="auto">
          <a:xfrm>
            <a:off x="228600" y="5200471"/>
            <a:ext cx="8839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Vẽ</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sơ</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hiện</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lứa</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tuổi</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dậy</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thì</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ở con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gái</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trai</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3" name="TextBox 62"/>
          <p:cNvSpPr txBox="1"/>
          <p:nvPr/>
        </p:nvSpPr>
        <p:spPr>
          <a:xfrm>
            <a:off x="8458200" y="3352800"/>
            <a:ext cx="228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4" name="TextBox 63"/>
          <p:cNvSpPr txBox="1"/>
          <p:nvPr/>
        </p:nvSpPr>
        <p:spPr>
          <a:xfrm>
            <a:off x="8382000" y="4038600"/>
            <a:ext cx="762000"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blinds(horizontal)">
                                      <p:cBhvr>
                                        <p:cTn id="12"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256503" y="1561991"/>
            <a:ext cx="8610600" cy="606425"/>
            <a:chOff x="183" y="2122"/>
            <a:chExt cx="5424" cy="382"/>
          </a:xfrm>
        </p:grpSpPr>
        <p:sp>
          <p:nvSpPr>
            <p:cNvPr id="9306" name="Line 90"/>
            <p:cNvSpPr>
              <a:spLocks noChangeShapeType="1"/>
            </p:cNvSpPr>
            <p:nvPr/>
          </p:nvSpPr>
          <p:spPr bwMode="auto">
            <a:xfrm>
              <a:off x="270" y="2450"/>
              <a:ext cx="5337" cy="0"/>
            </a:xfrm>
            <a:prstGeom prst="line">
              <a:avLst/>
            </a:prstGeom>
            <a:noFill/>
            <a:ln w="28575">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9307" name="Line 91"/>
            <p:cNvSpPr>
              <a:spLocks noChangeShapeType="1"/>
            </p:cNvSpPr>
            <p:nvPr/>
          </p:nvSpPr>
          <p:spPr bwMode="auto">
            <a:xfrm>
              <a:off x="27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08" name="Line 92"/>
            <p:cNvSpPr>
              <a:spLocks noChangeShapeType="1"/>
            </p:cNvSpPr>
            <p:nvPr/>
          </p:nvSpPr>
          <p:spPr bwMode="auto">
            <a:xfrm>
              <a:off x="47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09" name="Line 93"/>
            <p:cNvSpPr>
              <a:spLocks noChangeShapeType="1"/>
            </p:cNvSpPr>
            <p:nvPr/>
          </p:nvSpPr>
          <p:spPr bwMode="auto">
            <a:xfrm>
              <a:off x="67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0" name="Line 94"/>
            <p:cNvSpPr>
              <a:spLocks noChangeShapeType="1"/>
            </p:cNvSpPr>
            <p:nvPr/>
          </p:nvSpPr>
          <p:spPr bwMode="auto">
            <a:xfrm>
              <a:off x="88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1" name="Line 95"/>
            <p:cNvSpPr>
              <a:spLocks noChangeShapeType="1"/>
            </p:cNvSpPr>
            <p:nvPr/>
          </p:nvSpPr>
          <p:spPr bwMode="auto">
            <a:xfrm>
              <a:off x="109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2" name="Line 96"/>
            <p:cNvSpPr>
              <a:spLocks noChangeShapeType="1"/>
            </p:cNvSpPr>
            <p:nvPr/>
          </p:nvSpPr>
          <p:spPr bwMode="auto">
            <a:xfrm>
              <a:off x="130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3" name="Line 97"/>
            <p:cNvSpPr>
              <a:spLocks noChangeShapeType="1"/>
            </p:cNvSpPr>
            <p:nvPr/>
          </p:nvSpPr>
          <p:spPr bwMode="auto">
            <a:xfrm>
              <a:off x="150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4" name="Line 98"/>
            <p:cNvSpPr>
              <a:spLocks noChangeShapeType="1"/>
            </p:cNvSpPr>
            <p:nvPr/>
          </p:nvSpPr>
          <p:spPr bwMode="auto">
            <a:xfrm>
              <a:off x="171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5" name="Line 99"/>
            <p:cNvSpPr>
              <a:spLocks noChangeShapeType="1"/>
            </p:cNvSpPr>
            <p:nvPr/>
          </p:nvSpPr>
          <p:spPr bwMode="auto">
            <a:xfrm>
              <a:off x="189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6" name="Line 100"/>
            <p:cNvSpPr>
              <a:spLocks noChangeShapeType="1"/>
            </p:cNvSpPr>
            <p:nvPr/>
          </p:nvSpPr>
          <p:spPr bwMode="auto">
            <a:xfrm>
              <a:off x="209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7" name="Line 101"/>
            <p:cNvSpPr>
              <a:spLocks noChangeShapeType="1"/>
            </p:cNvSpPr>
            <p:nvPr/>
          </p:nvSpPr>
          <p:spPr bwMode="auto">
            <a:xfrm>
              <a:off x="229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8" name="Line 102"/>
            <p:cNvSpPr>
              <a:spLocks noChangeShapeType="1"/>
            </p:cNvSpPr>
            <p:nvPr/>
          </p:nvSpPr>
          <p:spPr bwMode="auto">
            <a:xfrm>
              <a:off x="250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9" name="Line 103"/>
            <p:cNvSpPr>
              <a:spLocks noChangeShapeType="1"/>
            </p:cNvSpPr>
            <p:nvPr/>
          </p:nvSpPr>
          <p:spPr bwMode="auto">
            <a:xfrm>
              <a:off x="271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0" name="Line 104"/>
            <p:cNvSpPr>
              <a:spLocks noChangeShapeType="1"/>
            </p:cNvSpPr>
            <p:nvPr/>
          </p:nvSpPr>
          <p:spPr bwMode="auto">
            <a:xfrm>
              <a:off x="292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1" name="Line 105"/>
            <p:cNvSpPr>
              <a:spLocks noChangeShapeType="1"/>
            </p:cNvSpPr>
            <p:nvPr/>
          </p:nvSpPr>
          <p:spPr bwMode="auto">
            <a:xfrm>
              <a:off x="312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2" name="Line 106"/>
            <p:cNvSpPr>
              <a:spLocks noChangeShapeType="1"/>
            </p:cNvSpPr>
            <p:nvPr/>
          </p:nvSpPr>
          <p:spPr bwMode="auto">
            <a:xfrm>
              <a:off x="333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3" name="Line 107"/>
            <p:cNvSpPr>
              <a:spLocks noChangeShapeType="1"/>
            </p:cNvSpPr>
            <p:nvPr/>
          </p:nvSpPr>
          <p:spPr bwMode="auto">
            <a:xfrm>
              <a:off x="352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4" name="Line 108"/>
            <p:cNvSpPr>
              <a:spLocks noChangeShapeType="1"/>
            </p:cNvSpPr>
            <p:nvPr/>
          </p:nvSpPr>
          <p:spPr bwMode="auto">
            <a:xfrm>
              <a:off x="3726" y="2387"/>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5" name="Line 109"/>
            <p:cNvSpPr>
              <a:spLocks noChangeShapeType="1"/>
            </p:cNvSpPr>
            <p:nvPr/>
          </p:nvSpPr>
          <p:spPr bwMode="auto">
            <a:xfrm>
              <a:off x="3933" y="2392"/>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6" name="Line 110"/>
            <p:cNvSpPr>
              <a:spLocks noChangeShapeType="1"/>
            </p:cNvSpPr>
            <p:nvPr/>
          </p:nvSpPr>
          <p:spPr bwMode="auto">
            <a:xfrm>
              <a:off x="4113"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7" name="Line 111"/>
            <p:cNvSpPr>
              <a:spLocks noChangeShapeType="1"/>
            </p:cNvSpPr>
            <p:nvPr/>
          </p:nvSpPr>
          <p:spPr bwMode="auto">
            <a:xfrm>
              <a:off x="432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8" name="Line 112"/>
            <p:cNvSpPr>
              <a:spLocks noChangeShapeType="1"/>
            </p:cNvSpPr>
            <p:nvPr/>
          </p:nvSpPr>
          <p:spPr bwMode="auto">
            <a:xfrm>
              <a:off x="4518"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9" name="Line 113"/>
            <p:cNvSpPr>
              <a:spLocks noChangeShapeType="1"/>
            </p:cNvSpPr>
            <p:nvPr/>
          </p:nvSpPr>
          <p:spPr bwMode="auto">
            <a:xfrm>
              <a:off x="472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0" name="Line 114"/>
            <p:cNvSpPr>
              <a:spLocks noChangeShapeType="1"/>
            </p:cNvSpPr>
            <p:nvPr/>
          </p:nvSpPr>
          <p:spPr bwMode="auto">
            <a:xfrm>
              <a:off x="4941"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1" name="Line 115"/>
            <p:cNvSpPr>
              <a:spLocks noChangeShapeType="1"/>
            </p:cNvSpPr>
            <p:nvPr/>
          </p:nvSpPr>
          <p:spPr bwMode="auto">
            <a:xfrm>
              <a:off x="5148" y="2390"/>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2" name="Line 116"/>
            <p:cNvSpPr>
              <a:spLocks noChangeShapeType="1"/>
            </p:cNvSpPr>
            <p:nvPr/>
          </p:nvSpPr>
          <p:spPr bwMode="auto">
            <a:xfrm>
              <a:off x="5346"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3" name="Rectangle 117"/>
            <p:cNvSpPr>
              <a:spLocks noChangeArrowheads="1"/>
            </p:cNvSpPr>
            <p:nvPr/>
          </p:nvSpPr>
          <p:spPr bwMode="auto">
            <a:xfrm>
              <a:off x="183" y="2126"/>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0</a:t>
              </a:r>
            </a:p>
          </p:txBody>
        </p:sp>
        <p:sp>
          <p:nvSpPr>
            <p:cNvPr id="9334" name="Rectangle 118"/>
            <p:cNvSpPr>
              <a:spLocks noChangeArrowheads="1"/>
            </p:cNvSpPr>
            <p:nvPr/>
          </p:nvSpPr>
          <p:spPr bwMode="auto">
            <a:xfrm>
              <a:off x="388" y="2125"/>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a:t>
              </a:r>
            </a:p>
          </p:txBody>
        </p:sp>
        <p:sp>
          <p:nvSpPr>
            <p:cNvPr id="9335" name="Rectangle 119"/>
            <p:cNvSpPr>
              <a:spLocks noChangeArrowheads="1"/>
            </p:cNvSpPr>
            <p:nvPr/>
          </p:nvSpPr>
          <p:spPr bwMode="auto">
            <a:xfrm>
              <a:off x="586" y="2130"/>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2</a:t>
              </a:r>
            </a:p>
          </p:txBody>
        </p:sp>
        <p:sp>
          <p:nvSpPr>
            <p:cNvPr id="9336" name="Rectangle 120"/>
            <p:cNvSpPr>
              <a:spLocks noChangeArrowheads="1"/>
            </p:cNvSpPr>
            <p:nvPr/>
          </p:nvSpPr>
          <p:spPr bwMode="auto">
            <a:xfrm>
              <a:off x="798"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3</a:t>
              </a:r>
            </a:p>
          </p:txBody>
        </p:sp>
        <p:sp>
          <p:nvSpPr>
            <p:cNvPr id="9337" name="Rectangle 121"/>
            <p:cNvSpPr>
              <a:spLocks noChangeArrowheads="1"/>
            </p:cNvSpPr>
            <p:nvPr/>
          </p:nvSpPr>
          <p:spPr bwMode="auto">
            <a:xfrm>
              <a:off x="1014"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4</a:t>
              </a:r>
            </a:p>
          </p:txBody>
        </p:sp>
        <p:sp>
          <p:nvSpPr>
            <p:cNvPr id="9338" name="Rectangle 122"/>
            <p:cNvSpPr>
              <a:spLocks noChangeArrowheads="1"/>
            </p:cNvSpPr>
            <p:nvPr/>
          </p:nvSpPr>
          <p:spPr bwMode="auto">
            <a:xfrm>
              <a:off x="122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5</a:t>
              </a:r>
            </a:p>
          </p:txBody>
        </p:sp>
        <p:sp>
          <p:nvSpPr>
            <p:cNvPr id="9339" name="Rectangle 123"/>
            <p:cNvSpPr>
              <a:spLocks noChangeArrowheads="1"/>
            </p:cNvSpPr>
            <p:nvPr/>
          </p:nvSpPr>
          <p:spPr bwMode="auto">
            <a:xfrm>
              <a:off x="1416"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6</a:t>
              </a:r>
            </a:p>
          </p:txBody>
        </p:sp>
        <p:sp>
          <p:nvSpPr>
            <p:cNvPr id="9340" name="Rectangle 124"/>
            <p:cNvSpPr>
              <a:spLocks noChangeArrowheads="1"/>
            </p:cNvSpPr>
            <p:nvPr/>
          </p:nvSpPr>
          <p:spPr bwMode="auto">
            <a:xfrm>
              <a:off x="1619"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7</a:t>
              </a:r>
            </a:p>
          </p:txBody>
        </p:sp>
        <p:sp>
          <p:nvSpPr>
            <p:cNvPr id="9341" name="Rectangle 125"/>
            <p:cNvSpPr>
              <a:spLocks noChangeArrowheads="1"/>
            </p:cNvSpPr>
            <p:nvPr/>
          </p:nvSpPr>
          <p:spPr bwMode="auto">
            <a:xfrm>
              <a:off x="1804" y="2133"/>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8</a:t>
              </a:r>
            </a:p>
          </p:txBody>
        </p:sp>
        <p:sp>
          <p:nvSpPr>
            <p:cNvPr id="9342" name="Rectangle 126"/>
            <p:cNvSpPr>
              <a:spLocks noChangeArrowheads="1"/>
            </p:cNvSpPr>
            <p:nvPr/>
          </p:nvSpPr>
          <p:spPr bwMode="auto">
            <a:xfrm>
              <a:off x="2009" y="2139"/>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9</a:t>
              </a:r>
            </a:p>
          </p:txBody>
        </p:sp>
        <p:sp>
          <p:nvSpPr>
            <p:cNvPr id="9343" name="Rectangle 127"/>
            <p:cNvSpPr>
              <a:spLocks noChangeArrowheads="1"/>
            </p:cNvSpPr>
            <p:nvPr/>
          </p:nvSpPr>
          <p:spPr bwMode="auto">
            <a:xfrm>
              <a:off x="2206" y="2135"/>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10</a:t>
              </a:r>
            </a:p>
          </p:txBody>
        </p:sp>
        <p:sp>
          <p:nvSpPr>
            <p:cNvPr id="9344" name="Rectangle 128"/>
            <p:cNvSpPr>
              <a:spLocks noChangeArrowheads="1"/>
            </p:cNvSpPr>
            <p:nvPr/>
          </p:nvSpPr>
          <p:spPr bwMode="auto">
            <a:xfrm>
              <a:off x="2418"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11</a:t>
              </a:r>
            </a:p>
          </p:txBody>
        </p:sp>
        <p:sp>
          <p:nvSpPr>
            <p:cNvPr id="9345" name="Rectangle 129"/>
            <p:cNvSpPr>
              <a:spLocks noChangeArrowheads="1"/>
            </p:cNvSpPr>
            <p:nvPr/>
          </p:nvSpPr>
          <p:spPr bwMode="auto">
            <a:xfrm>
              <a:off x="2634"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12</a:t>
              </a:r>
            </a:p>
          </p:txBody>
        </p:sp>
        <p:sp>
          <p:nvSpPr>
            <p:cNvPr id="9346" name="Rectangle 130"/>
            <p:cNvSpPr>
              <a:spLocks noChangeArrowheads="1"/>
            </p:cNvSpPr>
            <p:nvPr/>
          </p:nvSpPr>
          <p:spPr bwMode="auto">
            <a:xfrm>
              <a:off x="284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13</a:t>
              </a:r>
            </a:p>
          </p:txBody>
        </p:sp>
        <p:sp>
          <p:nvSpPr>
            <p:cNvPr id="9347" name="Rectangle 131"/>
            <p:cNvSpPr>
              <a:spLocks noChangeArrowheads="1"/>
            </p:cNvSpPr>
            <p:nvPr/>
          </p:nvSpPr>
          <p:spPr bwMode="auto">
            <a:xfrm>
              <a:off x="3038"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14</a:t>
              </a:r>
            </a:p>
          </p:txBody>
        </p:sp>
        <p:sp>
          <p:nvSpPr>
            <p:cNvPr id="9348" name="Rectangle 132"/>
            <p:cNvSpPr>
              <a:spLocks noChangeArrowheads="1"/>
            </p:cNvSpPr>
            <p:nvPr/>
          </p:nvSpPr>
          <p:spPr bwMode="auto">
            <a:xfrm>
              <a:off x="3242"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15</a:t>
              </a:r>
            </a:p>
          </p:txBody>
        </p:sp>
        <p:sp>
          <p:nvSpPr>
            <p:cNvPr id="9349" name="Rectangle 133"/>
            <p:cNvSpPr>
              <a:spLocks noChangeArrowheads="1"/>
            </p:cNvSpPr>
            <p:nvPr/>
          </p:nvSpPr>
          <p:spPr bwMode="auto">
            <a:xfrm>
              <a:off x="3444"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16</a:t>
              </a:r>
            </a:p>
          </p:txBody>
        </p:sp>
        <p:sp>
          <p:nvSpPr>
            <p:cNvPr id="9350" name="Rectangle 134"/>
            <p:cNvSpPr>
              <a:spLocks noChangeArrowheads="1"/>
            </p:cNvSpPr>
            <p:nvPr/>
          </p:nvSpPr>
          <p:spPr bwMode="auto">
            <a:xfrm>
              <a:off x="3638"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17</a:t>
              </a:r>
            </a:p>
          </p:txBody>
        </p:sp>
        <p:sp>
          <p:nvSpPr>
            <p:cNvPr id="9351" name="Rectangle 135"/>
            <p:cNvSpPr>
              <a:spLocks noChangeArrowheads="1"/>
            </p:cNvSpPr>
            <p:nvPr/>
          </p:nvSpPr>
          <p:spPr bwMode="auto">
            <a:xfrm>
              <a:off x="385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18</a:t>
              </a:r>
            </a:p>
          </p:txBody>
        </p:sp>
        <p:sp>
          <p:nvSpPr>
            <p:cNvPr id="9352" name="Rectangle 136"/>
            <p:cNvSpPr>
              <a:spLocks noChangeArrowheads="1"/>
            </p:cNvSpPr>
            <p:nvPr/>
          </p:nvSpPr>
          <p:spPr bwMode="auto">
            <a:xfrm>
              <a:off x="4030"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19</a:t>
              </a:r>
            </a:p>
          </p:txBody>
        </p:sp>
        <p:sp>
          <p:nvSpPr>
            <p:cNvPr id="9353" name="Rectangle 137"/>
            <p:cNvSpPr>
              <a:spLocks noChangeArrowheads="1"/>
            </p:cNvSpPr>
            <p:nvPr/>
          </p:nvSpPr>
          <p:spPr bwMode="auto">
            <a:xfrm>
              <a:off x="4236" y="213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20</a:t>
              </a:r>
            </a:p>
          </p:txBody>
        </p:sp>
        <p:sp>
          <p:nvSpPr>
            <p:cNvPr id="9354" name="Rectangle 138"/>
            <p:cNvSpPr>
              <a:spLocks noChangeArrowheads="1"/>
            </p:cNvSpPr>
            <p:nvPr/>
          </p:nvSpPr>
          <p:spPr bwMode="auto">
            <a:xfrm>
              <a:off x="4434"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21</a:t>
              </a:r>
            </a:p>
          </p:txBody>
        </p:sp>
        <p:sp>
          <p:nvSpPr>
            <p:cNvPr id="9355" name="Rectangle 139"/>
            <p:cNvSpPr>
              <a:spLocks noChangeArrowheads="1"/>
            </p:cNvSpPr>
            <p:nvPr/>
          </p:nvSpPr>
          <p:spPr bwMode="auto">
            <a:xfrm>
              <a:off x="464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22</a:t>
              </a:r>
            </a:p>
          </p:txBody>
        </p:sp>
        <p:sp>
          <p:nvSpPr>
            <p:cNvPr id="9356" name="Rectangle 140"/>
            <p:cNvSpPr>
              <a:spLocks noChangeArrowheads="1"/>
            </p:cNvSpPr>
            <p:nvPr/>
          </p:nvSpPr>
          <p:spPr bwMode="auto">
            <a:xfrm>
              <a:off x="4856" y="212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23</a:t>
              </a:r>
            </a:p>
          </p:txBody>
        </p:sp>
        <p:sp>
          <p:nvSpPr>
            <p:cNvPr id="9357" name="Rectangle 141"/>
            <p:cNvSpPr>
              <a:spLocks noChangeArrowheads="1"/>
            </p:cNvSpPr>
            <p:nvPr/>
          </p:nvSpPr>
          <p:spPr bwMode="auto">
            <a:xfrm>
              <a:off x="5066"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24</a:t>
              </a:r>
            </a:p>
          </p:txBody>
        </p:sp>
      </p:grpSp>
      <p:grpSp>
        <p:nvGrpSpPr>
          <p:cNvPr id="3" name="Group 166"/>
          <p:cNvGrpSpPr>
            <a:grpSpLocks/>
          </p:cNvGrpSpPr>
          <p:nvPr/>
        </p:nvGrpSpPr>
        <p:grpSpPr bwMode="auto">
          <a:xfrm>
            <a:off x="3578460" y="2166829"/>
            <a:ext cx="2925762" cy="1033462"/>
            <a:chOff x="2285" y="2268"/>
            <a:chExt cx="1843" cy="651"/>
          </a:xfrm>
        </p:grpSpPr>
        <p:sp>
          <p:nvSpPr>
            <p:cNvPr id="9358" name="Rectangle 142"/>
            <p:cNvSpPr>
              <a:spLocks noChangeArrowheads="1"/>
            </p:cNvSpPr>
            <p:nvPr/>
          </p:nvSpPr>
          <p:spPr bwMode="auto">
            <a:xfrm>
              <a:off x="2285" y="2607"/>
              <a:ext cx="1811" cy="312"/>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vị</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thành</a:t>
              </a:r>
              <a:r>
                <a:rPr lang="en-US" sz="2000" b="1" dirty="0" smtClean="0">
                  <a:solidFill>
                    <a:schemeClr val="bg1"/>
                  </a:solidFill>
                  <a:latin typeface="Times New Roman" pitchFamily="18" charset="0"/>
                  <a:cs typeface="Times New Roman" pitchFamily="18" charset="0"/>
                </a:rPr>
                <a:t> niên:10 </a:t>
              </a:r>
              <a:r>
                <a:rPr lang="en-US" sz="2000" b="1" dirty="0">
                  <a:solidFill>
                    <a:schemeClr val="bg1"/>
                  </a:solidFill>
                  <a:latin typeface="Times New Roman" pitchFamily="18" charset="0"/>
                  <a:cs typeface="Times New Roman" pitchFamily="18" charset="0"/>
                </a:rPr>
                <a:t>- 19</a:t>
              </a:r>
            </a:p>
          </p:txBody>
        </p:sp>
        <p:sp>
          <p:nvSpPr>
            <p:cNvPr id="9363" name="Line 147"/>
            <p:cNvSpPr>
              <a:spLocks noChangeShapeType="1"/>
            </p:cNvSpPr>
            <p:nvPr/>
          </p:nvSpPr>
          <p:spPr bwMode="auto">
            <a:xfrm>
              <a:off x="2304" y="2268"/>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4" name="Line 148"/>
            <p:cNvSpPr>
              <a:spLocks noChangeShapeType="1"/>
            </p:cNvSpPr>
            <p:nvPr/>
          </p:nvSpPr>
          <p:spPr bwMode="auto">
            <a:xfrm>
              <a:off x="4128" y="2305"/>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grpSp>
        <p:nvGrpSpPr>
          <p:cNvPr id="4" name="Group 161"/>
          <p:cNvGrpSpPr>
            <a:grpSpLocks/>
          </p:cNvGrpSpPr>
          <p:nvPr/>
        </p:nvGrpSpPr>
        <p:grpSpPr bwMode="auto">
          <a:xfrm>
            <a:off x="3581636" y="2152540"/>
            <a:ext cx="1703388" cy="2301875"/>
            <a:chOff x="2287" y="2223"/>
            <a:chExt cx="1073" cy="1317"/>
          </a:xfrm>
        </p:grpSpPr>
        <p:sp>
          <p:nvSpPr>
            <p:cNvPr id="9359" name="Rectangle 143"/>
            <p:cNvSpPr>
              <a:spLocks noChangeArrowheads="1"/>
            </p:cNvSpPr>
            <p:nvPr/>
          </p:nvSpPr>
          <p:spPr bwMode="auto">
            <a:xfrm>
              <a:off x="2293" y="3017"/>
              <a:ext cx="1034" cy="523"/>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dậy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thì</a:t>
              </a:r>
              <a:r>
                <a:rPr lang="en-US" sz="2000" b="1" dirty="0" smtClean="0">
                  <a:solidFill>
                    <a:schemeClr val="bg1"/>
                  </a:solidFill>
                  <a:latin typeface="Times New Roman" pitchFamily="18" charset="0"/>
                  <a:cs typeface="Times New Roman" pitchFamily="18" charset="0"/>
                </a:rPr>
                <a:t> ở </a:t>
              </a:r>
            </a:p>
            <a:p>
              <a:pPr algn="ctr"/>
              <a:r>
                <a:rPr lang="en-US" sz="2000" b="1" dirty="0" err="1" smtClean="0">
                  <a:solidFill>
                    <a:schemeClr val="bg1"/>
                  </a:solidFill>
                  <a:latin typeface="Times New Roman" pitchFamily="18" charset="0"/>
                  <a:cs typeface="Times New Roman" pitchFamily="18" charset="0"/>
                </a:rPr>
                <a:t>nữ</a:t>
              </a:r>
              <a:r>
                <a:rPr lang="en-US" sz="2000" b="1" dirty="0" smtClean="0">
                  <a:solidFill>
                    <a:schemeClr val="bg1"/>
                  </a:solidFill>
                  <a:latin typeface="Times New Roman" pitchFamily="18" charset="0"/>
                  <a:cs typeface="Times New Roman" pitchFamily="18" charset="0"/>
                </a:rPr>
                <a:t> 10- 15</a:t>
              </a:r>
              <a:endParaRPr lang="en-US" sz="2000" b="1" dirty="0">
                <a:solidFill>
                  <a:schemeClr val="bg1"/>
                </a:solidFill>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9366" name="Line 150"/>
            <p:cNvSpPr>
              <a:spLocks noChangeShapeType="1"/>
            </p:cNvSpPr>
            <p:nvPr/>
          </p:nvSpPr>
          <p:spPr bwMode="auto">
            <a:xfrm>
              <a:off x="3360" y="2223"/>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8" name="Line 152"/>
            <p:cNvSpPr>
              <a:spLocks noChangeShapeType="1"/>
            </p:cNvSpPr>
            <p:nvPr/>
          </p:nvSpPr>
          <p:spPr bwMode="auto">
            <a:xfrm>
              <a:off x="2287" y="2909"/>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9" name="Line 153"/>
            <p:cNvSpPr>
              <a:spLocks noChangeShapeType="1"/>
            </p:cNvSpPr>
            <p:nvPr/>
          </p:nvSpPr>
          <p:spPr bwMode="auto">
            <a:xfrm>
              <a:off x="3310" y="2918"/>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grpSp>
        <p:nvGrpSpPr>
          <p:cNvPr id="5" name="Group 162"/>
          <p:cNvGrpSpPr>
            <a:grpSpLocks/>
          </p:cNvGrpSpPr>
          <p:nvPr/>
        </p:nvGrpSpPr>
        <p:grpSpPr bwMode="auto">
          <a:xfrm>
            <a:off x="4446826" y="2216041"/>
            <a:ext cx="1447801" cy="3228975"/>
            <a:chOff x="2832" y="2232"/>
            <a:chExt cx="912" cy="2034"/>
          </a:xfrm>
        </p:grpSpPr>
        <p:sp>
          <p:nvSpPr>
            <p:cNvPr id="9361" name="Rectangle 145"/>
            <p:cNvSpPr>
              <a:spLocks noChangeArrowheads="1"/>
            </p:cNvSpPr>
            <p:nvPr/>
          </p:nvSpPr>
          <p:spPr bwMode="auto">
            <a:xfrm>
              <a:off x="2832" y="3753"/>
              <a:ext cx="881" cy="513"/>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dậy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thì</a:t>
              </a:r>
              <a:r>
                <a:rPr lang="en-US" sz="2000" b="1" dirty="0" smtClean="0">
                  <a:solidFill>
                    <a:schemeClr val="bg1"/>
                  </a:solidFill>
                  <a:latin typeface="Times New Roman" pitchFamily="18" charset="0"/>
                  <a:cs typeface="Times New Roman" pitchFamily="18" charset="0"/>
                </a:rPr>
                <a:t> </a:t>
              </a:r>
            </a:p>
            <a:p>
              <a:pPr algn="ctr"/>
              <a:r>
                <a:rPr lang="en-US" sz="2000" b="1" dirty="0" smtClean="0">
                  <a:solidFill>
                    <a:schemeClr val="bg1"/>
                  </a:solidFill>
                  <a:latin typeface="Times New Roman" pitchFamily="18" charset="0"/>
                  <a:cs typeface="Times New Roman" pitchFamily="18" charset="0"/>
                </a:rPr>
                <a:t>ở </a:t>
              </a:r>
              <a:r>
                <a:rPr lang="en-US" sz="2000" b="1" dirty="0" err="1" smtClean="0">
                  <a:solidFill>
                    <a:schemeClr val="bg1"/>
                  </a:solidFill>
                  <a:latin typeface="Times New Roman" pitchFamily="18" charset="0"/>
                  <a:cs typeface="Times New Roman" pitchFamily="18" charset="0"/>
                </a:rPr>
                <a:t>nam</a:t>
              </a:r>
              <a:r>
                <a:rPr lang="en-US" sz="2000" b="1" dirty="0" smtClean="0">
                  <a:solidFill>
                    <a:schemeClr val="bg1"/>
                  </a:solidFill>
                  <a:latin typeface="Times New Roman" pitchFamily="18" charset="0"/>
                  <a:cs typeface="Times New Roman" pitchFamily="18" charset="0"/>
                </a:rPr>
                <a:t> 13- 17</a:t>
              </a:r>
              <a:endParaRPr lang="en-US" sz="2000" b="1" dirty="0">
                <a:solidFill>
                  <a:schemeClr val="bg1"/>
                </a:solidFill>
                <a:latin typeface="Times New Roman" pitchFamily="18" charset="0"/>
                <a:cs typeface="Times New Roman" pitchFamily="18" charset="0"/>
              </a:endParaRPr>
            </a:p>
          </p:txBody>
        </p:sp>
        <p:sp>
          <p:nvSpPr>
            <p:cNvPr id="9365" name="Line 149"/>
            <p:cNvSpPr>
              <a:spLocks noChangeShapeType="1"/>
            </p:cNvSpPr>
            <p:nvPr/>
          </p:nvSpPr>
          <p:spPr bwMode="auto">
            <a:xfrm>
              <a:off x="2928" y="2232"/>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7" name="Line 151"/>
            <p:cNvSpPr>
              <a:spLocks noChangeShapeType="1"/>
            </p:cNvSpPr>
            <p:nvPr/>
          </p:nvSpPr>
          <p:spPr bwMode="auto">
            <a:xfrm>
              <a:off x="3744" y="2241"/>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70" name="Line 154"/>
            <p:cNvSpPr>
              <a:spLocks noChangeShapeType="1"/>
            </p:cNvSpPr>
            <p:nvPr/>
          </p:nvSpPr>
          <p:spPr bwMode="auto">
            <a:xfrm>
              <a:off x="2889" y="2899"/>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71" name="Line 155"/>
            <p:cNvSpPr>
              <a:spLocks noChangeShapeType="1"/>
            </p:cNvSpPr>
            <p:nvPr/>
          </p:nvSpPr>
          <p:spPr bwMode="auto">
            <a:xfrm>
              <a:off x="2889" y="3566"/>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72" name="Line 156"/>
            <p:cNvSpPr>
              <a:spLocks noChangeShapeType="1"/>
            </p:cNvSpPr>
            <p:nvPr/>
          </p:nvSpPr>
          <p:spPr bwMode="auto">
            <a:xfrm>
              <a:off x="3711" y="2907"/>
              <a:ext cx="0" cy="838"/>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sp>
        <p:nvSpPr>
          <p:cNvPr id="9379" name="Rectangle 163"/>
          <p:cNvSpPr>
            <a:spLocks noChangeArrowheads="1"/>
          </p:cNvSpPr>
          <p:nvPr/>
        </p:nvSpPr>
        <p:spPr bwMode="auto">
          <a:xfrm>
            <a:off x="8369535" y="2341454"/>
            <a:ext cx="725487" cy="304800"/>
          </a:xfrm>
          <a:prstGeom prst="rect">
            <a:avLst/>
          </a:prstGeom>
          <a:noFill/>
          <a:ln w="9525">
            <a:noFill/>
            <a:miter lim="800000"/>
            <a:headEnd/>
            <a:tailEnd/>
          </a:ln>
          <a:effectLst/>
        </p:spPr>
        <p:txBody>
          <a:bodyPr wrap="none" anchor="ctr"/>
          <a:lstStyle/>
          <a:p>
            <a:pPr algn="ctr"/>
            <a:r>
              <a:rPr lang="en-US" sz="2000" dirty="0" err="1" smtClean="0">
                <a:latin typeface="Times New Roman" pitchFamily="18" charset="0"/>
                <a:cs typeface="Times New Roman" pitchFamily="18" charset="0"/>
              </a:rPr>
              <a:t>Tuổi</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9380" name="Rectangle 164"/>
          <p:cNvSpPr>
            <a:spLocks noChangeArrowheads="1"/>
          </p:cNvSpPr>
          <p:nvPr/>
        </p:nvSpPr>
        <p:spPr bwMode="auto">
          <a:xfrm>
            <a:off x="8226660" y="1585804"/>
            <a:ext cx="725487" cy="304800"/>
          </a:xfrm>
          <a:prstGeom prst="rect">
            <a:avLst/>
          </a:prstGeom>
          <a:noFill/>
          <a:ln w="9525">
            <a:noFill/>
            <a:miter lim="800000"/>
            <a:headEnd/>
            <a:tailEnd/>
          </a:ln>
          <a:effectLst/>
        </p:spPr>
        <p:txBody>
          <a:bodyPr wrap="none" anchor="ctr"/>
          <a:lstStyle/>
          <a:p>
            <a:pPr algn="ctr"/>
            <a:r>
              <a:rPr lang="en-US" sz="20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8229600" cy="1066800"/>
          </a:xfrm>
        </p:spPr>
        <p:txBody>
          <a:bodyPr>
            <a:normAutofit fontScale="90000"/>
          </a:bodyPr>
          <a:lstStyle/>
          <a:p>
            <a:pPr lvl="0" algn="l"/>
            <a:r>
              <a:rPr lang="en-US" b="1" dirty="0" smtClean="0">
                <a:solidFill>
                  <a:srgbClr val="00206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TextBox 2"/>
          <p:cNvSpPr txBox="1"/>
          <p:nvPr/>
        </p:nvSpPr>
        <p:spPr>
          <a:xfrm>
            <a:off x="1295400" y="228600"/>
            <a:ext cx="7620000" cy="769441"/>
          </a:xfrm>
          <a:prstGeom prst="rect">
            <a:avLst/>
          </a:prstGeom>
          <a:noFill/>
        </p:spPr>
        <p:txBody>
          <a:bodyPr wrap="square" rtlCol="0">
            <a:spAutoFit/>
          </a:bodyPr>
          <a:lstStyle/>
          <a:p>
            <a:r>
              <a:rPr lang="en-US" sz="4400" b="1" dirty="0" err="1" smtClean="0">
                <a:solidFill>
                  <a:srgbClr val="0070C0"/>
                </a:solidFill>
                <a:latin typeface="Times New Roman" pitchFamily="18" charset="0"/>
                <a:cs typeface="Times New Roman" pitchFamily="18" charset="0"/>
              </a:rPr>
              <a:t>Trò</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chơi</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Gió</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thổi</a:t>
            </a:r>
            <a:endParaRPr lang="en-US" sz="4400" b="1" dirty="0">
              <a:solidFill>
                <a:srgbClr val="0070C0"/>
              </a:solidFill>
              <a:latin typeface="Times New Roman" pitchFamily="18" charset="0"/>
              <a:cs typeface="Times New Roman" pitchFamily="18" charset="0"/>
            </a:endParaRPr>
          </a:p>
        </p:txBody>
      </p:sp>
      <p:sp>
        <p:nvSpPr>
          <p:cNvPr id="4" name="TextBox 3"/>
          <p:cNvSpPr txBox="1"/>
          <p:nvPr/>
        </p:nvSpPr>
        <p:spPr>
          <a:xfrm>
            <a:off x="304800" y="1143000"/>
            <a:ext cx="8610600"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1.Hãy </a:t>
            </a:r>
            <a:r>
              <a:rPr lang="en-US" sz="4400" b="1" dirty="0" err="1" smtClean="0">
                <a:latin typeface="Times New Roman" pitchFamily="18" charset="0"/>
                <a:cs typeface="Times New Roman" pitchFamily="18" charset="0"/>
              </a:rPr>
              <a:t>nêu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đặc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điểm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tuổi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dậy</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thì</a:t>
            </a:r>
            <a:r>
              <a:rPr lang="en-US" sz="4400" b="1" dirty="0" smtClean="0">
                <a:latin typeface="Times New Roman" pitchFamily="18" charset="0"/>
                <a:cs typeface="Times New Roman" pitchFamily="18" charset="0"/>
              </a:rPr>
              <a:t> ở </a:t>
            </a:r>
            <a:r>
              <a:rPr lang="en-US" sz="4400" b="1" dirty="0" err="1" smtClean="0">
                <a:solidFill>
                  <a:srgbClr val="0070C0"/>
                </a:solidFill>
                <a:latin typeface="Times New Roman" pitchFamily="18" charset="0"/>
                <a:cs typeface="Times New Roman" pitchFamily="18" charset="0"/>
              </a:rPr>
              <a:t>nam</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giới</a:t>
            </a:r>
            <a:r>
              <a:rPr lang="en-US" sz="4400" b="1"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5" name="TextBox 4"/>
          <p:cNvSpPr txBox="1"/>
          <p:nvPr/>
        </p:nvSpPr>
        <p:spPr>
          <a:xfrm>
            <a:off x="381000" y="2819400"/>
            <a:ext cx="8458200"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2.Hãy </a:t>
            </a:r>
            <a:r>
              <a:rPr lang="en-US" sz="4400" b="1" dirty="0" err="1" smtClean="0">
                <a:latin typeface="Times New Roman" pitchFamily="18" charset="0"/>
                <a:cs typeface="Times New Roman" pitchFamily="18" charset="0"/>
              </a:rPr>
              <a:t>nêu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đặc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điểm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tuổi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dậy</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thì</a:t>
            </a:r>
            <a:r>
              <a:rPr lang="en-US" sz="4400" b="1" dirty="0" smtClean="0">
                <a:latin typeface="Times New Roman" pitchFamily="18" charset="0"/>
                <a:cs typeface="Times New Roman" pitchFamily="18" charset="0"/>
              </a:rPr>
              <a:t> ở </a:t>
            </a:r>
            <a:r>
              <a:rPr lang="en-US" sz="4400" b="1" dirty="0" err="1" smtClean="0">
                <a:solidFill>
                  <a:srgbClr val="0070C0"/>
                </a:solidFill>
                <a:latin typeface="Times New Roman" pitchFamily="18" charset="0"/>
                <a:cs typeface="Times New Roman" pitchFamily="18" charset="0"/>
              </a:rPr>
              <a:t>nữ</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giới</a:t>
            </a:r>
            <a:r>
              <a:rPr lang="en-US" sz="4400" b="1"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48390"/>
            <a:ext cx="2286000" cy="1077218"/>
          </a:xfrm>
          <a:prstGeom prst="rect">
            <a:avLst/>
          </a:prstGeom>
          <a:noFill/>
        </p:spPr>
        <p:txBody>
          <a:bodyPr wrap="square" rtlCol="0">
            <a:spAutoFit/>
          </a:bodyPr>
          <a:lstStyle/>
          <a:p>
            <a:pPr algn="ctr"/>
            <a:r>
              <a:rPr lang="en-US" sz="3200" b="1" dirty="0" err="1" smtClean="0">
                <a:solidFill>
                  <a:srgbClr val="0070C0"/>
                </a:solidFill>
                <a:latin typeface="Times New Roman" pitchFamily="18" charset="0"/>
                <a:cs typeface="Times New Roman" pitchFamily="18" charset="0"/>
              </a:rPr>
              <a:t>Tuổi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dậy</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thì</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nam</a:t>
            </a:r>
            <a:endParaRPr lang="en-US" sz="3200" b="1" dirty="0">
              <a:solidFill>
                <a:srgbClr val="0070C0"/>
              </a:solidFill>
              <a:latin typeface="Times New Roman" pitchFamily="18" charset="0"/>
              <a:cs typeface="Times New Roman" pitchFamily="18" charset="0"/>
            </a:endParaRPr>
          </a:p>
        </p:txBody>
      </p:sp>
      <p:sp>
        <p:nvSpPr>
          <p:cNvPr id="3" name="TextBox 2"/>
          <p:cNvSpPr txBox="1"/>
          <p:nvPr/>
        </p:nvSpPr>
        <p:spPr>
          <a:xfrm>
            <a:off x="152400" y="4104382"/>
            <a:ext cx="2286000" cy="1077218"/>
          </a:xfrm>
          <a:prstGeom prst="rect">
            <a:avLst/>
          </a:prstGeom>
          <a:noFill/>
        </p:spPr>
        <p:txBody>
          <a:bodyPr wrap="square" rtlCol="0">
            <a:spAutoFit/>
          </a:bodyPr>
          <a:lstStyle/>
          <a:p>
            <a:pPr algn="ctr"/>
            <a:r>
              <a:rPr lang="en-US" sz="3200" b="1" dirty="0" err="1" smtClean="0">
                <a:solidFill>
                  <a:srgbClr val="0070C0"/>
                </a:solidFill>
                <a:latin typeface="Times New Roman" pitchFamily="18" charset="0"/>
                <a:cs typeface="Times New Roman" pitchFamily="18" charset="0"/>
              </a:rPr>
              <a:t>Tuổi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dậy</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thì</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nữ</a:t>
            </a:r>
            <a:endParaRPr lang="en-US" sz="3200" b="1" dirty="0">
              <a:solidFill>
                <a:srgbClr val="0070C0"/>
              </a:solidFill>
              <a:latin typeface="Times New Roman" pitchFamily="18" charset="0"/>
              <a:cs typeface="Times New Roman" pitchFamily="18" charset="0"/>
            </a:endParaRPr>
          </a:p>
        </p:txBody>
      </p:sp>
      <p:cxnSp>
        <p:nvCxnSpPr>
          <p:cNvPr id="5" name="Straight Arrow Connector 4"/>
          <p:cNvCxnSpPr>
            <a:stCxn id="2" idx="3"/>
          </p:cNvCxnSpPr>
          <p:nvPr/>
        </p:nvCxnSpPr>
        <p:spPr>
          <a:xfrm flipV="1">
            <a:off x="2514600" y="395991"/>
            <a:ext cx="1219200" cy="691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3"/>
          </p:cNvCxnSpPr>
          <p:nvPr/>
        </p:nvCxnSpPr>
        <p:spPr>
          <a:xfrm flipV="1">
            <a:off x="2514600" y="1081791"/>
            <a:ext cx="1219200" cy="52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3"/>
            <a:endCxn id="19" idx="1"/>
          </p:cNvCxnSpPr>
          <p:nvPr/>
        </p:nvCxnSpPr>
        <p:spPr>
          <a:xfrm>
            <a:off x="2514600" y="1086999"/>
            <a:ext cx="1219200" cy="6018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3"/>
          </p:cNvCxnSpPr>
          <p:nvPr/>
        </p:nvCxnSpPr>
        <p:spPr>
          <a:xfrm>
            <a:off x="2514600" y="1086999"/>
            <a:ext cx="1219200" cy="14520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14600" y="3875781"/>
            <a:ext cx="914400" cy="7525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14600" y="4561582"/>
            <a:ext cx="914400" cy="667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4628346"/>
            <a:ext cx="990600" cy="6190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14600" y="4628346"/>
            <a:ext cx="914400" cy="1390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0" y="-61210"/>
            <a:ext cx="5257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Khoảng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13 </a:t>
            </a:r>
            <a:r>
              <a:rPr lang="en-US" sz="3200" b="1" dirty="0" err="1" smtClean="0">
                <a:solidFill>
                  <a:srgbClr val="7030A0"/>
                </a:solidFill>
                <a:latin typeface="Times New Roman" pitchFamily="18" charset="0"/>
                <a:cs typeface="Times New Roman" pitchFamily="18" charset="0"/>
              </a:rPr>
              <a:t>đến</a:t>
            </a:r>
            <a:r>
              <a:rPr lang="en-US" sz="3200" b="1" dirty="0" smtClean="0">
                <a:solidFill>
                  <a:srgbClr val="7030A0"/>
                </a:solidFill>
                <a:latin typeface="Times New Roman" pitchFamily="18" charset="0"/>
                <a:cs typeface="Times New Roman" pitchFamily="18" charset="0"/>
              </a:rPr>
              <a:t> 17 </a:t>
            </a:r>
            <a:r>
              <a:rPr lang="en-US" sz="3200" b="1" dirty="0" err="1" smtClean="0">
                <a:solidFill>
                  <a:srgbClr val="7030A0"/>
                </a:solidFill>
                <a:latin typeface="Times New Roman" pitchFamily="18" charset="0"/>
                <a:cs typeface="Times New Roman" pitchFamily="18" charset="0"/>
              </a:rPr>
              <a:t>tuổi</a:t>
            </a:r>
            <a:endParaRPr lang="en-US" sz="3200" b="1" dirty="0">
              <a:solidFill>
                <a:srgbClr val="7030A0"/>
              </a:solidFill>
              <a:latin typeface="Times New Roman" pitchFamily="18" charset="0"/>
              <a:cs typeface="Times New Roman" pitchFamily="18" charset="0"/>
            </a:endParaRPr>
          </a:p>
        </p:txBody>
      </p:sp>
      <p:sp>
        <p:nvSpPr>
          <p:cNvPr id="18" name="TextBox 17"/>
          <p:cNvSpPr txBox="1"/>
          <p:nvPr/>
        </p:nvSpPr>
        <p:spPr>
          <a:xfrm>
            <a:off x="3657600" y="700790"/>
            <a:ext cx="55626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Phát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triển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chiều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cao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cân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nặng</a:t>
            </a:r>
            <a:endParaRPr lang="en-US" sz="3200" b="1" dirty="0">
              <a:solidFill>
                <a:srgbClr val="7030A0"/>
              </a:solidFill>
              <a:latin typeface="Times New Roman" pitchFamily="18" charset="0"/>
              <a:cs typeface="Times New Roman" pitchFamily="18" charset="0"/>
            </a:endParaRPr>
          </a:p>
        </p:txBody>
      </p:sp>
      <p:sp>
        <p:nvSpPr>
          <p:cNvPr id="19" name="TextBox 18"/>
          <p:cNvSpPr txBox="1"/>
          <p:nvPr/>
        </p:nvSpPr>
        <p:spPr>
          <a:xfrm>
            <a:off x="3733800" y="1396425"/>
            <a:ext cx="5257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hiện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tượng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xuất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tinh</a:t>
            </a:r>
            <a:endParaRPr lang="en-US" sz="3200" b="1" dirty="0">
              <a:solidFill>
                <a:srgbClr val="7030A0"/>
              </a:solidFill>
              <a:latin typeface="Times New Roman" pitchFamily="18" charset="0"/>
              <a:cs typeface="Times New Roman" pitchFamily="18" charset="0"/>
            </a:endParaRPr>
          </a:p>
        </p:txBody>
      </p:sp>
      <p:sp>
        <p:nvSpPr>
          <p:cNvPr id="20" name="TextBox 19"/>
          <p:cNvSpPr txBox="1"/>
          <p:nvPr/>
        </p:nvSpPr>
        <p:spPr>
          <a:xfrm>
            <a:off x="3657600" y="2148590"/>
            <a:ext cx="5486400" cy="1077218"/>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Biến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đổi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về</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tình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cảm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suy</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nghĩ</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quan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hệ</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xã</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hội</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
        <p:nvSpPr>
          <p:cNvPr id="21" name="TextBox 20"/>
          <p:cNvSpPr txBox="1"/>
          <p:nvPr/>
        </p:nvSpPr>
        <p:spPr>
          <a:xfrm>
            <a:off x="3657600" y="3494782"/>
            <a:ext cx="5257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Khoảng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10 </a:t>
            </a:r>
            <a:r>
              <a:rPr lang="en-US" sz="3200" b="1" dirty="0" err="1" smtClean="0">
                <a:solidFill>
                  <a:srgbClr val="7030A0"/>
                </a:solidFill>
                <a:latin typeface="Times New Roman" pitchFamily="18" charset="0"/>
                <a:cs typeface="Times New Roman" pitchFamily="18" charset="0"/>
              </a:rPr>
              <a:t>đến</a:t>
            </a:r>
            <a:r>
              <a:rPr lang="en-US" sz="3200" b="1" dirty="0" smtClean="0">
                <a:solidFill>
                  <a:srgbClr val="7030A0"/>
                </a:solidFill>
                <a:latin typeface="Times New Roman" pitchFamily="18" charset="0"/>
                <a:cs typeface="Times New Roman" pitchFamily="18" charset="0"/>
              </a:rPr>
              <a:t> 15 </a:t>
            </a:r>
            <a:r>
              <a:rPr lang="en-US" sz="3200" b="1" dirty="0" err="1" smtClean="0">
                <a:solidFill>
                  <a:srgbClr val="7030A0"/>
                </a:solidFill>
                <a:latin typeface="Times New Roman" pitchFamily="18" charset="0"/>
                <a:cs typeface="Times New Roman" pitchFamily="18" charset="0"/>
              </a:rPr>
              <a:t>tuổi</a:t>
            </a:r>
            <a:endParaRPr lang="en-US" sz="3200" b="1" dirty="0">
              <a:solidFill>
                <a:srgbClr val="7030A0"/>
              </a:solidFill>
              <a:latin typeface="Times New Roman" pitchFamily="18" charset="0"/>
              <a:cs typeface="Times New Roman" pitchFamily="18" charset="0"/>
            </a:endParaRPr>
          </a:p>
        </p:txBody>
      </p:sp>
      <p:sp>
        <p:nvSpPr>
          <p:cNvPr id="22" name="TextBox 21"/>
          <p:cNvSpPr txBox="1"/>
          <p:nvPr/>
        </p:nvSpPr>
        <p:spPr>
          <a:xfrm>
            <a:off x="3505200" y="4104382"/>
            <a:ext cx="5638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Phát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triển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chiều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cao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cân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nặng</a:t>
            </a:r>
            <a:endParaRPr lang="en-US" sz="3200" b="1" dirty="0">
              <a:solidFill>
                <a:srgbClr val="7030A0"/>
              </a:solidFill>
              <a:latin typeface="Times New Roman" pitchFamily="18" charset="0"/>
              <a:cs typeface="Times New Roman" pitchFamily="18" charset="0"/>
            </a:endParaRPr>
          </a:p>
        </p:txBody>
      </p:sp>
      <p:sp>
        <p:nvSpPr>
          <p:cNvPr id="23" name="TextBox 22"/>
          <p:cNvSpPr txBox="1"/>
          <p:nvPr/>
        </p:nvSpPr>
        <p:spPr>
          <a:xfrm>
            <a:off x="3581400" y="4713982"/>
            <a:ext cx="5257800" cy="1077218"/>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Xuất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hiện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kinh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nguyệt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tạo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ra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trứng</a:t>
            </a:r>
            <a:endParaRPr lang="en-US" sz="3200" b="1" dirty="0">
              <a:solidFill>
                <a:srgbClr val="7030A0"/>
              </a:solidFill>
              <a:latin typeface="Times New Roman" pitchFamily="18" charset="0"/>
              <a:cs typeface="Times New Roman" pitchFamily="18" charset="0"/>
            </a:endParaRPr>
          </a:p>
        </p:txBody>
      </p:sp>
      <p:sp>
        <p:nvSpPr>
          <p:cNvPr id="24" name="TextBox 23"/>
          <p:cNvSpPr txBox="1"/>
          <p:nvPr/>
        </p:nvSpPr>
        <p:spPr>
          <a:xfrm>
            <a:off x="3657600" y="5780782"/>
            <a:ext cx="5257800" cy="1077218"/>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Biến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đổi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về</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tình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cảm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suy</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nghĩ</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quan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hệ</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xã</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hội</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
        <p:nvSpPr>
          <p:cNvPr id="4" name="Rectangle 3"/>
          <p:cNvSpPr/>
          <p:nvPr/>
        </p:nvSpPr>
        <p:spPr>
          <a:xfrm>
            <a:off x="3733800" y="1402264"/>
            <a:ext cx="4371710"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tinh</a:t>
            </a:r>
            <a:endParaRPr lang="en-US" sz="3200" b="1" dirty="0">
              <a:solidFill>
                <a:srgbClr val="FF0000"/>
              </a:solidFill>
              <a:latin typeface="Times New Roman" pitchFamily="18" charset="0"/>
              <a:cs typeface="Times New Roman" pitchFamily="18" charset="0"/>
            </a:endParaRPr>
          </a:p>
        </p:txBody>
      </p:sp>
      <p:sp>
        <p:nvSpPr>
          <p:cNvPr id="6" name="Rectangle 5"/>
          <p:cNvSpPr/>
          <p:nvPr/>
        </p:nvSpPr>
        <p:spPr>
          <a:xfrm>
            <a:off x="3588815" y="4724400"/>
            <a:ext cx="4945585" cy="1077218"/>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Xuất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nguyệt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tạo</a:t>
            </a:r>
            <a:r>
              <a:rPr lang="en-US" sz="3200" b="1" dirty="0">
                <a:solidFill>
                  <a:srgbClr val="FF0000"/>
                </a:solidFill>
                <a:latin typeface="Times New Roman" pitchFamily="18" charset="0"/>
                <a:cs typeface="Times New Roman" pitchFamily="18" charset="0"/>
              </a:rPr>
              <a:t> </a:t>
            </a:r>
            <a:endParaRPr lang="en-US" sz="3200" b="1" dirty="0" smtClean="0">
              <a:solidFill>
                <a:srgbClr val="FF0000"/>
              </a:solidFill>
              <a:latin typeface="Times New Roman" pitchFamily="18" charset="0"/>
              <a:cs typeface="Times New Roman" pitchFamily="18" charset="0"/>
            </a:endParaRPr>
          </a:p>
          <a:p>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trứng</a:t>
            </a:r>
            <a:endParaRPr lang="en-US" sz="3200" dirty="0">
              <a:solidFill>
                <a:srgbClr val="FF0000"/>
              </a:solidFill>
            </a:endParaRPr>
          </a:p>
        </p:txBody>
      </p:sp>
      <p:sp>
        <p:nvSpPr>
          <p:cNvPr id="8" name="Rectangle 7"/>
          <p:cNvSpPr/>
          <p:nvPr/>
        </p:nvSpPr>
        <p:spPr>
          <a:xfrm>
            <a:off x="3810000" y="-76200"/>
            <a:ext cx="4612160"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Khoảng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13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17 </a:t>
            </a:r>
            <a:r>
              <a:rPr lang="en-US" sz="3200" b="1" dirty="0" err="1">
                <a:solidFill>
                  <a:srgbClr val="FF0000"/>
                </a:solidFill>
                <a:latin typeface="Times New Roman" pitchFamily="18" charset="0"/>
                <a:cs typeface="Times New Roman" pitchFamily="18" charset="0"/>
              </a:rPr>
              <a:t>tuổi</a:t>
            </a:r>
            <a:endParaRPr lang="en-US" sz="3200" b="1" dirty="0">
              <a:solidFill>
                <a:srgbClr val="FF0000"/>
              </a:solidFill>
              <a:latin typeface="Times New Roman" pitchFamily="18" charset="0"/>
              <a:cs typeface="Times New Roman" pitchFamily="18" charset="0"/>
            </a:endParaRPr>
          </a:p>
        </p:txBody>
      </p:sp>
      <p:sp>
        <p:nvSpPr>
          <p:cNvPr id="10" name="Rectangle 9"/>
          <p:cNvSpPr/>
          <p:nvPr/>
        </p:nvSpPr>
        <p:spPr>
          <a:xfrm>
            <a:off x="3657600" y="3505200"/>
            <a:ext cx="4612160"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Khoảng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10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15 </a:t>
            </a:r>
            <a:r>
              <a:rPr lang="en-US" sz="3200" b="1" dirty="0" err="1">
                <a:solidFill>
                  <a:srgbClr val="FF0000"/>
                </a:solidFill>
                <a:latin typeface="Times New Roman" pitchFamily="18" charset="0"/>
                <a:cs typeface="Times New Roman" pitchFamily="18" charset="0"/>
              </a:rPr>
              <a:t>tuổi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circle(in)">
                                      <p:cBhvr>
                                        <p:cTn id="71" dur="2000"/>
                                        <p:tgtEl>
                                          <p:spTgt spid="4">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
                                            <p:txEl>
                                              <p:pRg st="0" end="0"/>
                                            </p:txEl>
                                          </p:spTgt>
                                        </p:tgtEl>
                                        <p:attrNameLst>
                                          <p:attrName>style.visibility</p:attrName>
                                        </p:attrNameLst>
                                      </p:cBhvr>
                                      <p:to>
                                        <p:strVal val="visible"/>
                                      </p:to>
                                    </p:set>
                                    <p:animEffect transition="in" filter="wipe(down)">
                                      <p:cBhvr>
                                        <p:cTn id="76" dur="500"/>
                                        <p:tgtEl>
                                          <p:spTgt spid="6">
                                            <p:txEl>
                                              <p:pRg st="0" end="0"/>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Effect transition="in" filter="wipe(down)">
                                      <p:cBhvr>
                                        <p:cTn id="79" dur="500"/>
                                        <p:tgtEl>
                                          <p:spTgt spid="6">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84&quot;/&gt;&lt;/object&gt;&lt;object type=&quot;3&quot; unique_id=&quot;10005&quot;&gt;&lt;property id=&quot;20148&quot; value=&quot;5&quot;/&gt;&lt;property id=&quot;20300&quot; value=&quot;Slide 3 - &amp;quot;                                                  Ôn bài cũ      1. Để phòng tránh tai nạn giao thông đường bộ     &quot;/&gt;&lt;property id=&quot;20307&quot; value=&quot;257&quot;/&gt;&lt;/object&gt;&lt;object type=&quot;3&quot; unique_id=&quot;10006&quot;&gt;&lt;property id=&quot;20148&quot; value=&quot;5&quot;/&gt;&lt;property id=&quot;20300&quot; value=&quot;Slide 4 - &amp;quot;2. Bản thân em khi được chở bằng xe máy có đội mũ bảo hiểm không ? &amp;amp;#x09; &amp;amp;#x09;a. Có&amp;amp;#x09;&amp;amp;#x09;&amp;amp;#x09;b. Không &amp;quot;&quot;/&gt;&lt;property id=&quot;20307&quot; value=&quot;258&quot;/&gt;&lt;/object&gt;&lt;object type=&quot;3&quot; unique_id=&quot;10007&quot;&gt;&lt;property id=&quot;20148&quot; value=&quot;5&quot;/&gt;&lt;property id=&quot;20300&quot; value=&quot;Slide 5 - &amp;quot;2.Bản thân em đã làm gì để phòng tránh tai nạn giao thông? &amp;quot;&quot;/&gt;&lt;property id=&quot;20307&quot; value=&quot;260&quot;/&gt;&lt;/object&gt;&lt;object type=&quot;3&quot; unique_id=&quot;10008&quot;&gt;&lt;property id=&quot;20148&quot; value=&quot;5&quot;/&gt;&lt;property id=&quot;20300&quot; value=&quot;Slide 6 - &amp;quot;Khoa học Ôn tập: Con người và sức khỏe&amp;quot;&quot;/&gt;&lt;property id=&quot;20307&quot; value=&quot;261&quot;/&gt;&lt;/object&gt;&lt;object type=&quot;3&quot; unique_id=&quot;10009&quot;&gt;&lt;property id=&quot;20148&quot; value=&quot;5&quot;/&gt;&lt;property id=&quot;20300&quot; value=&quot;Slide 7&quot;/&gt;&lt;property id=&quot;20307&quot; value=&quot;289&quot;/&gt;&lt;/object&gt;&lt;object type=&quot;3&quot; unique_id=&quot;10010&quot;&gt;&lt;property id=&quot;20148&quot; value=&quot;5&quot;/&gt;&lt;property id=&quot;20300&quot; value=&quot;Slide 8 - &amp;quot;     &amp;quot;&quot;/&gt;&lt;property id=&quot;20307&quot; value=&quot;286&quot;/&gt;&lt;/object&gt;&lt;object type=&quot;3&quot; unique_id=&quot;10011&quot;&gt;&lt;property id=&quot;20148&quot; value=&quot;5&quot;/&gt;&lt;property id=&quot;20300&quot; value=&quot;Slide 9&quot;/&gt;&lt;property id=&quot;20307&quot; value=&quot;285&quot;/&gt;&lt;/object&gt;&lt;object type=&quot;3&quot; unique_id=&quot;10013&quot;&gt;&lt;property id=&quot;20148&quot; value=&quot;5&quot;/&gt;&lt;property id=&quot;20300&quot; value=&quot;Slide 10&quot;/&gt;&lt;property id=&quot;20307&quot; value=&quot;292&quot;/&gt;&lt;/object&gt;&lt;object type=&quot;3&quot; unique_id=&quot;10014&quot;&gt;&lt;property id=&quot;20148&quot; value=&quot;5&quot;/&gt;&lt;property id=&quot;20300&quot; value=&quot;Slide 11&quot;/&gt;&lt;property id=&quot;20307&quot; value=&quot;293&quot;/&gt;&lt;/object&gt;&lt;object type=&quot;3&quot; unique_id=&quot;10015&quot;&gt;&lt;property id=&quot;20148&quot; value=&quot;5&quot;/&gt;&lt;property id=&quot;20300&quot; value=&quot;Slide 12 - &amp;quot; Trò chơi Ô chữ kì diệu&amp;quot;&quot;/&gt;&lt;property id=&quot;20307&quot; value=&quot;294&quot;/&gt;&lt;/object&gt;&lt;object type=&quot;3&quot; unique_id=&quot;10016&quot;&gt;&lt;property id=&quot;20148&quot; value=&quot;5&quot;/&gt;&lt;property id=&quot;20300&quot; value=&quot;Slide 13&quot;/&gt;&lt;property id=&quot;20307&quot; value=&quot;282&quot;/&gt;&lt;/object&gt;&lt;object type=&quot;3&quot; unique_id=&quot;10017&quot;&gt;&lt;property id=&quot;20148&quot; value=&quot;5&quot;/&gt;&lt;property id=&quot;20300&quot; value=&quot;Slide 14&quot;/&gt;&lt;property id=&quot;20307&quot; value=&quot;267&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 - &amp;quot;Từ thích hợp điền vào chỗ trống trong câu: “ …..dậy thì vào khoảng từ 10 đến 15 tuổi” là.&amp;quot;&quot;/&gt;&lt;property id=&quot;20307&quot; value=&quot;269&quot;/&gt;&lt;/object&gt;&lt;object type=&quot;3&quot; unique_id=&quot;10020&quot;&gt;&lt;property id=&quot;20148&quot; value=&quot;5&quot;/&gt;&lt;property id=&quot;20300&quot; value=&quot;Slide 17&quot;/&gt;&lt;property id=&quot;20307&quot; value=&quot;270&quot;/&gt;&lt;/object&gt;&lt;object type=&quot;3&quot; unique_id=&quot;10021&quot;&gt;&lt;property id=&quot;20148&quot; value=&quot;5&quot;/&gt;&lt;property id=&quot;20300&quot; value=&quot;Slide 18 - &amp;quot;Đây là giai đoạn con người ở vào khoảng từ 20 đến 60 hoặc 65 tuổi.&amp;quot;&quot;/&gt;&lt;property id=&quot;20307&quot; value=&quot;271&quot;/&gt;&lt;/object&gt;&lt;object type=&quot;3&quot; unique_id=&quot;10022&quot;&gt;&lt;property id=&quot;20148&quot; value=&quot;5&quot;/&gt;&lt;property id=&quot;20300&quot; value=&quot;Slide 19&quot;/&gt;&lt;property id=&quot;20307&quot; value=&quot;272&quot;/&gt;&lt;/object&gt;&lt;object type=&quot;3&quot; unique_id=&quot;10023&quot;&gt;&lt;property id=&quot;20148&quot; value=&quot;5&quot;/&gt;&lt;property id=&quot;20300&quot; value=&quot;Slide 20 - &amp;quot;Từ thích hợp điền vào chỗ trống trong câu: “ Ở tuổi dậy thì ……..phát triển nhanh cả về chiều cao và cân nặng”.&amp;quot;&quot;/&gt;&lt;property id=&quot;20307&quot; value=&quot;273&quot;/&gt;&lt;/object&gt;&lt;object type=&quot;3&quot; unique_id=&quot;10024&quot;&gt;&lt;property id=&quot;20148&quot; value=&quot;5&quot;/&gt;&lt;property id=&quot;20300&quot; value=&quot;Slide 21&quot;/&gt;&lt;property id=&quot;20307&quot; value=&quot;291&quot;/&gt;&lt;/object&gt;&lt;object type=&quot;3&quot; unique_id=&quot;10169&quot;&gt;&lt;property id=&quot;20148&quot; value=&quot;5&quot;/&gt;&lt;property id=&quot;20300&quot; value=&quot;Slide 2&quot;/&gt;&lt;property id=&quot;20307&quot; value=&quot;297&quot;/&gt;&lt;/object&gt;&lt;/object&gt;&lt;object type=&quot;8&quot; unique_id=&quot;1004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TotalTime>
  <Words>640</Words>
  <Application>Microsoft Office PowerPoint</Application>
  <PresentationFormat>On-screen Show (4:3)</PresentationFormat>
  <Paragraphs>247</Paragraphs>
  <Slides>21</Slides>
  <Notes>9</Notes>
  <HiddenSlides>0</HiddenSlides>
  <MMClips>5</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                                                  Ôn bài cũ      1. Để phòng tránh tai nạn giao thông đường bộ     chúng ta cần làm gì?    a. Tìm hiểu, học tập để biết rõ về        Luật Giao thông đường bộ.   b. Nghiêm chỉnh chấp hành        Luật Giao thông đường bộ.   c. Thận trọng khi đi qua đường và         tuân theo chỉ dẫn của đèn tín hiệu.    d. Thực hiện tất cả những điều trên. </vt:lpstr>
      <vt:lpstr>2. Bản thân em khi được chở bằng xe máy có đội mũ bảo hiểm không ?    a. Có   b. Không </vt:lpstr>
      <vt:lpstr>2.Bản thân em đã làm gì để phòng tránh tai nạn giao thông? </vt:lpstr>
      <vt:lpstr>Khoa học Ôn tập: Con người và sức khỏe</vt:lpstr>
      <vt:lpstr>PowerPoint Presentation</vt:lpstr>
      <vt:lpstr>     </vt:lpstr>
      <vt:lpstr>PowerPoint Presentation</vt:lpstr>
      <vt:lpstr>PowerPoint Presentation</vt:lpstr>
      <vt:lpstr>PowerPoint Presentation</vt:lpstr>
      <vt:lpstr> Trò chơi Ô chữ kì diệu</vt:lpstr>
      <vt:lpstr>PowerPoint Presentation</vt:lpstr>
      <vt:lpstr>PowerPoint Presentation</vt:lpstr>
      <vt:lpstr>PowerPoint Presentation</vt:lpstr>
      <vt:lpstr>Từ thích hợp điền vào chỗ trống trong câu: “ …..dậy thì vào khoảng từ 10 đến 15 tuổi” là.</vt:lpstr>
      <vt:lpstr>PowerPoint Presentation</vt:lpstr>
      <vt:lpstr>Đây là giai đoạn con người ở vào khoảng từ 20 đến 60 hoặc 65 tuổi.</vt:lpstr>
      <vt:lpstr>PowerPoint Presentation</vt:lpstr>
      <vt:lpstr>Từ thích hợp điền vào chỗ trống trong câu: “ Ở tuổi dậy thì ……..phát triển nhanh cả về chiều cao và cân nặng”.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Lựa chọn chữ cái trước câu trả lời đúng. Việc nào cần thực hiện để phòng tránh tai nạn giao thông nhưng chưa được thể hiện trong các hình 5,6,7 trang 41 SGK? a. Học sinh học về Luật giao thông đường bộ. b. Học sinh đi xe đạp sát lề đường bên phải và đội mũ bảo hiểm. c. Người tham gia giao thông tuân theo chỉ dẫn của đèn tín hiệu. d. Người tham gia giao thông đi đúng phần đường quy định. </dc:title>
  <dc:creator>SONY</dc:creator>
  <cp:lastModifiedBy>MTC</cp:lastModifiedBy>
  <cp:revision>132</cp:revision>
  <dcterms:created xsi:type="dcterms:W3CDTF">2013-10-16T00:55:28Z</dcterms:created>
  <dcterms:modified xsi:type="dcterms:W3CDTF">2018-11-02T08:11:01Z</dcterms:modified>
</cp:coreProperties>
</file>