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60" r:id="rId5"/>
    <p:sldId id="261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1" r:id="rId14"/>
    <p:sldId id="272" r:id="rId15"/>
    <p:sldId id="279" r:id="rId16"/>
    <p:sldId id="273" r:id="rId17"/>
    <p:sldId id="274" r:id="rId18"/>
    <p:sldId id="280" r:id="rId19"/>
    <p:sldId id="275" r:id="rId20"/>
    <p:sldId id="281" r:id="rId21"/>
    <p:sldId id="276" r:id="rId22"/>
    <p:sldId id="277" r:id="rId23"/>
    <p:sldId id="278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7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6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0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1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8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1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8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3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F814D-9E9B-432F-AA10-361C9C8C169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3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58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9" name="Group 19"/>
            <p:cNvGrpSpPr>
              <a:grpSpLocks/>
            </p:cNvGrpSpPr>
            <p:nvPr/>
          </p:nvGrpSpPr>
          <p:grpSpPr bwMode="auto">
            <a:xfrm>
              <a:off x="96" y="3272"/>
              <a:ext cx="859" cy="952"/>
              <a:chOff x="2794" y="2160"/>
              <a:chExt cx="1154" cy="1279"/>
            </a:xfrm>
          </p:grpSpPr>
          <p:sp>
            <p:nvSpPr>
              <p:cNvPr id="2201" name="AutoShape 20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02" name="Freeform 21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0 w 61"/>
                  <a:gd name="T1" fmla="*/ 1 h 60"/>
                  <a:gd name="T2" fmla="*/ 0 w 61"/>
                  <a:gd name="T3" fmla="*/ 1 h 60"/>
                  <a:gd name="T4" fmla="*/ 0 w 61"/>
                  <a:gd name="T5" fmla="*/ 1 h 60"/>
                  <a:gd name="T6" fmla="*/ 0 w 61"/>
                  <a:gd name="T7" fmla="*/ 1 h 60"/>
                  <a:gd name="T8" fmla="*/ 0 w 61"/>
                  <a:gd name="T9" fmla="*/ 1 h 60"/>
                  <a:gd name="T10" fmla="*/ 0 w 61"/>
                  <a:gd name="T11" fmla="*/ 1 h 60"/>
                  <a:gd name="T12" fmla="*/ 0 w 61"/>
                  <a:gd name="T13" fmla="*/ 1 h 60"/>
                  <a:gd name="T14" fmla="*/ 0 w 61"/>
                  <a:gd name="T15" fmla="*/ 1 h 60"/>
                  <a:gd name="T16" fmla="*/ 0 w 61"/>
                  <a:gd name="T17" fmla="*/ 0 h 60"/>
                  <a:gd name="T18" fmla="*/ 0 w 61"/>
                  <a:gd name="T19" fmla="*/ 1 h 60"/>
                  <a:gd name="T20" fmla="*/ 0 w 61"/>
                  <a:gd name="T21" fmla="*/ 1 h 60"/>
                  <a:gd name="T22" fmla="*/ 0 w 61"/>
                  <a:gd name="T23" fmla="*/ 1 h 60"/>
                  <a:gd name="T24" fmla="*/ 0 w 61"/>
                  <a:gd name="T25" fmla="*/ 1 h 60"/>
                  <a:gd name="T26" fmla="*/ 0 w 61"/>
                  <a:gd name="T27" fmla="*/ 1 h 60"/>
                  <a:gd name="T28" fmla="*/ 0 w 61"/>
                  <a:gd name="T29" fmla="*/ 1 h 60"/>
                  <a:gd name="T30" fmla="*/ 0 w 61"/>
                  <a:gd name="T31" fmla="*/ 1 h 60"/>
                  <a:gd name="T32" fmla="*/ 0 w 61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03" name="Freeform 22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04" name="Freeform 23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05" name="Freeform 24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 w 177"/>
                  <a:gd name="T1" fmla="*/ 1 h 146"/>
                  <a:gd name="T2" fmla="*/ 1 w 177"/>
                  <a:gd name="T3" fmla="*/ 1 h 146"/>
                  <a:gd name="T4" fmla="*/ 1 w 177"/>
                  <a:gd name="T5" fmla="*/ 1 h 146"/>
                  <a:gd name="T6" fmla="*/ 1 w 177"/>
                  <a:gd name="T7" fmla="*/ 1 h 146"/>
                  <a:gd name="T8" fmla="*/ 1 w 177"/>
                  <a:gd name="T9" fmla="*/ 1 h 146"/>
                  <a:gd name="T10" fmla="*/ 1 w 177"/>
                  <a:gd name="T11" fmla="*/ 1 h 146"/>
                  <a:gd name="T12" fmla="*/ 1 w 177"/>
                  <a:gd name="T13" fmla="*/ 1 h 146"/>
                  <a:gd name="T14" fmla="*/ 1 w 177"/>
                  <a:gd name="T15" fmla="*/ 0 h 146"/>
                  <a:gd name="T16" fmla="*/ 1 w 177"/>
                  <a:gd name="T17" fmla="*/ 1 h 146"/>
                  <a:gd name="T18" fmla="*/ 1 w 177"/>
                  <a:gd name="T19" fmla="*/ 1 h 146"/>
                  <a:gd name="T20" fmla="*/ 1 w 177"/>
                  <a:gd name="T21" fmla="*/ 1 h 146"/>
                  <a:gd name="T22" fmla="*/ 0 w 177"/>
                  <a:gd name="T23" fmla="*/ 1 h 146"/>
                  <a:gd name="T24" fmla="*/ 1 w 177"/>
                  <a:gd name="T25" fmla="*/ 1 h 146"/>
                  <a:gd name="T26" fmla="*/ 1 w 177"/>
                  <a:gd name="T27" fmla="*/ 1 h 146"/>
                  <a:gd name="T28" fmla="*/ 1 w 177"/>
                  <a:gd name="T29" fmla="*/ 1 h 146"/>
                  <a:gd name="T30" fmla="*/ 1 w 177"/>
                  <a:gd name="T31" fmla="*/ 1 h 146"/>
                  <a:gd name="T32" fmla="*/ 1 w 177"/>
                  <a:gd name="T33" fmla="*/ 1 h 146"/>
                  <a:gd name="T34" fmla="*/ 1 w 177"/>
                  <a:gd name="T35" fmla="*/ 1 h 146"/>
                  <a:gd name="T36" fmla="*/ 1 w 177"/>
                  <a:gd name="T37" fmla="*/ 1 h 146"/>
                  <a:gd name="T38" fmla="*/ 1 w 177"/>
                  <a:gd name="T39" fmla="*/ 1 h 146"/>
                  <a:gd name="T40" fmla="*/ 1 w 177"/>
                  <a:gd name="T41" fmla="*/ 1 h 146"/>
                  <a:gd name="T42" fmla="*/ 1 w 177"/>
                  <a:gd name="T43" fmla="*/ 1 h 146"/>
                  <a:gd name="T44" fmla="*/ 1 w 177"/>
                  <a:gd name="T45" fmla="*/ 1 h 146"/>
                  <a:gd name="T46" fmla="*/ 1 w 177"/>
                  <a:gd name="T47" fmla="*/ 1 h 146"/>
                  <a:gd name="T48" fmla="*/ 1 w 177"/>
                  <a:gd name="T49" fmla="*/ 1 h 146"/>
                  <a:gd name="T50" fmla="*/ 1 w 177"/>
                  <a:gd name="T51" fmla="*/ 1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06" name="Freeform 25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 w 178"/>
                  <a:gd name="T1" fmla="*/ 0 h 143"/>
                  <a:gd name="T2" fmla="*/ 1 w 178"/>
                  <a:gd name="T3" fmla="*/ 0 h 143"/>
                  <a:gd name="T4" fmla="*/ 1 w 178"/>
                  <a:gd name="T5" fmla="*/ 0 h 143"/>
                  <a:gd name="T6" fmla="*/ 1 w 178"/>
                  <a:gd name="T7" fmla="*/ 0 h 143"/>
                  <a:gd name="T8" fmla="*/ 1 w 178"/>
                  <a:gd name="T9" fmla="*/ 0 h 143"/>
                  <a:gd name="T10" fmla="*/ 1 w 178"/>
                  <a:gd name="T11" fmla="*/ 0 h 143"/>
                  <a:gd name="T12" fmla="*/ 1 w 178"/>
                  <a:gd name="T13" fmla="*/ 0 h 143"/>
                  <a:gd name="T14" fmla="*/ 1 w 178"/>
                  <a:gd name="T15" fmla="*/ 0 h 143"/>
                  <a:gd name="T16" fmla="*/ 1 w 178"/>
                  <a:gd name="T17" fmla="*/ 0 h 143"/>
                  <a:gd name="T18" fmla="*/ 1 w 178"/>
                  <a:gd name="T19" fmla="*/ 0 h 143"/>
                  <a:gd name="T20" fmla="*/ 1 w 178"/>
                  <a:gd name="T21" fmla="*/ 0 h 143"/>
                  <a:gd name="T22" fmla="*/ 1 w 178"/>
                  <a:gd name="T23" fmla="*/ 0 h 143"/>
                  <a:gd name="T24" fmla="*/ 1 w 178"/>
                  <a:gd name="T25" fmla="*/ 0 h 143"/>
                  <a:gd name="T26" fmla="*/ 1 w 178"/>
                  <a:gd name="T27" fmla="*/ 0 h 143"/>
                  <a:gd name="T28" fmla="*/ 1 w 178"/>
                  <a:gd name="T29" fmla="*/ 0 h 143"/>
                  <a:gd name="T30" fmla="*/ 0 w 178"/>
                  <a:gd name="T31" fmla="*/ 0 h 143"/>
                  <a:gd name="T32" fmla="*/ 1 w 178"/>
                  <a:gd name="T33" fmla="*/ 0 h 143"/>
                  <a:gd name="T34" fmla="*/ 1 w 178"/>
                  <a:gd name="T35" fmla="*/ 0 h 143"/>
                  <a:gd name="T36" fmla="*/ 1 w 178"/>
                  <a:gd name="T37" fmla="*/ 0 h 143"/>
                  <a:gd name="T38" fmla="*/ 1 w 178"/>
                  <a:gd name="T39" fmla="*/ 0 h 143"/>
                  <a:gd name="T40" fmla="*/ 1 w 178"/>
                  <a:gd name="T41" fmla="*/ 0 h 143"/>
                  <a:gd name="T42" fmla="*/ 1 w 178"/>
                  <a:gd name="T43" fmla="*/ 0 h 143"/>
                  <a:gd name="T44" fmla="*/ 1 w 178"/>
                  <a:gd name="T45" fmla="*/ 0 h 143"/>
                  <a:gd name="T46" fmla="*/ 1 w 178"/>
                  <a:gd name="T47" fmla="*/ 0 h 143"/>
                  <a:gd name="T48" fmla="*/ 1 w 178"/>
                  <a:gd name="T49" fmla="*/ 0 h 143"/>
                  <a:gd name="T50" fmla="*/ 1 w 178"/>
                  <a:gd name="T51" fmla="*/ 0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07" name="Freeform 26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 w 132"/>
                  <a:gd name="T1" fmla="*/ 0 h 181"/>
                  <a:gd name="T2" fmla="*/ 1 w 132"/>
                  <a:gd name="T3" fmla="*/ 0 h 181"/>
                  <a:gd name="T4" fmla="*/ 1 w 132"/>
                  <a:gd name="T5" fmla="*/ 0 h 181"/>
                  <a:gd name="T6" fmla="*/ 1 w 132"/>
                  <a:gd name="T7" fmla="*/ 0 h 181"/>
                  <a:gd name="T8" fmla="*/ 1 w 132"/>
                  <a:gd name="T9" fmla="*/ 0 h 181"/>
                  <a:gd name="T10" fmla="*/ 1 w 132"/>
                  <a:gd name="T11" fmla="*/ 0 h 181"/>
                  <a:gd name="T12" fmla="*/ 0 w 132"/>
                  <a:gd name="T13" fmla="*/ 0 h 181"/>
                  <a:gd name="T14" fmla="*/ 1 w 132"/>
                  <a:gd name="T15" fmla="*/ 0 h 181"/>
                  <a:gd name="T16" fmla="*/ 1 w 132"/>
                  <a:gd name="T17" fmla="*/ 0 h 181"/>
                  <a:gd name="T18" fmla="*/ 1 w 132"/>
                  <a:gd name="T19" fmla="*/ 0 h 181"/>
                  <a:gd name="T20" fmla="*/ 1 w 132"/>
                  <a:gd name="T21" fmla="*/ 0 h 181"/>
                  <a:gd name="T22" fmla="*/ 1 w 132"/>
                  <a:gd name="T23" fmla="*/ 0 h 181"/>
                  <a:gd name="T24" fmla="*/ 1 w 132"/>
                  <a:gd name="T25" fmla="*/ 0 h 181"/>
                  <a:gd name="T26" fmla="*/ 1 w 132"/>
                  <a:gd name="T27" fmla="*/ 0 h 181"/>
                  <a:gd name="T28" fmla="*/ 1 w 132"/>
                  <a:gd name="T29" fmla="*/ 0 h 181"/>
                  <a:gd name="T30" fmla="*/ 1 w 132"/>
                  <a:gd name="T31" fmla="*/ 0 h 181"/>
                  <a:gd name="T32" fmla="*/ 1 w 132"/>
                  <a:gd name="T33" fmla="*/ 0 h 181"/>
                  <a:gd name="T34" fmla="*/ 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08" name="Freeform 27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1 h 144"/>
                  <a:gd name="T6" fmla="*/ 0 w 177"/>
                  <a:gd name="T7" fmla="*/ 1 h 144"/>
                  <a:gd name="T8" fmla="*/ 0 w 177"/>
                  <a:gd name="T9" fmla="*/ 1 h 144"/>
                  <a:gd name="T10" fmla="*/ 0 w 177"/>
                  <a:gd name="T11" fmla="*/ 1 h 144"/>
                  <a:gd name="T12" fmla="*/ 0 w 177"/>
                  <a:gd name="T13" fmla="*/ 1 h 144"/>
                  <a:gd name="T14" fmla="*/ 0 w 177"/>
                  <a:gd name="T15" fmla="*/ 1 h 144"/>
                  <a:gd name="T16" fmla="*/ 0 w 177"/>
                  <a:gd name="T17" fmla="*/ 1 h 144"/>
                  <a:gd name="T18" fmla="*/ 0 w 177"/>
                  <a:gd name="T19" fmla="*/ 1 h 144"/>
                  <a:gd name="T20" fmla="*/ 0 w 177"/>
                  <a:gd name="T21" fmla="*/ 1 h 144"/>
                  <a:gd name="T22" fmla="*/ 0 w 177"/>
                  <a:gd name="T23" fmla="*/ 1 h 144"/>
                  <a:gd name="T24" fmla="*/ 0 w 177"/>
                  <a:gd name="T25" fmla="*/ 1 h 144"/>
                  <a:gd name="T26" fmla="*/ 0 w 177"/>
                  <a:gd name="T27" fmla="*/ 1 h 144"/>
                  <a:gd name="T28" fmla="*/ 0 w 177"/>
                  <a:gd name="T29" fmla="*/ 1 h 144"/>
                  <a:gd name="T30" fmla="*/ 0 w 177"/>
                  <a:gd name="T31" fmla="*/ 1 h 144"/>
                  <a:gd name="T32" fmla="*/ 0 w 177"/>
                  <a:gd name="T33" fmla="*/ 1 h 144"/>
                  <a:gd name="T34" fmla="*/ 0 w 177"/>
                  <a:gd name="T35" fmla="*/ 1 h 144"/>
                  <a:gd name="T36" fmla="*/ 0 w 177"/>
                  <a:gd name="T37" fmla="*/ 1 h 144"/>
                  <a:gd name="T38" fmla="*/ 0 w 177"/>
                  <a:gd name="T39" fmla="*/ 1 h 144"/>
                  <a:gd name="T40" fmla="*/ 0 w 177"/>
                  <a:gd name="T41" fmla="*/ 1 h 144"/>
                  <a:gd name="T42" fmla="*/ 0 w 177"/>
                  <a:gd name="T43" fmla="*/ 0 h 144"/>
                  <a:gd name="T44" fmla="*/ 0 w 177"/>
                  <a:gd name="T45" fmla="*/ 0 h 144"/>
                  <a:gd name="T46" fmla="*/ 0 w 177"/>
                  <a:gd name="T47" fmla="*/ 1 h 144"/>
                  <a:gd name="T48" fmla="*/ 0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09" name="Freeform 28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 h 143"/>
                  <a:gd name="T2" fmla="*/ 1 w 180"/>
                  <a:gd name="T3" fmla="*/ 1 h 143"/>
                  <a:gd name="T4" fmla="*/ 1 w 180"/>
                  <a:gd name="T5" fmla="*/ 1 h 143"/>
                  <a:gd name="T6" fmla="*/ 1 w 180"/>
                  <a:gd name="T7" fmla="*/ 1 h 143"/>
                  <a:gd name="T8" fmla="*/ 1 w 180"/>
                  <a:gd name="T9" fmla="*/ 1 h 143"/>
                  <a:gd name="T10" fmla="*/ 1 w 180"/>
                  <a:gd name="T11" fmla="*/ 1 h 143"/>
                  <a:gd name="T12" fmla="*/ 1 w 180"/>
                  <a:gd name="T13" fmla="*/ 1 h 143"/>
                  <a:gd name="T14" fmla="*/ 1 w 180"/>
                  <a:gd name="T15" fmla="*/ 1 h 143"/>
                  <a:gd name="T16" fmla="*/ 1 w 180"/>
                  <a:gd name="T17" fmla="*/ 1 h 143"/>
                  <a:gd name="T18" fmla="*/ 1 w 180"/>
                  <a:gd name="T19" fmla="*/ 1 h 143"/>
                  <a:gd name="T20" fmla="*/ 1 w 180"/>
                  <a:gd name="T21" fmla="*/ 1 h 143"/>
                  <a:gd name="T22" fmla="*/ 1 w 180"/>
                  <a:gd name="T23" fmla="*/ 1 h 143"/>
                  <a:gd name="T24" fmla="*/ 1 w 180"/>
                  <a:gd name="T25" fmla="*/ 1 h 143"/>
                  <a:gd name="T26" fmla="*/ 1 w 180"/>
                  <a:gd name="T27" fmla="*/ 1 h 143"/>
                  <a:gd name="T28" fmla="*/ 1 w 180"/>
                  <a:gd name="T29" fmla="*/ 1 h 143"/>
                  <a:gd name="T30" fmla="*/ 1 w 180"/>
                  <a:gd name="T31" fmla="*/ 1 h 143"/>
                  <a:gd name="T32" fmla="*/ 1 w 180"/>
                  <a:gd name="T33" fmla="*/ 1 h 143"/>
                  <a:gd name="T34" fmla="*/ 1 w 180"/>
                  <a:gd name="T35" fmla="*/ 1 h 143"/>
                  <a:gd name="T36" fmla="*/ 1 w 180"/>
                  <a:gd name="T37" fmla="*/ 1 h 143"/>
                  <a:gd name="T38" fmla="*/ 1 w 180"/>
                  <a:gd name="T39" fmla="*/ 0 h 143"/>
                  <a:gd name="T40" fmla="*/ 1 w 180"/>
                  <a:gd name="T41" fmla="*/ 1 h 143"/>
                  <a:gd name="T42" fmla="*/ 1 w 180"/>
                  <a:gd name="T43" fmla="*/ 1 h 143"/>
                  <a:gd name="T44" fmla="*/ 1 w 180"/>
                  <a:gd name="T45" fmla="*/ 1 h 143"/>
                  <a:gd name="T46" fmla="*/ 1 w 180"/>
                  <a:gd name="T47" fmla="*/ 1 h 143"/>
                  <a:gd name="T48" fmla="*/ 1 w 180"/>
                  <a:gd name="T49" fmla="*/ 1 h 143"/>
                  <a:gd name="T50" fmla="*/ 0 w 180"/>
                  <a:gd name="T51" fmla="*/ 1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10" name="Freeform 29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11" name="Freeform 30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12" name="Freeform 31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13" name="Freeform 32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14" name="Freeform 33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15" name="Freeform 34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0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1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16" name="Freeform 35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17" name="Freeform 36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0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18" name="Freeform 37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19" name="Freeform 38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20" name="Freeform 39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21" name="Freeform 40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22" name="Freeform 41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 w 72"/>
                  <a:gd name="T1" fmla="*/ 1 h 56"/>
                  <a:gd name="T2" fmla="*/ 1 w 72"/>
                  <a:gd name="T3" fmla="*/ 0 h 56"/>
                  <a:gd name="T4" fmla="*/ 1 w 72"/>
                  <a:gd name="T5" fmla="*/ 0 h 56"/>
                  <a:gd name="T6" fmla="*/ 1 w 72"/>
                  <a:gd name="T7" fmla="*/ 0 h 56"/>
                  <a:gd name="T8" fmla="*/ 1 w 72"/>
                  <a:gd name="T9" fmla="*/ 0 h 56"/>
                  <a:gd name="T10" fmla="*/ 1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1 h 56"/>
                  <a:gd name="T18" fmla="*/ 1 w 72"/>
                  <a:gd name="T19" fmla="*/ 1 h 56"/>
                  <a:gd name="T20" fmla="*/ 1 w 72"/>
                  <a:gd name="T21" fmla="*/ 1 h 56"/>
                  <a:gd name="T22" fmla="*/ 1 w 72"/>
                  <a:gd name="T23" fmla="*/ 1 h 56"/>
                  <a:gd name="T24" fmla="*/ 1 w 72"/>
                  <a:gd name="T25" fmla="*/ 1 h 56"/>
                  <a:gd name="T26" fmla="*/ 1 w 72"/>
                  <a:gd name="T27" fmla="*/ 1 h 56"/>
                  <a:gd name="T28" fmla="*/ 1 w 72"/>
                  <a:gd name="T29" fmla="*/ 1 h 56"/>
                  <a:gd name="T30" fmla="*/ 1 w 72"/>
                  <a:gd name="T31" fmla="*/ 1 h 56"/>
                  <a:gd name="T32" fmla="*/ 1 w 72"/>
                  <a:gd name="T33" fmla="*/ 1 h 56"/>
                  <a:gd name="T34" fmla="*/ 1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23" name="Freeform 42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0 w 53"/>
                  <a:gd name="T1" fmla="*/ 0 h 72"/>
                  <a:gd name="T2" fmla="*/ 0 w 53"/>
                  <a:gd name="T3" fmla="*/ 0 h 72"/>
                  <a:gd name="T4" fmla="*/ 0 w 53"/>
                  <a:gd name="T5" fmla="*/ 1 h 72"/>
                  <a:gd name="T6" fmla="*/ 0 w 53"/>
                  <a:gd name="T7" fmla="*/ 1 h 72"/>
                  <a:gd name="T8" fmla="*/ 0 w 53"/>
                  <a:gd name="T9" fmla="*/ 1 h 72"/>
                  <a:gd name="T10" fmla="*/ 0 w 53"/>
                  <a:gd name="T11" fmla="*/ 1 h 72"/>
                  <a:gd name="T12" fmla="*/ 0 w 53"/>
                  <a:gd name="T13" fmla="*/ 1 h 72"/>
                  <a:gd name="T14" fmla="*/ 0 w 53"/>
                  <a:gd name="T15" fmla="*/ 1 h 72"/>
                  <a:gd name="T16" fmla="*/ 0 w 53"/>
                  <a:gd name="T17" fmla="*/ 1 h 72"/>
                  <a:gd name="T18" fmla="*/ 0 w 53"/>
                  <a:gd name="T19" fmla="*/ 1 h 72"/>
                  <a:gd name="T20" fmla="*/ 0 w 53"/>
                  <a:gd name="T21" fmla="*/ 1 h 72"/>
                  <a:gd name="T22" fmla="*/ 0 w 53"/>
                  <a:gd name="T23" fmla="*/ 1 h 72"/>
                  <a:gd name="T24" fmla="*/ 0 w 53"/>
                  <a:gd name="T25" fmla="*/ 1 h 72"/>
                  <a:gd name="T26" fmla="*/ 0 w 53"/>
                  <a:gd name="T27" fmla="*/ 1 h 72"/>
                  <a:gd name="T28" fmla="*/ 0 w 53"/>
                  <a:gd name="T29" fmla="*/ 1 h 72"/>
                  <a:gd name="T30" fmla="*/ 0 w 53"/>
                  <a:gd name="T31" fmla="*/ 1 h 72"/>
                  <a:gd name="T32" fmla="*/ 0 w 53"/>
                  <a:gd name="T33" fmla="*/ 1 h 72"/>
                  <a:gd name="T34" fmla="*/ 0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24" name="Freeform 43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1 h 56"/>
                  <a:gd name="T8" fmla="*/ 1 w 71"/>
                  <a:gd name="T9" fmla="*/ 1 h 56"/>
                  <a:gd name="T10" fmla="*/ 1 w 71"/>
                  <a:gd name="T11" fmla="*/ 1 h 56"/>
                  <a:gd name="T12" fmla="*/ 1 w 71"/>
                  <a:gd name="T13" fmla="*/ 1 h 56"/>
                  <a:gd name="T14" fmla="*/ 1 w 71"/>
                  <a:gd name="T15" fmla="*/ 1 h 56"/>
                  <a:gd name="T16" fmla="*/ 1 w 71"/>
                  <a:gd name="T17" fmla="*/ 1 h 56"/>
                  <a:gd name="T18" fmla="*/ 1 w 71"/>
                  <a:gd name="T19" fmla="*/ 1 h 56"/>
                  <a:gd name="T20" fmla="*/ 1 w 71"/>
                  <a:gd name="T21" fmla="*/ 1 h 56"/>
                  <a:gd name="T22" fmla="*/ 1 w 71"/>
                  <a:gd name="T23" fmla="*/ 1 h 56"/>
                  <a:gd name="T24" fmla="*/ 1 w 71"/>
                  <a:gd name="T25" fmla="*/ 1 h 56"/>
                  <a:gd name="T26" fmla="*/ 1 w 71"/>
                  <a:gd name="T27" fmla="*/ 1 h 56"/>
                  <a:gd name="T28" fmla="*/ 1 w 71"/>
                  <a:gd name="T29" fmla="*/ 0 h 56"/>
                  <a:gd name="T30" fmla="*/ 1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25" name="Freeform 44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0 h 57"/>
                  <a:gd name="T2" fmla="*/ 1 w 72"/>
                  <a:gd name="T3" fmla="*/ 0 h 57"/>
                  <a:gd name="T4" fmla="*/ 1 w 72"/>
                  <a:gd name="T5" fmla="*/ 0 h 57"/>
                  <a:gd name="T6" fmla="*/ 1 w 72"/>
                  <a:gd name="T7" fmla="*/ 0 h 57"/>
                  <a:gd name="T8" fmla="*/ 1 w 72"/>
                  <a:gd name="T9" fmla="*/ 0 h 57"/>
                  <a:gd name="T10" fmla="*/ 1 w 72"/>
                  <a:gd name="T11" fmla="*/ 0 h 57"/>
                  <a:gd name="T12" fmla="*/ 1 w 72"/>
                  <a:gd name="T13" fmla="*/ 0 h 57"/>
                  <a:gd name="T14" fmla="*/ 1 w 72"/>
                  <a:gd name="T15" fmla="*/ 0 h 57"/>
                  <a:gd name="T16" fmla="*/ 1 w 72"/>
                  <a:gd name="T17" fmla="*/ 0 h 57"/>
                  <a:gd name="T18" fmla="*/ 1 w 72"/>
                  <a:gd name="T19" fmla="*/ 0 h 57"/>
                  <a:gd name="T20" fmla="*/ 1 w 72"/>
                  <a:gd name="T21" fmla="*/ 0 h 57"/>
                  <a:gd name="T22" fmla="*/ 1 w 72"/>
                  <a:gd name="T23" fmla="*/ 0 h 57"/>
                  <a:gd name="T24" fmla="*/ 1 w 72"/>
                  <a:gd name="T25" fmla="*/ 0 h 57"/>
                  <a:gd name="T26" fmla="*/ 1 w 72"/>
                  <a:gd name="T27" fmla="*/ 0 h 57"/>
                  <a:gd name="T28" fmla="*/ 1 w 72"/>
                  <a:gd name="T29" fmla="*/ 0 h 57"/>
                  <a:gd name="T30" fmla="*/ 1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26" name="Freeform 45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0 w 23"/>
                  <a:gd name="T19" fmla="*/ 1 h 24"/>
                  <a:gd name="T20" fmla="*/ 0 w 23"/>
                  <a:gd name="T21" fmla="*/ 1 h 24"/>
                  <a:gd name="T22" fmla="*/ 0 w 23"/>
                  <a:gd name="T23" fmla="*/ 1 h 24"/>
                  <a:gd name="T24" fmla="*/ 0 w 23"/>
                  <a:gd name="T25" fmla="*/ 1 h 24"/>
                  <a:gd name="T26" fmla="*/ 0 w 23"/>
                  <a:gd name="T27" fmla="*/ 1 h 24"/>
                  <a:gd name="T28" fmla="*/ 0 w 23"/>
                  <a:gd name="T29" fmla="*/ 1 h 24"/>
                  <a:gd name="T30" fmla="*/ 0 w 23"/>
                  <a:gd name="T31" fmla="*/ 1 h 24"/>
                  <a:gd name="T32" fmla="*/ 0 w 23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27" name="Freeform 46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28" name="Freeform 47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29" name="Freeform 48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0 w 72"/>
                  <a:gd name="T1" fmla="*/ 0 h 58"/>
                  <a:gd name="T2" fmla="*/ 0 w 72"/>
                  <a:gd name="T3" fmla="*/ 0 h 58"/>
                  <a:gd name="T4" fmla="*/ 0 w 72"/>
                  <a:gd name="T5" fmla="*/ 0 h 58"/>
                  <a:gd name="T6" fmla="*/ 0 w 72"/>
                  <a:gd name="T7" fmla="*/ 0 h 58"/>
                  <a:gd name="T8" fmla="*/ 0 w 72"/>
                  <a:gd name="T9" fmla="*/ 0 h 58"/>
                  <a:gd name="T10" fmla="*/ 0 w 72"/>
                  <a:gd name="T11" fmla="*/ 0 h 58"/>
                  <a:gd name="T12" fmla="*/ 0 w 72"/>
                  <a:gd name="T13" fmla="*/ 0 h 58"/>
                  <a:gd name="T14" fmla="*/ 0 w 72"/>
                  <a:gd name="T15" fmla="*/ 0 h 58"/>
                  <a:gd name="T16" fmla="*/ 0 w 72"/>
                  <a:gd name="T17" fmla="*/ 0 h 58"/>
                  <a:gd name="T18" fmla="*/ 0 w 72"/>
                  <a:gd name="T19" fmla="*/ 0 h 58"/>
                  <a:gd name="T20" fmla="*/ 0 w 72"/>
                  <a:gd name="T21" fmla="*/ 0 h 58"/>
                  <a:gd name="T22" fmla="*/ 0 w 72"/>
                  <a:gd name="T23" fmla="*/ 0 h 58"/>
                  <a:gd name="T24" fmla="*/ 0 w 72"/>
                  <a:gd name="T25" fmla="*/ 0 h 58"/>
                  <a:gd name="T26" fmla="*/ 0 w 72"/>
                  <a:gd name="T27" fmla="*/ 0 h 58"/>
                  <a:gd name="T28" fmla="*/ 0 w 72"/>
                  <a:gd name="T29" fmla="*/ 0 h 58"/>
                  <a:gd name="T30" fmla="*/ 0 w 72"/>
                  <a:gd name="T31" fmla="*/ 0 h 58"/>
                  <a:gd name="T32" fmla="*/ 0 w 72"/>
                  <a:gd name="T33" fmla="*/ 0 h 58"/>
                  <a:gd name="T34" fmla="*/ 0 w 72"/>
                  <a:gd name="T35" fmla="*/ 0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30" name="Freeform 49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0 w 72"/>
                  <a:gd name="T1" fmla="*/ 1 h 56"/>
                  <a:gd name="T2" fmla="*/ 0 w 72"/>
                  <a:gd name="T3" fmla="*/ 0 h 56"/>
                  <a:gd name="T4" fmla="*/ 0 w 72"/>
                  <a:gd name="T5" fmla="*/ 0 h 56"/>
                  <a:gd name="T6" fmla="*/ 0 w 72"/>
                  <a:gd name="T7" fmla="*/ 0 h 56"/>
                  <a:gd name="T8" fmla="*/ 0 w 72"/>
                  <a:gd name="T9" fmla="*/ 0 h 56"/>
                  <a:gd name="T10" fmla="*/ 0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1 h 56"/>
                  <a:gd name="T18" fmla="*/ 0 w 72"/>
                  <a:gd name="T19" fmla="*/ 1 h 56"/>
                  <a:gd name="T20" fmla="*/ 0 w 72"/>
                  <a:gd name="T21" fmla="*/ 1 h 56"/>
                  <a:gd name="T22" fmla="*/ 0 w 72"/>
                  <a:gd name="T23" fmla="*/ 1 h 56"/>
                  <a:gd name="T24" fmla="*/ 0 w 72"/>
                  <a:gd name="T25" fmla="*/ 1 h 56"/>
                  <a:gd name="T26" fmla="*/ 0 w 72"/>
                  <a:gd name="T27" fmla="*/ 1 h 56"/>
                  <a:gd name="T28" fmla="*/ 0 w 72"/>
                  <a:gd name="T29" fmla="*/ 1 h 56"/>
                  <a:gd name="T30" fmla="*/ 0 w 72"/>
                  <a:gd name="T31" fmla="*/ 1 h 56"/>
                  <a:gd name="T32" fmla="*/ 0 w 72"/>
                  <a:gd name="T33" fmla="*/ 1 h 56"/>
                  <a:gd name="T34" fmla="*/ 0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31" name="Freeform 50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1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1 w 53"/>
                  <a:gd name="T7" fmla="*/ 1 h 72"/>
                  <a:gd name="T8" fmla="*/ 1 w 53"/>
                  <a:gd name="T9" fmla="*/ 1 h 72"/>
                  <a:gd name="T10" fmla="*/ 1 w 53"/>
                  <a:gd name="T11" fmla="*/ 1 h 72"/>
                  <a:gd name="T12" fmla="*/ 0 w 53"/>
                  <a:gd name="T13" fmla="*/ 1 h 72"/>
                  <a:gd name="T14" fmla="*/ 1 w 53"/>
                  <a:gd name="T15" fmla="*/ 1 h 72"/>
                  <a:gd name="T16" fmla="*/ 1 w 53"/>
                  <a:gd name="T17" fmla="*/ 1 h 72"/>
                  <a:gd name="T18" fmla="*/ 1 w 53"/>
                  <a:gd name="T19" fmla="*/ 1 h 72"/>
                  <a:gd name="T20" fmla="*/ 1 w 53"/>
                  <a:gd name="T21" fmla="*/ 1 h 72"/>
                  <a:gd name="T22" fmla="*/ 1 w 53"/>
                  <a:gd name="T23" fmla="*/ 1 h 72"/>
                  <a:gd name="T24" fmla="*/ 1 w 53"/>
                  <a:gd name="T25" fmla="*/ 1 h 72"/>
                  <a:gd name="T26" fmla="*/ 1 w 53"/>
                  <a:gd name="T27" fmla="*/ 1 h 72"/>
                  <a:gd name="T28" fmla="*/ 1 w 53"/>
                  <a:gd name="T29" fmla="*/ 1 h 72"/>
                  <a:gd name="T30" fmla="*/ 1 w 53"/>
                  <a:gd name="T31" fmla="*/ 1 h 72"/>
                  <a:gd name="T32" fmla="*/ 1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32" name="Freeform 51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1 h 57"/>
                  <a:gd name="T8" fmla="*/ 0 w 72"/>
                  <a:gd name="T9" fmla="*/ 1 h 57"/>
                  <a:gd name="T10" fmla="*/ 0 w 72"/>
                  <a:gd name="T11" fmla="*/ 1 h 57"/>
                  <a:gd name="T12" fmla="*/ 0 w 72"/>
                  <a:gd name="T13" fmla="*/ 1 h 57"/>
                  <a:gd name="T14" fmla="*/ 0 w 72"/>
                  <a:gd name="T15" fmla="*/ 1 h 57"/>
                  <a:gd name="T16" fmla="*/ 0 w 72"/>
                  <a:gd name="T17" fmla="*/ 1 h 57"/>
                  <a:gd name="T18" fmla="*/ 0 w 72"/>
                  <a:gd name="T19" fmla="*/ 1 h 57"/>
                  <a:gd name="T20" fmla="*/ 0 w 72"/>
                  <a:gd name="T21" fmla="*/ 1 h 57"/>
                  <a:gd name="T22" fmla="*/ 0 w 72"/>
                  <a:gd name="T23" fmla="*/ 1 h 57"/>
                  <a:gd name="T24" fmla="*/ 0 w 72"/>
                  <a:gd name="T25" fmla="*/ 1 h 57"/>
                  <a:gd name="T26" fmla="*/ 0 w 72"/>
                  <a:gd name="T27" fmla="*/ 1 h 57"/>
                  <a:gd name="T28" fmla="*/ 0 w 72"/>
                  <a:gd name="T29" fmla="*/ 0 h 57"/>
                  <a:gd name="T30" fmla="*/ 0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33" name="Freeform 52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 h 58"/>
                  <a:gd name="T2" fmla="*/ 0 w 72"/>
                  <a:gd name="T3" fmla="*/ 1 h 58"/>
                  <a:gd name="T4" fmla="*/ 0 w 72"/>
                  <a:gd name="T5" fmla="*/ 1 h 58"/>
                  <a:gd name="T6" fmla="*/ 0 w 72"/>
                  <a:gd name="T7" fmla="*/ 1 h 58"/>
                  <a:gd name="T8" fmla="*/ 0 w 72"/>
                  <a:gd name="T9" fmla="*/ 1 h 58"/>
                  <a:gd name="T10" fmla="*/ 0 w 72"/>
                  <a:gd name="T11" fmla="*/ 1 h 58"/>
                  <a:gd name="T12" fmla="*/ 0 w 72"/>
                  <a:gd name="T13" fmla="*/ 1 h 58"/>
                  <a:gd name="T14" fmla="*/ 0 w 72"/>
                  <a:gd name="T15" fmla="*/ 1 h 58"/>
                  <a:gd name="T16" fmla="*/ 0 w 72"/>
                  <a:gd name="T17" fmla="*/ 1 h 58"/>
                  <a:gd name="T18" fmla="*/ 0 w 72"/>
                  <a:gd name="T19" fmla="*/ 1 h 58"/>
                  <a:gd name="T20" fmla="*/ 0 w 72"/>
                  <a:gd name="T21" fmla="*/ 1 h 58"/>
                  <a:gd name="T22" fmla="*/ 0 w 72"/>
                  <a:gd name="T23" fmla="*/ 0 h 58"/>
                  <a:gd name="T24" fmla="*/ 0 w 72"/>
                  <a:gd name="T25" fmla="*/ 1 h 58"/>
                  <a:gd name="T26" fmla="*/ 0 w 72"/>
                  <a:gd name="T27" fmla="*/ 1 h 58"/>
                  <a:gd name="T28" fmla="*/ 0 w 72"/>
                  <a:gd name="T29" fmla="*/ 1 h 58"/>
                  <a:gd name="T30" fmla="*/ 0 w 72"/>
                  <a:gd name="T31" fmla="*/ 1 h 58"/>
                  <a:gd name="T32" fmla="*/ 0 w 72"/>
                  <a:gd name="T33" fmla="*/ 1 h 58"/>
                  <a:gd name="T34" fmla="*/ 0 w 72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34" name="Freeform 53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 w 144"/>
                  <a:gd name="T1" fmla="*/ 0 h 167"/>
                  <a:gd name="T2" fmla="*/ 1 w 144"/>
                  <a:gd name="T3" fmla="*/ 1 h 167"/>
                  <a:gd name="T4" fmla="*/ 1 w 144"/>
                  <a:gd name="T5" fmla="*/ 1 h 167"/>
                  <a:gd name="T6" fmla="*/ 1 w 144"/>
                  <a:gd name="T7" fmla="*/ 1 h 167"/>
                  <a:gd name="T8" fmla="*/ 1 w 144"/>
                  <a:gd name="T9" fmla="*/ 1 h 167"/>
                  <a:gd name="T10" fmla="*/ 1 w 144"/>
                  <a:gd name="T11" fmla="*/ 1 h 167"/>
                  <a:gd name="T12" fmla="*/ 1 w 144"/>
                  <a:gd name="T13" fmla="*/ 1 h 167"/>
                  <a:gd name="T14" fmla="*/ 1 w 144"/>
                  <a:gd name="T15" fmla="*/ 1 h 167"/>
                  <a:gd name="T16" fmla="*/ 1 w 144"/>
                  <a:gd name="T17" fmla="*/ 1 h 167"/>
                  <a:gd name="T18" fmla="*/ 1 w 144"/>
                  <a:gd name="T19" fmla="*/ 1 h 167"/>
                  <a:gd name="T20" fmla="*/ 1 w 144"/>
                  <a:gd name="T21" fmla="*/ 1 h 167"/>
                  <a:gd name="T22" fmla="*/ 0 w 144"/>
                  <a:gd name="T23" fmla="*/ 1 h 167"/>
                  <a:gd name="T24" fmla="*/ 1 w 144"/>
                  <a:gd name="T25" fmla="*/ 1 h 167"/>
                  <a:gd name="T26" fmla="*/ 1 w 144"/>
                  <a:gd name="T27" fmla="*/ 1 h 167"/>
                  <a:gd name="T28" fmla="*/ 1 w 144"/>
                  <a:gd name="T29" fmla="*/ 1 h 167"/>
                  <a:gd name="T30" fmla="*/ 1 w 144"/>
                  <a:gd name="T31" fmla="*/ 1 h 167"/>
                  <a:gd name="T32" fmla="*/ 1 w 144"/>
                  <a:gd name="T33" fmla="*/ 1 h 167"/>
                  <a:gd name="T34" fmla="*/ 1 w 144"/>
                  <a:gd name="T35" fmla="*/ 1 h 167"/>
                  <a:gd name="T36" fmla="*/ 1 w 144"/>
                  <a:gd name="T37" fmla="*/ 1 h 167"/>
                  <a:gd name="T38" fmla="*/ 1 w 144"/>
                  <a:gd name="T39" fmla="*/ 1 h 167"/>
                  <a:gd name="T40" fmla="*/ 1 w 144"/>
                  <a:gd name="T41" fmla="*/ 1 h 167"/>
                  <a:gd name="T42" fmla="*/ 1 w 144"/>
                  <a:gd name="T43" fmla="*/ 1 h 167"/>
                  <a:gd name="T44" fmla="*/ 1 w 144"/>
                  <a:gd name="T45" fmla="*/ 1 h 167"/>
                  <a:gd name="T46" fmla="*/ 1 w 144"/>
                  <a:gd name="T47" fmla="*/ 1 h 167"/>
                  <a:gd name="T48" fmla="*/ 1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35" name="Freeform 54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1 w 204"/>
                  <a:gd name="T1" fmla="*/ 0 h 82"/>
                  <a:gd name="T2" fmla="*/ 1 w 204"/>
                  <a:gd name="T3" fmla="*/ 0 h 82"/>
                  <a:gd name="T4" fmla="*/ 1 w 204"/>
                  <a:gd name="T5" fmla="*/ 0 h 82"/>
                  <a:gd name="T6" fmla="*/ 1 w 204"/>
                  <a:gd name="T7" fmla="*/ 0 h 82"/>
                  <a:gd name="T8" fmla="*/ 1 w 204"/>
                  <a:gd name="T9" fmla="*/ 0 h 82"/>
                  <a:gd name="T10" fmla="*/ 1 w 204"/>
                  <a:gd name="T11" fmla="*/ 0 h 82"/>
                  <a:gd name="T12" fmla="*/ 1 w 204"/>
                  <a:gd name="T13" fmla="*/ 0 h 82"/>
                  <a:gd name="T14" fmla="*/ 1 w 204"/>
                  <a:gd name="T15" fmla="*/ 0 h 82"/>
                  <a:gd name="T16" fmla="*/ 1 w 204"/>
                  <a:gd name="T17" fmla="*/ 0 h 82"/>
                  <a:gd name="T18" fmla="*/ 1 w 204"/>
                  <a:gd name="T19" fmla="*/ 0 h 82"/>
                  <a:gd name="T20" fmla="*/ 1 w 204"/>
                  <a:gd name="T21" fmla="*/ 0 h 82"/>
                  <a:gd name="T22" fmla="*/ 1 w 204"/>
                  <a:gd name="T23" fmla="*/ 0 h 82"/>
                  <a:gd name="T24" fmla="*/ 1 w 204"/>
                  <a:gd name="T25" fmla="*/ 0 h 82"/>
                  <a:gd name="T26" fmla="*/ 1 w 204"/>
                  <a:gd name="T27" fmla="*/ 0 h 82"/>
                  <a:gd name="T28" fmla="*/ 1 w 204"/>
                  <a:gd name="T29" fmla="*/ 0 h 82"/>
                  <a:gd name="T30" fmla="*/ 1 w 204"/>
                  <a:gd name="T31" fmla="*/ 0 h 82"/>
                  <a:gd name="T32" fmla="*/ 1 w 204"/>
                  <a:gd name="T33" fmla="*/ 0 h 82"/>
                  <a:gd name="T34" fmla="*/ 1 w 204"/>
                  <a:gd name="T35" fmla="*/ 0 h 82"/>
                  <a:gd name="T36" fmla="*/ 0 w 204"/>
                  <a:gd name="T37" fmla="*/ 0 h 82"/>
                  <a:gd name="T38" fmla="*/ 1 w 204"/>
                  <a:gd name="T39" fmla="*/ 0 h 82"/>
                  <a:gd name="T40" fmla="*/ 1 w 204"/>
                  <a:gd name="T41" fmla="*/ 0 h 82"/>
                  <a:gd name="T42" fmla="*/ 1 w 204"/>
                  <a:gd name="T43" fmla="*/ 0 h 82"/>
                  <a:gd name="T44" fmla="*/ 1 w 204"/>
                  <a:gd name="T45" fmla="*/ 0 h 82"/>
                  <a:gd name="T46" fmla="*/ 1 w 204"/>
                  <a:gd name="T47" fmla="*/ 0 h 82"/>
                  <a:gd name="T48" fmla="*/ 1 w 204"/>
                  <a:gd name="T49" fmla="*/ 0 h 82"/>
                  <a:gd name="T50" fmla="*/ 1 w 204"/>
                  <a:gd name="T51" fmla="*/ 0 h 82"/>
                  <a:gd name="T52" fmla="*/ 1 w 204"/>
                  <a:gd name="T53" fmla="*/ 0 h 82"/>
                  <a:gd name="T54" fmla="*/ 1 w 204"/>
                  <a:gd name="T55" fmla="*/ 0 h 82"/>
                  <a:gd name="T56" fmla="*/ 1 w 204"/>
                  <a:gd name="T57" fmla="*/ 0 h 82"/>
                  <a:gd name="T58" fmla="*/ 1 w 204"/>
                  <a:gd name="T59" fmla="*/ 0 h 82"/>
                  <a:gd name="T60" fmla="*/ 1 w 204"/>
                  <a:gd name="T61" fmla="*/ 0 h 82"/>
                  <a:gd name="T62" fmla="*/ 1 w 204"/>
                  <a:gd name="T63" fmla="*/ 0 h 82"/>
                  <a:gd name="T64" fmla="*/ 1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36" name="Freeform 55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1 w 84"/>
                  <a:gd name="T3" fmla="*/ 1 h 208"/>
                  <a:gd name="T4" fmla="*/ 1 w 84"/>
                  <a:gd name="T5" fmla="*/ 1 h 208"/>
                  <a:gd name="T6" fmla="*/ 1 w 84"/>
                  <a:gd name="T7" fmla="*/ 1 h 208"/>
                  <a:gd name="T8" fmla="*/ 1 w 84"/>
                  <a:gd name="T9" fmla="*/ 1 h 208"/>
                  <a:gd name="T10" fmla="*/ 1 w 84"/>
                  <a:gd name="T11" fmla="*/ 1 h 208"/>
                  <a:gd name="T12" fmla="*/ 1 w 84"/>
                  <a:gd name="T13" fmla="*/ 1 h 208"/>
                  <a:gd name="T14" fmla="*/ 1 w 84"/>
                  <a:gd name="T15" fmla="*/ 1 h 208"/>
                  <a:gd name="T16" fmla="*/ 1 w 84"/>
                  <a:gd name="T17" fmla="*/ 1 h 208"/>
                  <a:gd name="T18" fmla="*/ 1 w 84"/>
                  <a:gd name="T19" fmla="*/ 1 h 208"/>
                  <a:gd name="T20" fmla="*/ 1 w 84"/>
                  <a:gd name="T21" fmla="*/ 1 h 208"/>
                  <a:gd name="T22" fmla="*/ 1 w 84"/>
                  <a:gd name="T23" fmla="*/ 1 h 208"/>
                  <a:gd name="T24" fmla="*/ 1 w 84"/>
                  <a:gd name="T25" fmla="*/ 1 h 208"/>
                  <a:gd name="T26" fmla="*/ 0 w 84"/>
                  <a:gd name="T27" fmla="*/ 1 h 208"/>
                  <a:gd name="T28" fmla="*/ 1 w 84"/>
                  <a:gd name="T29" fmla="*/ 1 h 208"/>
                  <a:gd name="T30" fmla="*/ 1 w 84"/>
                  <a:gd name="T31" fmla="*/ 1 h 208"/>
                  <a:gd name="T32" fmla="*/ 1 w 84"/>
                  <a:gd name="T33" fmla="*/ 1 h 208"/>
                  <a:gd name="T34" fmla="*/ 1 w 84"/>
                  <a:gd name="T35" fmla="*/ 1 h 208"/>
                  <a:gd name="T36" fmla="*/ 1 w 84"/>
                  <a:gd name="T37" fmla="*/ 1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37" name="Freeform 56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1 w 144"/>
                  <a:gd name="T5" fmla="*/ 0 h 170"/>
                  <a:gd name="T6" fmla="*/ 1 w 144"/>
                  <a:gd name="T7" fmla="*/ 0 h 170"/>
                  <a:gd name="T8" fmla="*/ 1 w 144"/>
                  <a:gd name="T9" fmla="*/ 0 h 170"/>
                  <a:gd name="T10" fmla="*/ 1 w 144"/>
                  <a:gd name="T11" fmla="*/ 0 h 170"/>
                  <a:gd name="T12" fmla="*/ 1 w 144"/>
                  <a:gd name="T13" fmla="*/ 0 h 170"/>
                  <a:gd name="T14" fmla="*/ 1 w 144"/>
                  <a:gd name="T15" fmla="*/ 0 h 170"/>
                  <a:gd name="T16" fmla="*/ 1 w 144"/>
                  <a:gd name="T17" fmla="*/ 0 h 170"/>
                  <a:gd name="T18" fmla="*/ 1 w 144"/>
                  <a:gd name="T19" fmla="*/ 0 h 170"/>
                  <a:gd name="T20" fmla="*/ 1 w 144"/>
                  <a:gd name="T21" fmla="*/ 0 h 170"/>
                  <a:gd name="T22" fmla="*/ 1 w 144"/>
                  <a:gd name="T23" fmla="*/ 0 h 170"/>
                  <a:gd name="T24" fmla="*/ 1 w 144"/>
                  <a:gd name="T25" fmla="*/ 0 h 170"/>
                  <a:gd name="T26" fmla="*/ 1 w 144"/>
                  <a:gd name="T27" fmla="*/ 0 h 170"/>
                  <a:gd name="T28" fmla="*/ 1 w 144"/>
                  <a:gd name="T29" fmla="*/ 0 h 170"/>
                  <a:gd name="T30" fmla="*/ 1 w 144"/>
                  <a:gd name="T31" fmla="*/ 0 h 170"/>
                  <a:gd name="T32" fmla="*/ 1 w 144"/>
                  <a:gd name="T33" fmla="*/ 0 h 170"/>
                  <a:gd name="T34" fmla="*/ 1 w 144"/>
                  <a:gd name="T35" fmla="*/ 0 h 170"/>
                  <a:gd name="T36" fmla="*/ 1 w 144"/>
                  <a:gd name="T37" fmla="*/ 0 h 170"/>
                  <a:gd name="T38" fmla="*/ 1 w 144"/>
                  <a:gd name="T39" fmla="*/ 0 h 170"/>
                  <a:gd name="T40" fmla="*/ 1 w 144"/>
                  <a:gd name="T41" fmla="*/ 0 h 170"/>
                  <a:gd name="T42" fmla="*/ 1 w 144"/>
                  <a:gd name="T43" fmla="*/ 0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38" name="Freeform 57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0 h 103"/>
                  <a:gd name="T2" fmla="*/ 0 w 199"/>
                  <a:gd name="T3" fmla="*/ 0 h 103"/>
                  <a:gd name="T4" fmla="*/ 0 w 199"/>
                  <a:gd name="T5" fmla="*/ 0 h 103"/>
                  <a:gd name="T6" fmla="*/ 0 w 199"/>
                  <a:gd name="T7" fmla="*/ 0 h 103"/>
                  <a:gd name="T8" fmla="*/ 0 w 199"/>
                  <a:gd name="T9" fmla="*/ 0 h 103"/>
                  <a:gd name="T10" fmla="*/ 0 w 199"/>
                  <a:gd name="T11" fmla="*/ 0 h 103"/>
                  <a:gd name="T12" fmla="*/ 0 w 199"/>
                  <a:gd name="T13" fmla="*/ 0 h 103"/>
                  <a:gd name="T14" fmla="*/ 0 w 199"/>
                  <a:gd name="T15" fmla="*/ 0 h 103"/>
                  <a:gd name="T16" fmla="*/ 0 w 199"/>
                  <a:gd name="T17" fmla="*/ 0 h 103"/>
                  <a:gd name="T18" fmla="*/ 0 w 199"/>
                  <a:gd name="T19" fmla="*/ 0 h 103"/>
                  <a:gd name="T20" fmla="*/ 0 w 199"/>
                  <a:gd name="T21" fmla="*/ 0 h 103"/>
                  <a:gd name="T22" fmla="*/ 0 w 199"/>
                  <a:gd name="T23" fmla="*/ 0 h 103"/>
                  <a:gd name="T24" fmla="*/ 0 w 199"/>
                  <a:gd name="T25" fmla="*/ 0 h 103"/>
                  <a:gd name="T26" fmla="*/ 0 w 199"/>
                  <a:gd name="T27" fmla="*/ 0 h 103"/>
                  <a:gd name="T28" fmla="*/ 0 w 199"/>
                  <a:gd name="T29" fmla="*/ 0 h 103"/>
                  <a:gd name="T30" fmla="*/ 0 w 199"/>
                  <a:gd name="T31" fmla="*/ 0 h 103"/>
                  <a:gd name="T32" fmla="*/ 0 w 199"/>
                  <a:gd name="T33" fmla="*/ 0 h 103"/>
                  <a:gd name="T34" fmla="*/ 0 w 199"/>
                  <a:gd name="T35" fmla="*/ 0 h 103"/>
                  <a:gd name="T36" fmla="*/ 0 w 199"/>
                  <a:gd name="T37" fmla="*/ 0 h 103"/>
                  <a:gd name="T38" fmla="*/ 0 w 199"/>
                  <a:gd name="T39" fmla="*/ 0 h 103"/>
                  <a:gd name="T40" fmla="*/ 0 w 199"/>
                  <a:gd name="T41" fmla="*/ 0 h 103"/>
                  <a:gd name="T42" fmla="*/ 0 w 199"/>
                  <a:gd name="T43" fmla="*/ 0 h 103"/>
                  <a:gd name="T44" fmla="*/ 0 w 199"/>
                  <a:gd name="T45" fmla="*/ 0 h 103"/>
                  <a:gd name="T46" fmla="*/ 0 w 199"/>
                  <a:gd name="T47" fmla="*/ 0 h 103"/>
                  <a:gd name="T48" fmla="*/ 0 w 199"/>
                  <a:gd name="T49" fmla="*/ 0 h 103"/>
                  <a:gd name="T50" fmla="*/ 0 w 199"/>
                  <a:gd name="T51" fmla="*/ 0 h 103"/>
                  <a:gd name="T52" fmla="*/ 0 w 199"/>
                  <a:gd name="T53" fmla="*/ 0 h 103"/>
                  <a:gd name="T54" fmla="*/ 0 w 199"/>
                  <a:gd name="T55" fmla="*/ 0 h 103"/>
                  <a:gd name="T56" fmla="*/ 0 w 199"/>
                  <a:gd name="T57" fmla="*/ 0 h 103"/>
                  <a:gd name="T58" fmla="*/ 0 w 199"/>
                  <a:gd name="T59" fmla="*/ 0 h 103"/>
                  <a:gd name="T60" fmla="*/ 0 w 199"/>
                  <a:gd name="T61" fmla="*/ 0 h 103"/>
                  <a:gd name="T62" fmla="*/ 0 w 199"/>
                  <a:gd name="T63" fmla="*/ 0 h 103"/>
                  <a:gd name="T64" fmla="*/ 0 w 199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39" name="Freeform 58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0 w 107"/>
                  <a:gd name="T1" fmla="*/ 0 h 195"/>
                  <a:gd name="T2" fmla="*/ 0 w 107"/>
                  <a:gd name="T3" fmla="*/ 1 h 195"/>
                  <a:gd name="T4" fmla="*/ 0 w 107"/>
                  <a:gd name="T5" fmla="*/ 1 h 195"/>
                  <a:gd name="T6" fmla="*/ 0 w 107"/>
                  <a:gd name="T7" fmla="*/ 1 h 195"/>
                  <a:gd name="T8" fmla="*/ 0 w 107"/>
                  <a:gd name="T9" fmla="*/ 1 h 195"/>
                  <a:gd name="T10" fmla="*/ 0 w 107"/>
                  <a:gd name="T11" fmla="*/ 1 h 195"/>
                  <a:gd name="T12" fmla="*/ 0 w 107"/>
                  <a:gd name="T13" fmla="*/ 1 h 195"/>
                  <a:gd name="T14" fmla="*/ 0 w 107"/>
                  <a:gd name="T15" fmla="*/ 1 h 195"/>
                  <a:gd name="T16" fmla="*/ 0 w 107"/>
                  <a:gd name="T17" fmla="*/ 1 h 195"/>
                  <a:gd name="T18" fmla="*/ 0 w 107"/>
                  <a:gd name="T19" fmla="*/ 1 h 195"/>
                  <a:gd name="T20" fmla="*/ 0 w 107"/>
                  <a:gd name="T21" fmla="*/ 1 h 195"/>
                  <a:gd name="T22" fmla="*/ 0 w 107"/>
                  <a:gd name="T23" fmla="*/ 1 h 195"/>
                  <a:gd name="T24" fmla="*/ 0 w 107"/>
                  <a:gd name="T25" fmla="*/ 1 h 195"/>
                  <a:gd name="T26" fmla="*/ 0 w 107"/>
                  <a:gd name="T27" fmla="*/ 1 h 195"/>
                  <a:gd name="T28" fmla="*/ 0 w 107"/>
                  <a:gd name="T29" fmla="*/ 1 h 195"/>
                  <a:gd name="T30" fmla="*/ 0 w 107"/>
                  <a:gd name="T31" fmla="*/ 1 h 195"/>
                  <a:gd name="T32" fmla="*/ 0 w 107"/>
                  <a:gd name="T33" fmla="*/ 1 h 195"/>
                  <a:gd name="T34" fmla="*/ 0 w 107"/>
                  <a:gd name="T35" fmla="*/ 1 h 195"/>
                  <a:gd name="T36" fmla="*/ 0 w 107"/>
                  <a:gd name="T37" fmla="*/ 1 h 195"/>
                  <a:gd name="T38" fmla="*/ 0 w 107"/>
                  <a:gd name="T39" fmla="*/ 1 h 195"/>
                  <a:gd name="T40" fmla="*/ 0 w 107"/>
                  <a:gd name="T41" fmla="*/ 1 h 195"/>
                  <a:gd name="T42" fmla="*/ 0 w 107"/>
                  <a:gd name="T43" fmla="*/ 1 h 195"/>
                  <a:gd name="T44" fmla="*/ 0 w 107"/>
                  <a:gd name="T45" fmla="*/ 1 h 195"/>
                  <a:gd name="T46" fmla="*/ 0 w 107"/>
                  <a:gd name="T47" fmla="*/ 1 h 195"/>
                  <a:gd name="T48" fmla="*/ 0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40" name="Freeform 59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0 w 183"/>
                  <a:gd name="T1" fmla="*/ 0 h 126"/>
                  <a:gd name="T2" fmla="*/ 0 w 183"/>
                  <a:gd name="T3" fmla="*/ 1 h 126"/>
                  <a:gd name="T4" fmla="*/ 0 w 183"/>
                  <a:gd name="T5" fmla="*/ 1 h 126"/>
                  <a:gd name="T6" fmla="*/ 0 w 183"/>
                  <a:gd name="T7" fmla="*/ 1 h 126"/>
                  <a:gd name="T8" fmla="*/ 0 w 183"/>
                  <a:gd name="T9" fmla="*/ 1 h 126"/>
                  <a:gd name="T10" fmla="*/ 0 w 183"/>
                  <a:gd name="T11" fmla="*/ 1 h 126"/>
                  <a:gd name="T12" fmla="*/ 0 w 183"/>
                  <a:gd name="T13" fmla="*/ 1 h 126"/>
                  <a:gd name="T14" fmla="*/ 0 w 183"/>
                  <a:gd name="T15" fmla="*/ 1 h 126"/>
                  <a:gd name="T16" fmla="*/ 0 w 183"/>
                  <a:gd name="T17" fmla="*/ 1 h 126"/>
                  <a:gd name="T18" fmla="*/ 0 w 183"/>
                  <a:gd name="T19" fmla="*/ 1 h 126"/>
                  <a:gd name="T20" fmla="*/ 0 w 183"/>
                  <a:gd name="T21" fmla="*/ 1 h 126"/>
                  <a:gd name="T22" fmla="*/ 0 w 183"/>
                  <a:gd name="T23" fmla="*/ 1 h 126"/>
                  <a:gd name="T24" fmla="*/ 0 w 183"/>
                  <a:gd name="T25" fmla="*/ 1 h 126"/>
                  <a:gd name="T26" fmla="*/ 0 w 183"/>
                  <a:gd name="T27" fmla="*/ 1 h 126"/>
                  <a:gd name="T28" fmla="*/ 0 w 183"/>
                  <a:gd name="T29" fmla="*/ 1 h 126"/>
                  <a:gd name="T30" fmla="*/ 0 w 183"/>
                  <a:gd name="T31" fmla="*/ 1 h 126"/>
                  <a:gd name="T32" fmla="*/ 0 w 183"/>
                  <a:gd name="T33" fmla="*/ 1 h 126"/>
                  <a:gd name="T34" fmla="*/ 0 w 183"/>
                  <a:gd name="T35" fmla="*/ 1 h 126"/>
                  <a:gd name="T36" fmla="*/ 0 w 183"/>
                  <a:gd name="T37" fmla="*/ 1 h 126"/>
                  <a:gd name="T38" fmla="*/ 0 w 183"/>
                  <a:gd name="T39" fmla="*/ 1 h 126"/>
                  <a:gd name="T40" fmla="*/ 0 w 183"/>
                  <a:gd name="T41" fmla="*/ 1 h 126"/>
                  <a:gd name="T42" fmla="*/ 0 w 183"/>
                  <a:gd name="T43" fmla="*/ 1 h 126"/>
                  <a:gd name="T44" fmla="*/ 0 w 183"/>
                  <a:gd name="T45" fmla="*/ 1 h 126"/>
                  <a:gd name="T46" fmla="*/ 0 w 183"/>
                  <a:gd name="T47" fmla="*/ 1 h 126"/>
                  <a:gd name="T48" fmla="*/ 0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41" name="Freeform 60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1 w 102"/>
                  <a:gd name="T3" fmla="*/ 0 h 197"/>
                  <a:gd name="T4" fmla="*/ 1 w 102"/>
                  <a:gd name="T5" fmla="*/ 0 h 197"/>
                  <a:gd name="T6" fmla="*/ 1 w 102"/>
                  <a:gd name="T7" fmla="*/ 0 h 197"/>
                  <a:gd name="T8" fmla="*/ 1 w 102"/>
                  <a:gd name="T9" fmla="*/ 0 h 197"/>
                  <a:gd name="T10" fmla="*/ 1 w 102"/>
                  <a:gd name="T11" fmla="*/ 0 h 197"/>
                  <a:gd name="T12" fmla="*/ 1 w 102"/>
                  <a:gd name="T13" fmla="*/ 0 h 197"/>
                  <a:gd name="T14" fmla="*/ 1 w 102"/>
                  <a:gd name="T15" fmla="*/ 0 h 197"/>
                  <a:gd name="T16" fmla="*/ 1 w 102"/>
                  <a:gd name="T17" fmla="*/ 0 h 197"/>
                  <a:gd name="T18" fmla="*/ 1 w 102"/>
                  <a:gd name="T19" fmla="*/ 0 h 197"/>
                  <a:gd name="T20" fmla="*/ 1 w 102"/>
                  <a:gd name="T21" fmla="*/ 0 h 197"/>
                  <a:gd name="T22" fmla="*/ 1 w 102"/>
                  <a:gd name="T23" fmla="*/ 0 h 197"/>
                  <a:gd name="T24" fmla="*/ 1 w 102"/>
                  <a:gd name="T25" fmla="*/ 0 h 197"/>
                  <a:gd name="T26" fmla="*/ 1 w 102"/>
                  <a:gd name="T27" fmla="*/ 0 h 197"/>
                  <a:gd name="T28" fmla="*/ 1 w 102"/>
                  <a:gd name="T29" fmla="*/ 0 h 197"/>
                  <a:gd name="T30" fmla="*/ 1 w 102"/>
                  <a:gd name="T31" fmla="*/ 0 h 197"/>
                  <a:gd name="T32" fmla="*/ 1 w 102"/>
                  <a:gd name="T33" fmla="*/ 0 h 197"/>
                  <a:gd name="T34" fmla="*/ 1 w 102"/>
                  <a:gd name="T35" fmla="*/ 0 h 197"/>
                  <a:gd name="T36" fmla="*/ 1 w 102"/>
                  <a:gd name="T37" fmla="*/ 0 h 197"/>
                  <a:gd name="T38" fmla="*/ 1 w 102"/>
                  <a:gd name="T39" fmla="*/ 0 h 197"/>
                  <a:gd name="T40" fmla="*/ 1 w 102"/>
                  <a:gd name="T41" fmla="*/ 0 h 197"/>
                  <a:gd name="T42" fmla="*/ 1 w 102"/>
                  <a:gd name="T43" fmla="*/ 0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42" name="Freeform 61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1 w 180"/>
                  <a:gd name="T5" fmla="*/ 0 h 129"/>
                  <a:gd name="T6" fmla="*/ 1 w 180"/>
                  <a:gd name="T7" fmla="*/ 0 h 129"/>
                  <a:gd name="T8" fmla="*/ 1 w 180"/>
                  <a:gd name="T9" fmla="*/ 0 h 129"/>
                  <a:gd name="T10" fmla="*/ 1 w 180"/>
                  <a:gd name="T11" fmla="*/ 0 h 129"/>
                  <a:gd name="T12" fmla="*/ 1 w 180"/>
                  <a:gd name="T13" fmla="*/ 0 h 129"/>
                  <a:gd name="T14" fmla="*/ 1 w 180"/>
                  <a:gd name="T15" fmla="*/ 0 h 129"/>
                  <a:gd name="T16" fmla="*/ 1 w 180"/>
                  <a:gd name="T17" fmla="*/ 0 h 129"/>
                  <a:gd name="T18" fmla="*/ 1 w 180"/>
                  <a:gd name="T19" fmla="*/ 0 h 129"/>
                  <a:gd name="T20" fmla="*/ 1 w 180"/>
                  <a:gd name="T21" fmla="*/ 0 h 129"/>
                  <a:gd name="T22" fmla="*/ 1 w 180"/>
                  <a:gd name="T23" fmla="*/ 0 h 129"/>
                  <a:gd name="T24" fmla="*/ 1 w 180"/>
                  <a:gd name="T25" fmla="*/ 0 h 129"/>
                  <a:gd name="T26" fmla="*/ 1 w 180"/>
                  <a:gd name="T27" fmla="*/ 0 h 129"/>
                  <a:gd name="T28" fmla="*/ 1 w 180"/>
                  <a:gd name="T29" fmla="*/ 0 h 129"/>
                  <a:gd name="T30" fmla="*/ 1 w 180"/>
                  <a:gd name="T31" fmla="*/ 0 h 129"/>
                  <a:gd name="T32" fmla="*/ 1 w 180"/>
                  <a:gd name="T33" fmla="*/ 0 h 129"/>
                  <a:gd name="T34" fmla="*/ 1 w 180"/>
                  <a:gd name="T35" fmla="*/ 0 h 129"/>
                  <a:gd name="T36" fmla="*/ 1 w 180"/>
                  <a:gd name="T37" fmla="*/ 0 h 129"/>
                  <a:gd name="T38" fmla="*/ 1 w 180"/>
                  <a:gd name="T39" fmla="*/ 0 h 129"/>
                  <a:gd name="T40" fmla="*/ 1 w 180"/>
                  <a:gd name="T41" fmla="*/ 0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43" name="Freeform 62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0 h 85"/>
                  <a:gd name="T2" fmla="*/ 1 w 206"/>
                  <a:gd name="T3" fmla="*/ 0 h 85"/>
                  <a:gd name="T4" fmla="*/ 1 w 206"/>
                  <a:gd name="T5" fmla="*/ 0 h 85"/>
                  <a:gd name="T6" fmla="*/ 1 w 206"/>
                  <a:gd name="T7" fmla="*/ 0 h 85"/>
                  <a:gd name="T8" fmla="*/ 1 w 206"/>
                  <a:gd name="T9" fmla="*/ 0 h 85"/>
                  <a:gd name="T10" fmla="*/ 1 w 206"/>
                  <a:gd name="T11" fmla="*/ 0 h 85"/>
                  <a:gd name="T12" fmla="*/ 1 w 206"/>
                  <a:gd name="T13" fmla="*/ 0 h 85"/>
                  <a:gd name="T14" fmla="*/ 1 w 206"/>
                  <a:gd name="T15" fmla="*/ 0 h 85"/>
                  <a:gd name="T16" fmla="*/ 1 w 206"/>
                  <a:gd name="T17" fmla="*/ 0 h 85"/>
                  <a:gd name="T18" fmla="*/ 1 w 206"/>
                  <a:gd name="T19" fmla="*/ 0 h 85"/>
                  <a:gd name="T20" fmla="*/ 1 w 206"/>
                  <a:gd name="T21" fmla="*/ 0 h 85"/>
                  <a:gd name="T22" fmla="*/ 1 w 206"/>
                  <a:gd name="T23" fmla="*/ 0 h 85"/>
                  <a:gd name="T24" fmla="*/ 1 w 206"/>
                  <a:gd name="T25" fmla="*/ 0 h 85"/>
                  <a:gd name="T26" fmla="*/ 1 w 206"/>
                  <a:gd name="T27" fmla="*/ 0 h 85"/>
                  <a:gd name="T28" fmla="*/ 1 w 206"/>
                  <a:gd name="T29" fmla="*/ 0 h 85"/>
                  <a:gd name="T30" fmla="*/ 1 w 206"/>
                  <a:gd name="T31" fmla="*/ 0 h 85"/>
                  <a:gd name="T32" fmla="*/ 1 w 206"/>
                  <a:gd name="T33" fmla="*/ 0 h 85"/>
                  <a:gd name="T34" fmla="*/ 1 w 206"/>
                  <a:gd name="T35" fmla="*/ 0 h 85"/>
                  <a:gd name="T36" fmla="*/ 1 w 206"/>
                  <a:gd name="T37" fmla="*/ 0 h 85"/>
                  <a:gd name="T38" fmla="*/ 1 w 206"/>
                  <a:gd name="T39" fmla="*/ 0 h 85"/>
                  <a:gd name="T40" fmla="*/ 1 w 206"/>
                  <a:gd name="T41" fmla="*/ 0 h 85"/>
                  <a:gd name="T42" fmla="*/ 1 w 206"/>
                  <a:gd name="T43" fmla="*/ 0 h 85"/>
                  <a:gd name="T44" fmla="*/ 1 w 206"/>
                  <a:gd name="T45" fmla="*/ 0 h 85"/>
                  <a:gd name="T46" fmla="*/ 1 w 206"/>
                  <a:gd name="T47" fmla="*/ 0 h 85"/>
                  <a:gd name="T48" fmla="*/ 1 w 206"/>
                  <a:gd name="T49" fmla="*/ 0 h 85"/>
                  <a:gd name="T50" fmla="*/ 1 w 206"/>
                  <a:gd name="T51" fmla="*/ 0 h 85"/>
                  <a:gd name="T52" fmla="*/ 1 w 206"/>
                  <a:gd name="T53" fmla="*/ 0 h 85"/>
                  <a:gd name="T54" fmla="*/ 1 w 206"/>
                  <a:gd name="T55" fmla="*/ 0 h 85"/>
                  <a:gd name="T56" fmla="*/ 1 w 206"/>
                  <a:gd name="T57" fmla="*/ 0 h 85"/>
                  <a:gd name="T58" fmla="*/ 1 w 206"/>
                  <a:gd name="T59" fmla="*/ 0 h 85"/>
                  <a:gd name="T60" fmla="*/ 1 w 206"/>
                  <a:gd name="T61" fmla="*/ 0 h 85"/>
                  <a:gd name="T62" fmla="*/ 1 w 206"/>
                  <a:gd name="T63" fmla="*/ 0 h 85"/>
                  <a:gd name="T64" fmla="*/ 0 w 206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44" name="Freeform 63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1 w 147"/>
                  <a:gd name="T3" fmla="*/ 0 h 95"/>
                  <a:gd name="T4" fmla="*/ 1 w 147"/>
                  <a:gd name="T5" fmla="*/ 0 h 95"/>
                  <a:gd name="T6" fmla="*/ 1 w 147"/>
                  <a:gd name="T7" fmla="*/ 0 h 95"/>
                  <a:gd name="T8" fmla="*/ 1 w 147"/>
                  <a:gd name="T9" fmla="*/ 0 h 95"/>
                  <a:gd name="T10" fmla="*/ 1 w 147"/>
                  <a:gd name="T11" fmla="*/ 0 h 95"/>
                  <a:gd name="T12" fmla="*/ 1 w 147"/>
                  <a:gd name="T13" fmla="*/ 0 h 95"/>
                  <a:gd name="T14" fmla="*/ 1 w 147"/>
                  <a:gd name="T15" fmla="*/ 0 h 95"/>
                  <a:gd name="T16" fmla="*/ 1 w 147"/>
                  <a:gd name="T17" fmla="*/ 0 h 95"/>
                  <a:gd name="T18" fmla="*/ 1 w 147"/>
                  <a:gd name="T19" fmla="*/ 0 h 95"/>
                  <a:gd name="T20" fmla="*/ 1 w 147"/>
                  <a:gd name="T21" fmla="*/ 0 h 95"/>
                  <a:gd name="T22" fmla="*/ 1 w 147"/>
                  <a:gd name="T23" fmla="*/ 0 h 95"/>
                  <a:gd name="T24" fmla="*/ 1 w 147"/>
                  <a:gd name="T25" fmla="*/ 0 h 95"/>
                  <a:gd name="T26" fmla="*/ 1 w 147"/>
                  <a:gd name="T27" fmla="*/ 0 h 95"/>
                  <a:gd name="T28" fmla="*/ 1 w 147"/>
                  <a:gd name="T29" fmla="*/ 0 h 95"/>
                  <a:gd name="T30" fmla="*/ 1 w 147"/>
                  <a:gd name="T31" fmla="*/ 0 h 95"/>
                  <a:gd name="T32" fmla="*/ 1 w 147"/>
                  <a:gd name="T33" fmla="*/ 0 h 95"/>
                  <a:gd name="T34" fmla="*/ 1 w 147"/>
                  <a:gd name="T35" fmla="*/ 0 h 95"/>
                  <a:gd name="T36" fmla="*/ 1 w 147"/>
                  <a:gd name="T37" fmla="*/ 0 h 95"/>
                  <a:gd name="T38" fmla="*/ 1 w 147"/>
                  <a:gd name="T39" fmla="*/ 0 h 95"/>
                  <a:gd name="T40" fmla="*/ 1 w 147"/>
                  <a:gd name="T41" fmla="*/ 0 h 95"/>
                  <a:gd name="T42" fmla="*/ 1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45" name="Freeform 64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0 w 87"/>
                  <a:gd name="T3" fmla="*/ 1 h 154"/>
                  <a:gd name="T4" fmla="*/ 0 w 87"/>
                  <a:gd name="T5" fmla="*/ 1 h 154"/>
                  <a:gd name="T6" fmla="*/ 0 w 87"/>
                  <a:gd name="T7" fmla="*/ 1 h 154"/>
                  <a:gd name="T8" fmla="*/ 0 w 87"/>
                  <a:gd name="T9" fmla="*/ 1 h 154"/>
                  <a:gd name="T10" fmla="*/ 0 w 87"/>
                  <a:gd name="T11" fmla="*/ 1 h 154"/>
                  <a:gd name="T12" fmla="*/ 0 w 87"/>
                  <a:gd name="T13" fmla="*/ 1 h 154"/>
                  <a:gd name="T14" fmla="*/ 0 w 87"/>
                  <a:gd name="T15" fmla="*/ 1 h 154"/>
                  <a:gd name="T16" fmla="*/ 0 w 87"/>
                  <a:gd name="T17" fmla="*/ 1 h 154"/>
                  <a:gd name="T18" fmla="*/ 0 w 87"/>
                  <a:gd name="T19" fmla="*/ 1 h 154"/>
                  <a:gd name="T20" fmla="*/ 0 w 87"/>
                  <a:gd name="T21" fmla="*/ 1 h 154"/>
                  <a:gd name="T22" fmla="*/ 0 w 87"/>
                  <a:gd name="T23" fmla="*/ 1 h 154"/>
                  <a:gd name="T24" fmla="*/ 0 w 87"/>
                  <a:gd name="T25" fmla="*/ 1 h 154"/>
                  <a:gd name="T26" fmla="*/ 0 w 87"/>
                  <a:gd name="T27" fmla="*/ 1 h 154"/>
                  <a:gd name="T28" fmla="*/ 0 w 87"/>
                  <a:gd name="T29" fmla="*/ 1 h 154"/>
                  <a:gd name="T30" fmla="*/ 0 w 87"/>
                  <a:gd name="T31" fmla="*/ 1 h 154"/>
                  <a:gd name="T32" fmla="*/ 0 w 87"/>
                  <a:gd name="T33" fmla="*/ 1 h 154"/>
                  <a:gd name="T34" fmla="*/ 0 w 87"/>
                  <a:gd name="T35" fmla="*/ 1 h 154"/>
                  <a:gd name="T36" fmla="*/ 0 w 87"/>
                  <a:gd name="T37" fmla="*/ 1 h 154"/>
                  <a:gd name="T38" fmla="*/ 0 w 87"/>
                  <a:gd name="T39" fmla="*/ 1 h 154"/>
                  <a:gd name="T40" fmla="*/ 0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46" name="Freeform 65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0 h 69"/>
                  <a:gd name="T2" fmla="*/ 1 w 161"/>
                  <a:gd name="T3" fmla="*/ 0 h 69"/>
                  <a:gd name="T4" fmla="*/ 1 w 161"/>
                  <a:gd name="T5" fmla="*/ 0 h 69"/>
                  <a:gd name="T6" fmla="*/ 1 w 161"/>
                  <a:gd name="T7" fmla="*/ 0 h 69"/>
                  <a:gd name="T8" fmla="*/ 1 w 161"/>
                  <a:gd name="T9" fmla="*/ 0 h 69"/>
                  <a:gd name="T10" fmla="*/ 1 w 161"/>
                  <a:gd name="T11" fmla="*/ 0 h 69"/>
                  <a:gd name="T12" fmla="*/ 1 w 161"/>
                  <a:gd name="T13" fmla="*/ 0 h 69"/>
                  <a:gd name="T14" fmla="*/ 1 w 161"/>
                  <a:gd name="T15" fmla="*/ 0 h 69"/>
                  <a:gd name="T16" fmla="*/ 1 w 161"/>
                  <a:gd name="T17" fmla="*/ 0 h 69"/>
                  <a:gd name="T18" fmla="*/ 1 w 161"/>
                  <a:gd name="T19" fmla="*/ 0 h 69"/>
                  <a:gd name="T20" fmla="*/ 1 w 161"/>
                  <a:gd name="T21" fmla="*/ 0 h 69"/>
                  <a:gd name="T22" fmla="*/ 1 w 161"/>
                  <a:gd name="T23" fmla="*/ 0 h 69"/>
                  <a:gd name="T24" fmla="*/ 1 w 161"/>
                  <a:gd name="T25" fmla="*/ 0 h 69"/>
                  <a:gd name="T26" fmla="*/ 1 w 161"/>
                  <a:gd name="T27" fmla="*/ 0 h 69"/>
                  <a:gd name="T28" fmla="*/ 1 w 161"/>
                  <a:gd name="T29" fmla="*/ 0 h 69"/>
                  <a:gd name="T30" fmla="*/ 1 w 161"/>
                  <a:gd name="T31" fmla="*/ 0 h 69"/>
                  <a:gd name="T32" fmla="*/ 1 w 161"/>
                  <a:gd name="T33" fmla="*/ 0 h 69"/>
                  <a:gd name="T34" fmla="*/ 1 w 161"/>
                  <a:gd name="T35" fmla="*/ 0 h 69"/>
                  <a:gd name="T36" fmla="*/ 1 w 161"/>
                  <a:gd name="T37" fmla="*/ 0 h 69"/>
                  <a:gd name="T38" fmla="*/ 1 w 161"/>
                  <a:gd name="T39" fmla="*/ 0 h 69"/>
                  <a:gd name="T40" fmla="*/ 1 w 161"/>
                  <a:gd name="T41" fmla="*/ 0 h 69"/>
                  <a:gd name="T42" fmla="*/ 1 w 161"/>
                  <a:gd name="T43" fmla="*/ 0 h 69"/>
                  <a:gd name="T44" fmla="*/ 1 w 161"/>
                  <a:gd name="T45" fmla="*/ 0 h 69"/>
                  <a:gd name="T46" fmla="*/ 1 w 161"/>
                  <a:gd name="T47" fmla="*/ 0 h 69"/>
                  <a:gd name="T48" fmla="*/ 0 w 161"/>
                  <a:gd name="T49" fmla="*/ 0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47" name="Freeform 66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0 h 133"/>
                  <a:gd name="T2" fmla="*/ 1 w 114"/>
                  <a:gd name="T3" fmla="*/ 0 h 133"/>
                  <a:gd name="T4" fmla="*/ 1 w 114"/>
                  <a:gd name="T5" fmla="*/ 0 h 133"/>
                  <a:gd name="T6" fmla="*/ 1 w 114"/>
                  <a:gd name="T7" fmla="*/ 0 h 133"/>
                  <a:gd name="T8" fmla="*/ 1 w 114"/>
                  <a:gd name="T9" fmla="*/ 0 h 133"/>
                  <a:gd name="T10" fmla="*/ 1 w 114"/>
                  <a:gd name="T11" fmla="*/ 0 h 133"/>
                  <a:gd name="T12" fmla="*/ 1 w 114"/>
                  <a:gd name="T13" fmla="*/ 0 h 133"/>
                  <a:gd name="T14" fmla="*/ 1 w 114"/>
                  <a:gd name="T15" fmla="*/ 0 h 133"/>
                  <a:gd name="T16" fmla="*/ 1 w 114"/>
                  <a:gd name="T17" fmla="*/ 0 h 133"/>
                  <a:gd name="T18" fmla="*/ 1 w 114"/>
                  <a:gd name="T19" fmla="*/ 0 h 133"/>
                  <a:gd name="T20" fmla="*/ 1 w 114"/>
                  <a:gd name="T21" fmla="*/ 0 h 133"/>
                  <a:gd name="T22" fmla="*/ 1 w 114"/>
                  <a:gd name="T23" fmla="*/ 0 h 133"/>
                  <a:gd name="T24" fmla="*/ 1 w 114"/>
                  <a:gd name="T25" fmla="*/ 0 h 133"/>
                  <a:gd name="T26" fmla="*/ 1 w 114"/>
                  <a:gd name="T27" fmla="*/ 0 h 133"/>
                  <a:gd name="T28" fmla="*/ 1 w 114"/>
                  <a:gd name="T29" fmla="*/ 0 h 133"/>
                  <a:gd name="T30" fmla="*/ 1 w 114"/>
                  <a:gd name="T31" fmla="*/ 0 h 133"/>
                  <a:gd name="T32" fmla="*/ 1 w 114"/>
                  <a:gd name="T33" fmla="*/ 0 h 133"/>
                  <a:gd name="T34" fmla="*/ 1 w 114"/>
                  <a:gd name="T35" fmla="*/ 0 h 133"/>
                  <a:gd name="T36" fmla="*/ 1 w 114"/>
                  <a:gd name="T37" fmla="*/ 0 h 133"/>
                  <a:gd name="T38" fmla="*/ 1 w 114"/>
                  <a:gd name="T39" fmla="*/ 0 h 133"/>
                  <a:gd name="T40" fmla="*/ 1 w 114"/>
                  <a:gd name="T41" fmla="*/ 0 h 133"/>
                  <a:gd name="T42" fmla="*/ 1 w 114"/>
                  <a:gd name="T43" fmla="*/ 0 h 133"/>
                  <a:gd name="T44" fmla="*/ 1 w 114"/>
                  <a:gd name="T45" fmla="*/ 0 h 133"/>
                  <a:gd name="T46" fmla="*/ 1 w 114"/>
                  <a:gd name="T47" fmla="*/ 0 h 133"/>
                  <a:gd name="T48" fmla="*/ 0 w 114"/>
                  <a:gd name="T49" fmla="*/ 0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48" name="Freeform 67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1 h 163"/>
                  <a:gd name="T2" fmla="*/ 1 w 70"/>
                  <a:gd name="T3" fmla="*/ 1 h 163"/>
                  <a:gd name="T4" fmla="*/ 1 w 70"/>
                  <a:gd name="T5" fmla="*/ 1 h 163"/>
                  <a:gd name="T6" fmla="*/ 1 w 70"/>
                  <a:gd name="T7" fmla="*/ 1 h 163"/>
                  <a:gd name="T8" fmla="*/ 0 w 70"/>
                  <a:gd name="T9" fmla="*/ 1 h 163"/>
                  <a:gd name="T10" fmla="*/ 0 w 70"/>
                  <a:gd name="T11" fmla="*/ 1 h 163"/>
                  <a:gd name="T12" fmla="*/ 1 w 70"/>
                  <a:gd name="T13" fmla="*/ 1 h 163"/>
                  <a:gd name="T14" fmla="*/ 1 w 70"/>
                  <a:gd name="T15" fmla="*/ 1 h 163"/>
                  <a:gd name="T16" fmla="*/ 1 w 70"/>
                  <a:gd name="T17" fmla="*/ 1 h 163"/>
                  <a:gd name="T18" fmla="*/ 1 w 70"/>
                  <a:gd name="T19" fmla="*/ 0 h 163"/>
                  <a:gd name="T20" fmla="*/ 1 w 70"/>
                  <a:gd name="T21" fmla="*/ 1 h 163"/>
                  <a:gd name="T22" fmla="*/ 1 w 70"/>
                  <a:gd name="T23" fmla="*/ 1 h 163"/>
                  <a:gd name="T24" fmla="*/ 1 w 70"/>
                  <a:gd name="T25" fmla="*/ 1 h 163"/>
                  <a:gd name="T26" fmla="*/ 1 w 70"/>
                  <a:gd name="T27" fmla="*/ 1 h 163"/>
                  <a:gd name="T28" fmla="*/ 1 w 70"/>
                  <a:gd name="T29" fmla="*/ 1 h 163"/>
                  <a:gd name="T30" fmla="*/ 1 w 70"/>
                  <a:gd name="T31" fmla="*/ 1 h 163"/>
                  <a:gd name="T32" fmla="*/ 1 w 70"/>
                  <a:gd name="T33" fmla="*/ 1 h 163"/>
                  <a:gd name="T34" fmla="*/ 1 w 70"/>
                  <a:gd name="T35" fmla="*/ 1 h 163"/>
                  <a:gd name="T36" fmla="*/ 1 w 70"/>
                  <a:gd name="T37" fmla="*/ 1 h 163"/>
                  <a:gd name="T38" fmla="*/ 1 w 70"/>
                  <a:gd name="T39" fmla="*/ 1 h 163"/>
                  <a:gd name="T40" fmla="*/ 1 w 70"/>
                  <a:gd name="T41" fmla="*/ 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49" name="Freeform 68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0 w 361"/>
                  <a:gd name="T9" fmla="*/ 1 h 348"/>
                  <a:gd name="T10" fmla="*/ 0 w 361"/>
                  <a:gd name="T11" fmla="*/ 1 h 348"/>
                  <a:gd name="T12" fmla="*/ 0 w 361"/>
                  <a:gd name="T13" fmla="*/ 1 h 348"/>
                  <a:gd name="T14" fmla="*/ 0 w 361"/>
                  <a:gd name="T15" fmla="*/ 1 h 348"/>
                  <a:gd name="T16" fmla="*/ 0 w 361"/>
                  <a:gd name="T17" fmla="*/ 1 h 348"/>
                  <a:gd name="T18" fmla="*/ 0 w 361"/>
                  <a:gd name="T19" fmla="*/ 1 h 348"/>
                  <a:gd name="T20" fmla="*/ 0 w 361"/>
                  <a:gd name="T21" fmla="*/ 1 h 348"/>
                  <a:gd name="T22" fmla="*/ 0 w 361"/>
                  <a:gd name="T23" fmla="*/ 1 h 348"/>
                  <a:gd name="T24" fmla="*/ 0 w 361"/>
                  <a:gd name="T25" fmla="*/ 1 h 348"/>
                  <a:gd name="T26" fmla="*/ 0 w 361"/>
                  <a:gd name="T27" fmla="*/ 1 h 348"/>
                  <a:gd name="T28" fmla="*/ 0 w 361"/>
                  <a:gd name="T29" fmla="*/ 1 h 348"/>
                  <a:gd name="T30" fmla="*/ 0 w 361"/>
                  <a:gd name="T31" fmla="*/ 1 h 348"/>
                  <a:gd name="T32" fmla="*/ 0 w 361"/>
                  <a:gd name="T33" fmla="*/ 1 h 348"/>
                  <a:gd name="T34" fmla="*/ 0 w 361"/>
                  <a:gd name="T35" fmla="*/ 1 h 348"/>
                  <a:gd name="T36" fmla="*/ 0 w 361"/>
                  <a:gd name="T37" fmla="*/ 1 h 348"/>
                  <a:gd name="T38" fmla="*/ 0 w 361"/>
                  <a:gd name="T39" fmla="*/ 1 h 348"/>
                  <a:gd name="T40" fmla="*/ 0 w 361"/>
                  <a:gd name="T41" fmla="*/ 1 h 348"/>
                  <a:gd name="T42" fmla="*/ 0 w 361"/>
                  <a:gd name="T43" fmla="*/ 1 h 348"/>
                  <a:gd name="T44" fmla="*/ 0 w 361"/>
                  <a:gd name="T45" fmla="*/ 1 h 348"/>
                  <a:gd name="T46" fmla="*/ 0 w 361"/>
                  <a:gd name="T47" fmla="*/ 1 h 348"/>
                  <a:gd name="T48" fmla="*/ 0 w 361"/>
                  <a:gd name="T49" fmla="*/ 1 h 348"/>
                  <a:gd name="T50" fmla="*/ 0 w 361"/>
                  <a:gd name="T51" fmla="*/ 1 h 348"/>
                  <a:gd name="T52" fmla="*/ 0 w 361"/>
                  <a:gd name="T53" fmla="*/ 1 h 348"/>
                  <a:gd name="T54" fmla="*/ 0 w 361"/>
                  <a:gd name="T55" fmla="*/ 1 h 348"/>
                  <a:gd name="T56" fmla="*/ 0 w 361"/>
                  <a:gd name="T57" fmla="*/ 1 h 348"/>
                  <a:gd name="T58" fmla="*/ 0 w 361"/>
                  <a:gd name="T59" fmla="*/ 1 h 348"/>
                  <a:gd name="T60" fmla="*/ 0 w 361"/>
                  <a:gd name="T61" fmla="*/ 1 h 348"/>
                  <a:gd name="T62" fmla="*/ 0 w 361"/>
                  <a:gd name="T63" fmla="*/ 1 h 348"/>
                  <a:gd name="T64" fmla="*/ 0 w 361"/>
                  <a:gd name="T65" fmla="*/ 1 h 348"/>
                  <a:gd name="T66" fmla="*/ 0 w 361"/>
                  <a:gd name="T67" fmla="*/ 1 h 348"/>
                  <a:gd name="T68" fmla="*/ 0 w 361"/>
                  <a:gd name="T69" fmla="*/ 1 h 348"/>
                  <a:gd name="T70" fmla="*/ 0 w 361"/>
                  <a:gd name="T71" fmla="*/ 1 h 348"/>
                  <a:gd name="T72" fmla="*/ 0 w 361"/>
                  <a:gd name="T73" fmla="*/ 1 h 348"/>
                  <a:gd name="T74" fmla="*/ 0 w 361"/>
                  <a:gd name="T75" fmla="*/ 1 h 348"/>
                  <a:gd name="T76" fmla="*/ 0 w 361"/>
                  <a:gd name="T77" fmla="*/ 1 h 348"/>
                  <a:gd name="T78" fmla="*/ 0 w 361"/>
                  <a:gd name="T79" fmla="*/ 1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0" name="Freeform 69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1 w 126"/>
                  <a:gd name="T1" fmla="*/ 0 h 343"/>
                  <a:gd name="T2" fmla="*/ 1 w 126"/>
                  <a:gd name="T3" fmla="*/ 0 h 343"/>
                  <a:gd name="T4" fmla="*/ 1 w 126"/>
                  <a:gd name="T5" fmla="*/ 0 h 343"/>
                  <a:gd name="T6" fmla="*/ 0 w 126"/>
                  <a:gd name="T7" fmla="*/ 0 h 343"/>
                  <a:gd name="T8" fmla="*/ 1 w 126"/>
                  <a:gd name="T9" fmla="*/ 0 h 343"/>
                  <a:gd name="T10" fmla="*/ 1 w 126"/>
                  <a:gd name="T11" fmla="*/ 0 h 343"/>
                  <a:gd name="T12" fmla="*/ 1 w 126"/>
                  <a:gd name="T13" fmla="*/ 0 h 343"/>
                  <a:gd name="T14" fmla="*/ 1 w 126"/>
                  <a:gd name="T15" fmla="*/ 0 h 343"/>
                  <a:gd name="T16" fmla="*/ 1 w 126"/>
                  <a:gd name="T17" fmla="*/ 0 h 343"/>
                  <a:gd name="T18" fmla="*/ 1 w 126"/>
                  <a:gd name="T19" fmla="*/ 0 h 343"/>
                  <a:gd name="T20" fmla="*/ 1 w 126"/>
                  <a:gd name="T21" fmla="*/ 0 h 343"/>
                  <a:gd name="T22" fmla="*/ 1 w 126"/>
                  <a:gd name="T23" fmla="*/ 0 h 343"/>
                  <a:gd name="T24" fmla="*/ 1 w 126"/>
                  <a:gd name="T25" fmla="*/ 0 h 343"/>
                  <a:gd name="T26" fmla="*/ 1 w 126"/>
                  <a:gd name="T27" fmla="*/ 0 h 343"/>
                  <a:gd name="T28" fmla="*/ 1 w 126"/>
                  <a:gd name="T29" fmla="*/ 0 h 343"/>
                  <a:gd name="T30" fmla="*/ 1 w 126"/>
                  <a:gd name="T31" fmla="*/ 0 h 343"/>
                  <a:gd name="T32" fmla="*/ 1 w 126"/>
                  <a:gd name="T33" fmla="*/ 0 h 343"/>
                  <a:gd name="T34" fmla="*/ 1 w 126"/>
                  <a:gd name="T35" fmla="*/ 0 h 343"/>
                  <a:gd name="T36" fmla="*/ 1 w 126"/>
                  <a:gd name="T37" fmla="*/ 0 h 343"/>
                  <a:gd name="T38" fmla="*/ 1 w 126"/>
                  <a:gd name="T39" fmla="*/ 0 h 343"/>
                  <a:gd name="T40" fmla="*/ 1 w 126"/>
                  <a:gd name="T41" fmla="*/ 0 h 343"/>
                  <a:gd name="T42" fmla="*/ 1 w 126"/>
                  <a:gd name="T43" fmla="*/ 0 h 343"/>
                  <a:gd name="T44" fmla="*/ 1 w 126"/>
                  <a:gd name="T45" fmla="*/ 0 h 343"/>
                  <a:gd name="T46" fmla="*/ 1 w 126"/>
                  <a:gd name="T47" fmla="*/ 0 h 343"/>
                  <a:gd name="T48" fmla="*/ 1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1" name="Freeform 70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0 w 332"/>
                  <a:gd name="T1" fmla="*/ 1 h 160"/>
                  <a:gd name="T2" fmla="*/ 0 w 332"/>
                  <a:gd name="T3" fmla="*/ 1 h 160"/>
                  <a:gd name="T4" fmla="*/ 0 w 332"/>
                  <a:gd name="T5" fmla="*/ 1 h 160"/>
                  <a:gd name="T6" fmla="*/ 0 w 332"/>
                  <a:gd name="T7" fmla="*/ 1 h 160"/>
                  <a:gd name="T8" fmla="*/ 0 w 332"/>
                  <a:gd name="T9" fmla="*/ 1 h 160"/>
                  <a:gd name="T10" fmla="*/ 0 w 332"/>
                  <a:gd name="T11" fmla="*/ 1 h 160"/>
                  <a:gd name="T12" fmla="*/ 0 w 332"/>
                  <a:gd name="T13" fmla="*/ 1 h 160"/>
                  <a:gd name="T14" fmla="*/ 0 w 332"/>
                  <a:gd name="T15" fmla="*/ 1 h 160"/>
                  <a:gd name="T16" fmla="*/ 0 w 332"/>
                  <a:gd name="T17" fmla="*/ 1 h 160"/>
                  <a:gd name="T18" fmla="*/ 0 w 332"/>
                  <a:gd name="T19" fmla="*/ 1 h 160"/>
                  <a:gd name="T20" fmla="*/ 0 w 332"/>
                  <a:gd name="T21" fmla="*/ 1 h 160"/>
                  <a:gd name="T22" fmla="*/ 0 w 332"/>
                  <a:gd name="T23" fmla="*/ 1 h 160"/>
                  <a:gd name="T24" fmla="*/ 0 w 332"/>
                  <a:gd name="T25" fmla="*/ 0 h 160"/>
                  <a:gd name="T26" fmla="*/ 0 w 332"/>
                  <a:gd name="T27" fmla="*/ 0 h 160"/>
                  <a:gd name="T28" fmla="*/ 0 w 332"/>
                  <a:gd name="T29" fmla="*/ 1 h 160"/>
                  <a:gd name="T30" fmla="*/ 0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0 w 332"/>
                  <a:gd name="T39" fmla="*/ 1 h 160"/>
                  <a:gd name="T40" fmla="*/ 0 w 332"/>
                  <a:gd name="T41" fmla="*/ 1 h 160"/>
                  <a:gd name="T42" fmla="*/ 0 w 332"/>
                  <a:gd name="T43" fmla="*/ 1 h 160"/>
                  <a:gd name="T44" fmla="*/ 0 w 332"/>
                  <a:gd name="T45" fmla="*/ 1 h 160"/>
                  <a:gd name="T46" fmla="*/ 0 w 332"/>
                  <a:gd name="T47" fmla="*/ 1 h 160"/>
                  <a:gd name="T48" fmla="*/ 0 w 332"/>
                  <a:gd name="T49" fmla="*/ 1 h 160"/>
                  <a:gd name="T50" fmla="*/ 0 w 332"/>
                  <a:gd name="T51" fmla="*/ 1 h 160"/>
                  <a:gd name="T52" fmla="*/ 0 w 332"/>
                  <a:gd name="T53" fmla="*/ 1 h 160"/>
                  <a:gd name="T54" fmla="*/ 0 w 332"/>
                  <a:gd name="T55" fmla="*/ 1 h 160"/>
                  <a:gd name="T56" fmla="*/ 0 w 332"/>
                  <a:gd name="T57" fmla="*/ 1 h 160"/>
                  <a:gd name="T58" fmla="*/ 0 w 332"/>
                  <a:gd name="T59" fmla="*/ 1 h 160"/>
                  <a:gd name="T60" fmla="*/ 0 w 332"/>
                  <a:gd name="T61" fmla="*/ 1 h 160"/>
                  <a:gd name="T62" fmla="*/ 0 w 332"/>
                  <a:gd name="T63" fmla="*/ 1 h 160"/>
                  <a:gd name="T64" fmla="*/ 0 w 332"/>
                  <a:gd name="T65" fmla="*/ 1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2" name="Freeform 71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0 w 373"/>
                  <a:gd name="T1" fmla="*/ 3 h 1340"/>
                  <a:gd name="T2" fmla="*/ 0 w 373"/>
                  <a:gd name="T3" fmla="*/ 3 h 1340"/>
                  <a:gd name="T4" fmla="*/ 0 w 373"/>
                  <a:gd name="T5" fmla="*/ 3 h 1340"/>
                  <a:gd name="T6" fmla="*/ 0 w 373"/>
                  <a:gd name="T7" fmla="*/ 3 h 1340"/>
                  <a:gd name="T8" fmla="*/ 0 w 373"/>
                  <a:gd name="T9" fmla="*/ 3 h 1340"/>
                  <a:gd name="T10" fmla="*/ 0 w 373"/>
                  <a:gd name="T11" fmla="*/ 3 h 1340"/>
                  <a:gd name="T12" fmla="*/ 0 w 373"/>
                  <a:gd name="T13" fmla="*/ 2 h 1340"/>
                  <a:gd name="T14" fmla="*/ 0 w 373"/>
                  <a:gd name="T15" fmla="*/ 2 h 1340"/>
                  <a:gd name="T16" fmla="*/ 0 w 373"/>
                  <a:gd name="T17" fmla="*/ 2 h 1340"/>
                  <a:gd name="T18" fmla="*/ 0 w 373"/>
                  <a:gd name="T19" fmla="*/ 2 h 1340"/>
                  <a:gd name="T20" fmla="*/ 0 w 373"/>
                  <a:gd name="T21" fmla="*/ 1 h 1340"/>
                  <a:gd name="T22" fmla="*/ 0 w 373"/>
                  <a:gd name="T23" fmla="*/ 1 h 1340"/>
                  <a:gd name="T24" fmla="*/ 0 w 373"/>
                  <a:gd name="T25" fmla="*/ 1 h 1340"/>
                  <a:gd name="T26" fmla="*/ 0 w 373"/>
                  <a:gd name="T27" fmla="*/ 1 h 1340"/>
                  <a:gd name="T28" fmla="*/ 0 w 373"/>
                  <a:gd name="T29" fmla="*/ 1 h 1340"/>
                  <a:gd name="T30" fmla="*/ 0 w 373"/>
                  <a:gd name="T31" fmla="*/ 1 h 1340"/>
                  <a:gd name="T32" fmla="*/ 0 w 373"/>
                  <a:gd name="T33" fmla="*/ 1 h 1340"/>
                  <a:gd name="T34" fmla="*/ 0 w 373"/>
                  <a:gd name="T35" fmla="*/ 1 h 1340"/>
                  <a:gd name="T36" fmla="*/ 0 w 373"/>
                  <a:gd name="T37" fmla="*/ 1 h 1340"/>
                  <a:gd name="T38" fmla="*/ 0 w 373"/>
                  <a:gd name="T39" fmla="*/ 1 h 1340"/>
                  <a:gd name="T40" fmla="*/ 0 w 373"/>
                  <a:gd name="T41" fmla="*/ 1 h 1340"/>
                  <a:gd name="T42" fmla="*/ 0 w 373"/>
                  <a:gd name="T43" fmla="*/ 1 h 1340"/>
                  <a:gd name="T44" fmla="*/ 0 w 373"/>
                  <a:gd name="T45" fmla="*/ 1 h 1340"/>
                  <a:gd name="T46" fmla="*/ 0 w 373"/>
                  <a:gd name="T47" fmla="*/ 1 h 1340"/>
                  <a:gd name="T48" fmla="*/ 0 w 373"/>
                  <a:gd name="T49" fmla="*/ 1 h 1340"/>
                  <a:gd name="T50" fmla="*/ 0 w 373"/>
                  <a:gd name="T51" fmla="*/ 1 h 1340"/>
                  <a:gd name="T52" fmla="*/ 0 w 373"/>
                  <a:gd name="T53" fmla="*/ 1 h 1340"/>
                  <a:gd name="T54" fmla="*/ 0 w 373"/>
                  <a:gd name="T55" fmla="*/ 1 h 1340"/>
                  <a:gd name="T56" fmla="*/ 0 w 373"/>
                  <a:gd name="T57" fmla="*/ 1 h 1340"/>
                  <a:gd name="T58" fmla="*/ 0 w 373"/>
                  <a:gd name="T59" fmla="*/ 1 h 1340"/>
                  <a:gd name="T60" fmla="*/ 0 w 373"/>
                  <a:gd name="T61" fmla="*/ 1 h 1340"/>
                  <a:gd name="T62" fmla="*/ 0 w 373"/>
                  <a:gd name="T63" fmla="*/ 1 h 1340"/>
                  <a:gd name="T64" fmla="*/ 0 w 373"/>
                  <a:gd name="T65" fmla="*/ 1 h 1340"/>
                  <a:gd name="T66" fmla="*/ 0 w 373"/>
                  <a:gd name="T67" fmla="*/ 1 h 1340"/>
                  <a:gd name="T68" fmla="*/ 0 w 373"/>
                  <a:gd name="T69" fmla="*/ 1 h 1340"/>
                  <a:gd name="T70" fmla="*/ 0 w 373"/>
                  <a:gd name="T71" fmla="*/ 1 h 1340"/>
                  <a:gd name="T72" fmla="*/ 0 w 373"/>
                  <a:gd name="T73" fmla="*/ 1 h 1340"/>
                  <a:gd name="T74" fmla="*/ 0 w 373"/>
                  <a:gd name="T75" fmla="*/ 1 h 1340"/>
                  <a:gd name="T76" fmla="*/ 0 w 373"/>
                  <a:gd name="T77" fmla="*/ 1 h 1340"/>
                  <a:gd name="T78" fmla="*/ 0 w 373"/>
                  <a:gd name="T79" fmla="*/ 1 h 1340"/>
                  <a:gd name="T80" fmla="*/ 0 w 373"/>
                  <a:gd name="T81" fmla="*/ 2 h 1340"/>
                  <a:gd name="T82" fmla="*/ 0 w 373"/>
                  <a:gd name="T83" fmla="*/ 2 h 1340"/>
                  <a:gd name="T84" fmla="*/ 0 w 373"/>
                  <a:gd name="T85" fmla="*/ 2 h 1340"/>
                  <a:gd name="T86" fmla="*/ 0 w 373"/>
                  <a:gd name="T87" fmla="*/ 2 h 1340"/>
                  <a:gd name="T88" fmla="*/ 0 w 373"/>
                  <a:gd name="T89" fmla="*/ 2 h 1340"/>
                  <a:gd name="T90" fmla="*/ 0 w 373"/>
                  <a:gd name="T91" fmla="*/ 3 h 1340"/>
                  <a:gd name="T92" fmla="*/ 0 w 373"/>
                  <a:gd name="T93" fmla="*/ 3 h 1340"/>
                  <a:gd name="T94" fmla="*/ 0 w 373"/>
                  <a:gd name="T95" fmla="*/ 3 h 1340"/>
                  <a:gd name="T96" fmla="*/ 0 w 373"/>
                  <a:gd name="T97" fmla="*/ 3 h 1340"/>
                  <a:gd name="T98" fmla="*/ 0 w 373"/>
                  <a:gd name="T99" fmla="*/ 3 h 1340"/>
                  <a:gd name="T100" fmla="*/ 0 w 373"/>
                  <a:gd name="T101" fmla="*/ 3 h 1340"/>
                  <a:gd name="T102" fmla="*/ 0 w 373"/>
                  <a:gd name="T103" fmla="*/ 3 h 1340"/>
                  <a:gd name="T104" fmla="*/ 0 w 373"/>
                  <a:gd name="T105" fmla="*/ 3 h 1340"/>
                  <a:gd name="T106" fmla="*/ 0 w 373"/>
                  <a:gd name="T107" fmla="*/ 3 h 1340"/>
                  <a:gd name="T108" fmla="*/ 0 w 373"/>
                  <a:gd name="T109" fmla="*/ 3 h 1340"/>
                  <a:gd name="T110" fmla="*/ 0 w 373"/>
                  <a:gd name="T111" fmla="*/ 3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3" name="Freeform 72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 w 110"/>
                  <a:gd name="T1" fmla="*/ 1 h 123"/>
                  <a:gd name="T2" fmla="*/ 1 w 110"/>
                  <a:gd name="T3" fmla="*/ 1 h 123"/>
                  <a:gd name="T4" fmla="*/ 1 w 110"/>
                  <a:gd name="T5" fmla="*/ 1 h 123"/>
                  <a:gd name="T6" fmla="*/ 1 w 110"/>
                  <a:gd name="T7" fmla="*/ 1 h 123"/>
                  <a:gd name="T8" fmla="*/ 1 w 110"/>
                  <a:gd name="T9" fmla="*/ 1 h 123"/>
                  <a:gd name="T10" fmla="*/ 1 w 110"/>
                  <a:gd name="T11" fmla="*/ 1 h 123"/>
                  <a:gd name="T12" fmla="*/ 1 w 110"/>
                  <a:gd name="T13" fmla="*/ 1 h 123"/>
                  <a:gd name="T14" fmla="*/ 1 w 110"/>
                  <a:gd name="T15" fmla="*/ 1 h 123"/>
                  <a:gd name="T16" fmla="*/ 1 w 110"/>
                  <a:gd name="T17" fmla="*/ 1 h 123"/>
                  <a:gd name="T18" fmla="*/ 1 w 110"/>
                  <a:gd name="T19" fmla="*/ 1 h 123"/>
                  <a:gd name="T20" fmla="*/ 1 w 110"/>
                  <a:gd name="T21" fmla="*/ 1 h 123"/>
                  <a:gd name="T22" fmla="*/ 1 w 110"/>
                  <a:gd name="T23" fmla="*/ 1 h 123"/>
                  <a:gd name="T24" fmla="*/ 1 w 110"/>
                  <a:gd name="T25" fmla="*/ 0 h 123"/>
                  <a:gd name="T26" fmla="*/ 1 w 110"/>
                  <a:gd name="T27" fmla="*/ 1 h 123"/>
                  <a:gd name="T28" fmla="*/ 1 w 110"/>
                  <a:gd name="T29" fmla="*/ 1 h 123"/>
                  <a:gd name="T30" fmla="*/ 1 w 110"/>
                  <a:gd name="T31" fmla="*/ 1 h 123"/>
                  <a:gd name="T32" fmla="*/ 1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1 h 123"/>
                  <a:gd name="T44" fmla="*/ 1 w 110"/>
                  <a:gd name="T45" fmla="*/ 1 h 123"/>
                  <a:gd name="T46" fmla="*/ 1 w 110"/>
                  <a:gd name="T47" fmla="*/ 1 h 123"/>
                  <a:gd name="T48" fmla="*/ 1 w 110"/>
                  <a:gd name="T49" fmla="*/ 1 h 123"/>
                  <a:gd name="T50" fmla="*/ 1 w 110"/>
                  <a:gd name="T51" fmla="*/ 1 h 123"/>
                  <a:gd name="T52" fmla="*/ 0 w 110"/>
                  <a:gd name="T53" fmla="*/ 1 h 123"/>
                  <a:gd name="T54" fmla="*/ 0 w 110"/>
                  <a:gd name="T55" fmla="*/ 1 h 123"/>
                  <a:gd name="T56" fmla="*/ 1 w 110"/>
                  <a:gd name="T57" fmla="*/ 1 h 123"/>
                  <a:gd name="T58" fmla="*/ 1 w 110"/>
                  <a:gd name="T59" fmla="*/ 1 h 123"/>
                  <a:gd name="T60" fmla="*/ 1 w 110"/>
                  <a:gd name="T61" fmla="*/ 1 h 123"/>
                  <a:gd name="T62" fmla="*/ 1 w 110"/>
                  <a:gd name="T63" fmla="*/ 1 h 123"/>
                  <a:gd name="T64" fmla="*/ 1 w 110"/>
                  <a:gd name="T65" fmla="*/ 1 h 123"/>
                  <a:gd name="T66" fmla="*/ 1 w 110"/>
                  <a:gd name="T67" fmla="*/ 1 h 123"/>
                  <a:gd name="T68" fmla="*/ 1 w 110"/>
                  <a:gd name="T69" fmla="*/ 1 h 123"/>
                  <a:gd name="T70" fmla="*/ 1 w 110"/>
                  <a:gd name="T71" fmla="*/ 1 h 123"/>
                  <a:gd name="T72" fmla="*/ 1 w 110"/>
                  <a:gd name="T73" fmla="*/ 1 h 123"/>
                  <a:gd name="T74" fmla="*/ 1 w 110"/>
                  <a:gd name="T75" fmla="*/ 1 h 123"/>
                  <a:gd name="T76" fmla="*/ 1 w 110"/>
                  <a:gd name="T77" fmla="*/ 1 h 123"/>
                  <a:gd name="T78" fmla="*/ 1 w 110"/>
                  <a:gd name="T79" fmla="*/ 1 h 123"/>
                  <a:gd name="T80" fmla="*/ 1 w 110"/>
                  <a:gd name="T81" fmla="*/ 1 h 123"/>
                  <a:gd name="T82" fmla="*/ 1 w 110"/>
                  <a:gd name="T83" fmla="*/ 1 h 123"/>
                  <a:gd name="T84" fmla="*/ 1 w 110"/>
                  <a:gd name="T85" fmla="*/ 1 h 123"/>
                  <a:gd name="T86" fmla="*/ 1 w 110"/>
                  <a:gd name="T87" fmla="*/ 1 h 123"/>
                  <a:gd name="T88" fmla="*/ 1 w 110"/>
                  <a:gd name="T89" fmla="*/ 1 h 123"/>
                  <a:gd name="T90" fmla="*/ 1 w 110"/>
                  <a:gd name="T91" fmla="*/ 1 h 123"/>
                  <a:gd name="T92" fmla="*/ 1 w 110"/>
                  <a:gd name="T93" fmla="*/ 1 h 123"/>
                  <a:gd name="T94" fmla="*/ 1 w 110"/>
                  <a:gd name="T95" fmla="*/ 1 h 123"/>
                  <a:gd name="T96" fmla="*/ 1 w 110"/>
                  <a:gd name="T97" fmla="*/ 1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4" name="Freeform 73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0 h 33"/>
                  <a:gd name="T2" fmla="*/ 1 w 31"/>
                  <a:gd name="T3" fmla="*/ 0 h 33"/>
                  <a:gd name="T4" fmla="*/ 1 w 31"/>
                  <a:gd name="T5" fmla="*/ 0 h 33"/>
                  <a:gd name="T6" fmla="*/ 1 w 31"/>
                  <a:gd name="T7" fmla="*/ 0 h 33"/>
                  <a:gd name="T8" fmla="*/ 0 w 31"/>
                  <a:gd name="T9" fmla="*/ 0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1 w 31"/>
                  <a:gd name="T19" fmla="*/ 0 h 33"/>
                  <a:gd name="T20" fmla="*/ 1 w 31"/>
                  <a:gd name="T21" fmla="*/ 0 h 33"/>
                  <a:gd name="T22" fmla="*/ 1 w 31"/>
                  <a:gd name="T23" fmla="*/ 0 h 33"/>
                  <a:gd name="T24" fmla="*/ 1 w 31"/>
                  <a:gd name="T25" fmla="*/ 0 h 33"/>
                  <a:gd name="T26" fmla="*/ 1 w 31"/>
                  <a:gd name="T27" fmla="*/ 0 h 33"/>
                  <a:gd name="T28" fmla="*/ 1 w 31"/>
                  <a:gd name="T29" fmla="*/ 0 h 33"/>
                  <a:gd name="T30" fmla="*/ 1 w 31"/>
                  <a:gd name="T31" fmla="*/ 0 h 33"/>
                  <a:gd name="T32" fmla="*/ 1 w 31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5" name="Freeform 74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 w 111"/>
                  <a:gd name="T1" fmla="*/ 1 h 122"/>
                  <a:gd name="T2" fmla="*/ 1 w 111"/>
                  <a:gd name="T3" fmla="*/ 1 h 122"/>
                  <a:gd name="T4" fmla="*/ 1 w 111"/>
                  <a:gd name="T5" fmla="*/ 1 h 122"/>
                  <a:gd name="T6" fmla="*/ 1 w 111"/>
                  <a:gd name="T7" fmla="*/ 1 h 122"/>
                  <a:gd name="T8" fmla="*/ 1 w 111"/>
                  <a:gd name="T9" fmla="*/ 1 h 122"/>
                  <a:gd name="T10" fmla="*/ 1 w 111"/>
                  <a:gd name="T11" fmla="*/ 1 h 122"/>
                  <a:gd name="T12" fmla="*/ 1 w 111"/>
                  <a:gd name="T13" fmla="*/ 1 h 122"/>
                  <a:gd name="T14" fmla="*/ 1 w 111"/>
                  <a:gd name="T15" fmla="*/ 1 h 122"/>
                  <a:gd name="T16" fmla="*/ 1 w 111"/>
                  <a:gd name="T17" fmla="*/ 1 h 122"/>
                  <a:gd name="T18" fmla="*/ 1 w 111"/>
                  <a:gd name="T19" fmla="*/ 1 h 122"/>
                  <a:gd name="T20" fmla="*/ 1 w 111"/>
                  <a:gd name="T21" fmla="*/ 1 h 122"/>
                  <a:gd name="T22" fmla="*/ 1 w 111"/>
                  <a:gd name="T23" fmla="*/ 1 h 122"/>
                  <a:gd name="T24" fmla="*/ 1 w 111"/>
                  <a:gd name="T25" fmla="*/ 0 h 122"/>
                  <a:gd name="T26" fmla="*/ 1 w 111"/>
                  <a:gd name="T27" fmla="*/ 1 h 122"/>
                  <a:gd name="T28" fmla="*/ 1 w 111"/>
                  <a:gd name="T29" fmla="*/ 1 h 122"/>
                  <a:gd name="T30" fmla="*/ 1 w 111"/>
                  <a:gd name="T31" fmla="*/ 1 h 122"/>
                  <a:gd name="T32" fmla="*/ 1 w 111"/>
                  <a:gd name="T33" fmla="*/ 1 h 122"/>
                  <a:gd name="T34" fmla="*/ 1 w 111"/>
                  <a:gd name="T35" fmla="*/ 1 h 122"/>
                  <a:gd name="T36" fmla="*/ 1 w 111"/>
                  <a:gd name="T37" fmla="*/ 1 h 122"/>
                  <a:gd name="T38" fmla="*/ 1 w 111"/>
                  <a:gd name="T39" fmla="*/ 1 h 122"/>
                  <a:gd name="T40" fmla="*/ 1 w 111"/>
                  <a:gd name="T41" fmla="*/ 1 h 122"/>
                  <a:gd name="T42" fmla="*/ 1 w 111"/>
                  <a:gd name="T43" fmla="*/ 1 h 122"/>
                  <a:gd name="T44" fmla="*/ 1 w 111"/>
                  <a:gd name="T45" fmla="*/ 1 h 122"/>
                  <a:gd name="T46" fmla="*/ 1 w 111"/>
                  <a:gd name="T47" fmla="*/ 1 h 122"/>
                  <a:gd name="T48" fmla="*/ 1 w 111"/>
                  <a:gd name="T49" fmla="*/ 1 h 122"/>
                  <a:gd name="T50" fmla="*/ 1 w 111"/>
                  <a:gd name="T51" fmla="*/ 1 h 122"/>
                  <a:gd name="T52" fmla="*/ 1 w 111"/>
                  <a:gd name="T53" fmla="*/ 1 h 122"/>
                  <a:gd name="T54" fmla="*/ 0 w 111"/>
                  <a:gd name="T55" fmla="*/ 1 h 122"/>
                  <a:gd name="T56" fmla="*/ 1 w 111"/>
                  <a:gd name="T57" fmla="*/ 1 h 122"/>
                  <a:gd name="T58" fmla="*/ 1 w 111"/>
                  <a:gd name="T59" fmla="*/ 1 h 122"/>
                  <a:gd name="T60" fmla="*/ 1 w 111"/>
                  <a:gd name="T61" fmla="*/ 1 h 122"/>
                  <a:gd name="T62" fmla="*/ 1 w 111"/>
                  <a:gd name="T63" fmla="*/ 1 h 122"/>
                  <a:gd name="T64" fmla="*/ 1 w 111"/>
                  <a:gd name="T65" fmla="*/ 1 h 122"/>
                  <a:gd name="T66" fmla="*/ 1 w 111"/>
                  <a:gd name="T67" fmla="*/ 1 h 122"/>
                  <a:gd name="T68" fmla="*/ 1 w 111"/>
                  <a:gd name="T69" fmla="*/ 1 h 122"/>
                  <a:gd name="T70" fmla="*/ 1 w 111"/>
                  <a:gd name="T71" fmla="*/ 1 h 122"/>
                  <a:gd name="T72" fmla="*/ 1 w 111"/>
                  <a:gd name="T73" fmla="*/ 1 h 122"/>
                  <a:gd name="T74" fmla="*/ 1 w 111"/>
                  <a:gd name="T75" fmla="*/ 1 h 122"/>
                  <a:gd name="T76" fmla="*/ 1 w 111"/>
                  <a:gd name="T77" fmla="*/ 1 h 122"/>
                  <a:gd name="T78" fmla="*/ 1 w 111"/>
                  <a:gd name="T79" fmla="*/ 1 h 122"/>
                  <a:gd name="T80" fmla="*/ 1 w 111"/>
                  <a:gd name="T81" fmla="*/ 1 h 122"/>
                  <a:gd name="T82" fmla="*/ 1 w 111"/>
                  <a:gd name="T83" fmla="*/ 1 h 122"/>
                  <a:gd name="T84" fmla="*/ 1 w 111"/>
                  <a:gd name="T85" fmla="*/ 1 h 122"/>
                  <a:gd name="T86" fmla="*/ 1 w 111"/>
                  <a:gd name="T87" fmla="*/ 1 h 122"/>
                  <a:gd name="T88" fmla="*/ 1 w 111"/>
                  <a:gd name="T89" fmla="*/ 1 h 122"/>
                  <a:gd name="T90" fmla="*/ 1 w 111"/>
                  <a:gd name="T91" fmla="*/ 1 h 122"/>
                  <a:gd name="T92" fmla="*/ 1 w 111"/>
                  <a:gd name="T93" fmla="*/ 1 h 122"/>
                  <a:gd name="T94" fmla="*/ 1 w 111"/>
                  <a:gd name="T95" fmla="*/ 1 h 122"/>
                  <a:gd name="T96" fmla="*/ 1 w 111"/>
                  <a:gd name="T97" fmla="*/ 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6" name="Freeform 75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7" name="Freeform 76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 w 136"/>
                  <a:gd name="T1" fmla="*/ 0 h 149"/>
                  <a:gd name="T2" fmla="*/ 1 w 136"/>
                  <a:gd name="T3" fmla="*/ 0 h 149"/>
                  <a:gd name="T4" fmla="*/ 1 w 136"/>
                  <a:gd name="T5" fmla="*/ 0 h 149"/>
                  <a:gd name="T6" fmla="*/ 1 w 136"/>
                  <a:gd name="T7" fmla="*/ 0 h 149"/>
                  <a:gd name="T8" fmla="*/ 1 w 136"/>
                  <a:gd name="T9" fmla="*/ 0 h 149"/>
                  <a:gd name="T10" fmla="*/ 1 w 136"/>
                  <a:gd name="T11" fmla="*/ 0 h 149"/>
                  <a:gd name="T12" fmla="*/ 1 w 136"/>
                  <a:gd name="T13" fmla="*/ 0 h 149"/>
                  <a:gd name="T14" fmla="*/ 1 w 136"/>
                  <a:gd name="T15" fmla="*/ 0 h 149"/>
                  <a:gd name="T16" fmla="*/ 1 w 136"/>
                  <a:gd name="T17" fmla="*/ 0 h 149"/>
                  <a:gd name="T18" fmla="*/ 1 w 136"/>
                  <a:gd name="T19" fmla="*/ 0 h 149"/>
                  <a:gd name="T20" fmla="*/ 1 w 136"/>
                  <a:gd name="T21" fmla="*/ 0 h 149"/>
                  <a:gd name="T22" fmla="*/ 1 w 136"/>
                  <a:gd name="T23" fmla="*/ 0 h 149"/>
                  <a:gd name="T24" fmla="*/ 1 w 136"/>
                  <a:gd name="T25" fmla="*/ 0 h 149"/>
                  <a:gd name="T26" fmla="*/ 1 w 136"/>
                  <a:gd name="T27" fmla="*/ 0 h 149"/>
                  <a:gd name="T28" fmla="*/ 0 w 136"/>
                  <a:gd name="T29" fmla="*/ 0 h 149"/>
                  <a:gd name="T30" fmla="*/ 1 w 136"/>
                  <a:gd name="T31" fmla="*/ 0 h 149"/>
                  <a:gd name="T32" fmla="*/ 1 w 136"/>
                  <a:gd name="T33" fmla="*/ 0 h 149"/>
                  <a:gd name="T34" fmla="*/ 0 w 136"/>
                  <a:gd name="T35" fmla="*/ 0 h 149"/>
                  <a:gd name="T36" fmla="*/ 1 w 136"/>
                  <a:gd name="T37" fmla="*/ 0 h 149"/>
                  <a:gd name="T38" fmla="*/ 1 w 136"/>
                  <a:gd name="T39" fmla="*/ 0 h 149"/>
                  <a:gd name="T40" fmla="*/ 1 w 136"/>
                  <a:gd name="T41" fmla="*/ 0 h 149"/>
                  <a:gd name="T42" fmla="*/ 1 w 136"/>
                  <a:gd name="T43" fmla="*/ 0 h 149"/>
                  <a:gd name="T44" fmla="*/ 1 w 136"/>
                  <a:gd name="T45" fmla="*/ 0 h 149"/>
                  <a:gd name="T46" fmla="*/ 1 w 136"/>
                  <a:gd name="T47" fmla="*/ 0 h 149"/>
                  <a:gd name="T48" fmla="*/ 1 w 136"/>
                  <a:gd name="T49" fmla="*/ 0 h 149"/>
                  <a:gd name="T50" fmla="*/ 1 w 136"/>
                  <a:gd name="T51" fmla="*/ 0 h 149"/>
                  <a:gd name="T52" fmla="*/ 1 w 136"/>
                  <a:gd name="T53" fmla="*/ 0 h 149"/>
                  <a:gd name="T54" fmla="*/ 1 w 136"/>
                  <a:gd name="T55" fmla="*/ 0 h 149"/>
                  <a:gd name="T56" fmla="*/ 1 w 136"/>
                  <a:gd name="T57" fmla="*/ 0 h 149"/>
                  <a:gd name="T58" fmla="*/ 1 w 136"/>
                  <a:gd name="T59" fmla="*/ 0 h 149"/>
                  <a:gd name="T60" fmla="*/ 1 w 136"/>
                  <a:gd name="T61" fmla="*/ 0 h 149"/>
                  <a:gd name="T62" fmla="*/ 1 w 136"/>
                  <a:gd name="T63" fmla="*/ 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8" name="Freeform 77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1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59" name="Freeform 78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0 h 181"/>
                  <a:gd name="T2" fmla="*/ 0 w 129"/>
                  <a:gd name="T3" fmla="*/ 0 h 181"/>
                  <a:gd name="T4" fmla="*/ 0 w 129"/>
                  <a:gd name="T5" fmla="*/ 0 h 181"/>
                  <a:gd name="T6" fmla="*/ 0 w 129"/>
                  <a:gd name="T7" fmla="*/ 0 h 181"/>
                  <a:gd name="T8" fmla="*/ 0 w 129"/>
                  <a:gd name="T9" fmla="*/ 0 h 181"/>
                  <a:gd name="T10" fmla="*/ 0 w 129"/>
                  <a:gd name="T11" fmla="*/ 0 h 181"/>
                  <a:gd name="T12" fmla="*/ 0 w 129"/>
                  <a:gd name="T13" fmla="*/ 0 h 181"/>
                  <a:gd name="T14" fmla="*/ 0 w 129"/>
                  <a:gd name="T15" fmla="*/ 0 h 181"/>
                  <a:gd name="T16" fmla="*/ 0 w 129"/>
                  <a:gd name="T17" fmla="*/ 0 h 181"/>
                  <a:gd name="T18" fmla="*/ 0 w 129"/>
                  <a:gd name="T19" fmla="*/ 0 h 181"/>
                  <a:gd name="T20" fmla="*/ 0 w 129"/>
                  <a:gd name="T21" fmla="*/ 0 h 181"/>
                  <a:gd name="T22" fmla="*/ 0 w 129"/>
                  <a:gd name="T23" fmla="*/ 0 h 181"/>
                  <a:gd name="T24" fmla="*/ 0 w 129"/>
                  <a:gd name="T25" fmla="*/ 0 h 181"/>
                  <a:gd name="T26" fmla="*/ 0 w 129"/>
                  <a:gd name="T27" fmla="*/ 0 h 181"/>
                  <a:gd name="T28" fmla="*/ 0 w 129"/>
                  <a:gd name="T29" fmla="*/ 0 h 181"/>
                  <a:gd name="T30" fmla="*/ 0 w 129"/>
                  <a:gd name="T31" fmla="*/ 0 h 181"/>
                  <a:gd name="T32" fmla="*/ 0 w 129"/>
                  <a:gd name="T33" fmla="*/ 0 h 181"/>
                  <a:gd name="T34" fmla="*/ 0 w 129"/>
                  <a:gd name="T35" fmla="*/ 0 h 181"/>
                  <a:gd name="T36" fmla="*/ 0 w 129"/>
                  <a:gd name="T37" fmla="*/ 0 h 181"/>
                  <a:gd name="T38" fmla="*/ 0 w 129"/>
                  <a:gd name="T39" fmla="*/ 0 h 181"/>
                  <a:gd name="T40" fmla="*/ 0 w 129"/>
                  <a:gd name="T41" fmla="*/ 0 h 181"/>
                  <a:gd name="T42" fmla="*/ 0 w 129"/>
                  <a:gd name="T43" fmla="*/ 0 h 181"/>
                  <a:gd name="T44" fmla="*/ 0 w 129"/>
                  <a:gd name="T45" fmla="*/ 0 h 181"/>
                  <a:gd name="T46" fmla="*/ 0 w 129"/>
                  <a:gd name="T47" fmla="*/ 0 h 181"/>
                  <a:gd name="T48" fmla="*/ 0 w 129"/>
                  <a:gd name="T49" fmla="*/ 0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60" name="Freeform 79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 w 90"/>
                  <a:gd name="T1" fmla="*/ 1 h 206"/>
                  <a:gd name="T2" fmla="*/ 1 w 90"/>
                  <a:gd name="T3" fmla="*/ 1 h 206"/>
                  <a:gd name="T4" fmla="*/ 1 w 90"/>
                  <a:gd name="T5" fmla="*/ 1 h 206"/>
                  <a:gd name="T6" fmla="*/ 1 w 90"/>
                  <a:gd name="T7" fmla="*/ 1 h 206"/>
                  <a:gd name="T8" fmla="*/ 1 w 90"/>
                  <a:gd name="T9" fmla="*/ 1 h 206"/>
                  <a:gd name="T10" fmla="*/ 1 w 90"/>
                  <a:gd name="T11" fmla="*/ 1 h 206"/>
                  <a:gd name="T12" fmla="*/ 1 w 90"/>
                  <a:gd name="T13" fmla="*/ 1 h 206"/>
                  <a:gd name="T14" fmla="*/ 1 w 90"/>
                  <a:gd name="T15" fmla="*/ 1 h 206"/>
                  <a:gd name="T16" fmla="*/ 1 w 90"/>
                  <a:gd name="T17" fmla="*/ 1 h 206"/>
                  <a:gd name="T18" fmla="*/ 1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1 h 206"/>
                  <a:gd name="T26" fmla="*/ 0 w 90"/>
                  <a:gd name="T27" fmla="*/ 1 h 206"/>
                  <a:gd name="T28" fmla="*/ 1 w 90"/>
                  <a:gd name="T29" fmla="*/ 1 h 206"/>
                  <a:gd name="T30" fmla="*/ 1 w 90"/>
                  <a:gd name="T31" fmla="*/ 1 h 206"/>
                  <a:gd name="T32" fmla="*/ 1 w 90"/>
                  <a:gd name="T33" fmla="*/ 1 h 206"/>
                  <a:gd name="T34" fmla="*/ 1 w 90"/>
                  <a:gd name="T35" fmla="*/ 1 h 206"/>
                  <a:gd name="T36" fmla="*/ 1 w 90"/>
                  <a:gd name="T37" fmla="*/ 1 h 206"/>
                  <a:gd name="T38" fmla="*/ 1 w 90"/>
                  <a:gd name="T39" fmla="*/ 1 h 206"/>
                  <a:gd name="T40" fmla="*/ 1 w 90"/>
                  <a:gd name="T41" fmla="*/ 1 h 206"/>
                  <a:gd name="T42" fmla="*/ 1 w 90"/>
                  <a:gd name="T43" fmla="*/ 1 h 206"/>
                  <a:gd name="T44" fmla="*/ 1 w 90"/>
                  <a:gd name="T45" fmla="*/ 1 h 206"/>
                  <a:gd name="T46" fmla="*/ 1 w 90"/>
                  <a:gd name="T47" fmla="*/ 1 h 206"/>
                  <a:gd name="T48" fmla="*/ 1 w 90"/>
                  <a:gd name="T49" fmla="*/ 1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61" name="Freeform 80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 h 99"/>
                  <a:gd name="T2" fmla="*/ 0 w 201"/>
                  <a:gd name="T3" fmla="*/ 1 h 99"/>
                  <a:gd name="T4" fmla="*/ 0 w 201"/>
                  <a:gd name="T5" fmla="*/ 1 h 99"/>
                  <a:gd name="T6" fmla="*/ 0 w 201"/>
                  <a:gd name="T7" fmla="*/ 1 h 99"/>
                  <a:gd name="T8" fmla="*/ 0 w 201"/>
                  <a:gd name="T9" fmla="*/ 1 h 99"/>
                  <a:gd name="T10" fmla="*/ 0 w 201"/>
                  <a:gd name="T11" fmla="*/ 1 h 99"/>
                  <a:gd name="T12" fmla="*/ 0 w 201"/>
                  <a:gd name="T13" fmla="*/ 1 h 99"/>
                  <a:gd name="T14" fmla="*/ 0 w 201"/>
                  <a:gd name="T15" fmla="*/ 1 h 99"/>
                  <a:gd name="T16" fmla="*/ 0 w 201"/>
                  <a:gd name="T17" fmla="*/ 1 h 99"/>
                  <a:gd name="T18" fmla="*/ 0 w 201"/>
                  <a:gd name="T19" fmla="*/ 1 h 99"/>
                  <a:gd name="T20" fmla="*/ 0 w 201"/>
                  <a:gd name="T21" fmla="*/ 1 h 99"/>
                  <a:gd name="T22" fmla="*/ 0 w 201"/>
                  <a:gd name="T23" fmla="*/ 1 h 99"/>
                  <a:gd name="T24" fmla="*/ 0 w 201"/>
                  <a:gd name="T25" fmla="*/ 1 h 99"/>
                  <a:gd name="T26" fmla="*/ 0 w 201"/>
                  <a:gd name="T27" fmla="*/ 1 h 99"/>
                  <a:gd name="T28" fmla="*/ 0 w 201"/>
                  <a:gd name="T29" fmla="*/ 1 h 99"/>
                  <a:gd name="T30" fmla="*/ 0 w 201"/>
                  <a:gd name="T31" fmla="*/ 1 h 99"/>
                  <a:gd name="T32" fmla="*/ 0 w 201"/>
                  <a:gd name="T33" fmla="*/ 1 h 99"/>
                  <a:gd name="T34" fmla="*/ 0 w 201"/>
                  <a:gd name="T35" fmla="*/ 1 h 99"/>
                  <a:gd name="T36" fmla="*/ 0 w 201"/>
                  <a:gd name="T37" fmla="*/ 1 h 99"/>
                  <a:gd name="T38" fmla="*/ 0 w 201"/>
                  <a:gd name="T39" fmla="*/ 1 h 99"/>
                  <a:gd name="T40" fmla="*/ 0 w 201"/>
                  <a:gd name="T41" fmla="*/ 0 h 99"/>
                  <a:gd name="T42" fmla="*/ 0 w 201"/>
                  <a:gd name="T43" fmla="*/ 1 h 99"/>
                  <a:gd name="T44" fmla="*/ 0 w 201"/>
                  <a:gd name="T45" fmla="*/ 1 h 99"/>
                  <a:gd name="T46" fmla="*/ 0 w 201"/>
                  <a:gd name="T47" fmla="*/ 1 h 99"/>
                  <a:gd name="T48" fmla="*/ 0 w 201"/>
                  <a:gd name="T49" fmla="*/ 1 h 99"/>
                  <a:gd name="T50" fmla="*/ 0 w 201"/>
                  <a:gd name="T51" fmla="*/ 1 h 99"/>
                  <a:gd name="T52" fmla="*/ 0 w 201"/>
                  <a:gd name="T53" fmla="*/ 1 h 99"/>
                  <a:gd name="T54" fmla="*/ 0 w 201"/>
                  <a:gd name="T55" fmla="*/ 1 h 99"/>
                  <a:gd name="T56" fmla="*/ 0 w 201"/>
                  <a:gd name="T57" fmla="*/ 1 h 99"/>
                  <a:gd name="T58" fmla="*/ 0 w 201"/>
                  <a:gd name="T59" fmla="*/ 1 h 99"/>
                  <a:gd name="T60" fmla="*/ 0 w 201"/>
                  <a:gd name="T61" fmla="*/ 1 h 99"/>
                  <a:gd name="T62" fmla="*/ 0 w 201"/>
                  <a:gd name="T63" fmla="*/ 1 h 99"/>
                  <a:gd name="T64" fmla="*/ 0 w 201"/>
                  <a:gd name="T65" fmla="*/ 1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62" name="Freeform 81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1 h 100"/>
                  <a:gd name="T4" fmla="*/ 1 w 198"/>
                  <a:gd name="T5" fmla="*/ 1 h 100"/>
                  <a:gd name="T6" fmla="*/ 1 w 198"/>
                  <a:gd name="T7" fmla="*/ 1 h 100"/>
                  <a:gd name="T8" fmla="*/ 1 w 198"/>
                  <a:gd name="T9" fmla="*/ 1 h 100"/>
                  <a:gd name="T10" fmla="*/ 1 w 198"/>
                  <a:gd name="T11" fmla="*/ 1 h 100"/>
                  <a:gd name="T12" fmla="*/ 1 w 198"/>
                  <a:gd name="T13" fmla="*/ 1 h 100"/>
                  <a:gd name="T14" fmla="*/ 1 w 198"/>
                  <a:gd name="T15" fmla="*/ 1 h 100"/>
                  <a:gd name="T16" fmla="*/ 1 w 198"/>
                  <a:gd name="T17" fmla="*/ 1 h 100"/>
                  <a:gd name="T18" fmla="*/ 1 w 198"/>
                  <a:gd name="T19" fmla="*/ 1 h 100"/>
                  <a:gd name="T20" fmla="*/ 1 w 198"/>
                  <a:gd name="T21" fmla="*/ 1 h 100"/>
                  <a:gd name="T22" fmla="*/ 1 w 198"/>
                  <a:gd name="T23" fmla="*/ 1 h 100"/>
                  <a:gd name="T24" fmla="*/ 1 w 198"/>
                  <a:gd name="T25" fmla="*/ 1 h 100"/>
                  <a:gd name="T26" fmla="*/ 1 w 198"/>
                  <a:gd name="T27" fmla="*/ 1 h 100"/>
                  <a:gd name="T28" fmla="*/ 1 w 198"/>
                  <a:gd name="T29" fmla="*/ 1 h 100"/>
                  <a:gd name="T30" fmla="*/ 1 w 198"/>
                  <a:gd name="T31" fmla="*/ 1 h 100"/>
                  <a:gd name="T32" fmla="*/ 1 w 198"/>
                  <a:gd name="T33" fmla="*/ 1 h 100"/>
                  <a:gd name="T34" fmla="*/ 1 w 198"/>
                  <a:gd name="T35" fmla="*/ 1 h 100"/>
                  <a:gd name="T36" fmla="*/ 1 w 198"/>
                  <a:gd name="T37" fmla="*/ 1 h 100"/>
                  <a:gd name="T38" fmla="*/ 1 w 198"/>
                  <a:gd name="T39" fmla="*/ 1 h 100"/>
                  <a:gd name="T40" fmla="*/ 1 w 198"/>
                  <a:gd name="T41" fmla="*/ 1 h 100"/>
                  <a:gd name="T42" fmla="*/ 1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63" name="Freeform 82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1 h 174"/>
                  <a:gd name="T6" fmla="*/ 1 w 136"/>
                  <a:gd name="T7" fmla="*/ 1 h 174"/>
                  <a:gd name="T8" fmla="*/ 1 w 136"/>
                  <a:gd name="T9" fmla="*/ 1 h 174"/>
                  <a:gd name="T10" fmla="*/ 1 w 136"/>
                  <a:gd name="T11" fmla="*/ 1 h 174"/>
                  <a:gd name="T12" fmla="*/ 1 w 136"/>
                  <a:gd name="T13" fmla="*/ 1 h 174"/>
                  <a:gd name="T14" fmla="*/ 1 w 136"/>
                  <a:gd name="T15" fmla="*/ 1 h 174"/>
                  <a:gd name="T16" fmla="*/ 1 w 136"/>
                  <a:gd name="T17" fmla="*/ 1 h 174"/>
                  <a:gd name="T18" fmla="*/ 1 w 136"/>
                  <a:gd name="T19" fmla="*/ 1 h 174"/>
                  <a:gd name="T20" fmla="*/ 1 w 136"/>
                  <a:gd name="T21" fmla="*/ 1 h 174"/>
                  <a:gd name="T22" fmla="*/ 1 w 136"/>
                  <a:gd name="T23" fmla="*/ 1 h 174"/>
                  <a:gd name="T24" fmla="*/ 1 w 136"/>
                  <a:gd name="T25" fmla="*/ 1 h 174"/>
                  <a:gd name="T26" fmla="*/ 1 w 136"/>
                  <a:gd name="T27" fmla="*/ 1 h 174"/>
                  <a:gd name="T28" fmla="*/ 1 w 136"/>
                  <a:gd name="T29" fmla="*/ 1 h 174"/>
                  <a:gd name="T30" fmla="*/ 1 w 136"/>
                  <a:gd name="T31" fmla="*/ 1 h 174"/>
                  <a:gd name="T32" fmla="*/ 1 w 136"/>
                  <a:gd name="T33" fmla="*/ 1 h 174"/>
                  <a:gd name="T34" fmla="*/ 1 w 136"/>
                  <a:gd name="T35" fmla="*/ 1 h 174"/>
                  <a:gd name="T36" fmla="*/ 1 w 136"/>
                  <a:gd name="T37" fmla="*/ 1 h 174"/>
                  <a:gd name="T38" fmla="*/ 1 w 136"/>
                  <a:gd name="T39" fmla="*/ 1 h 174"/>
                  <a:gd name="T40" fmla="*/ 1 w 136"/>
                  <a:gd name="T41" fmla="*/ 1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64" name="Freeform 83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0 w 469"/>
                  <a:gd name="T9" fmla="*/ 0 h 163"/>
                  <a:gd name="T10" fmla="*/ 0 w 469"/>
                  <a:gd name="T11" fmla="*/ 0 h 163"/>
                  <a:gd name="T12" fmla="*/ 0 w 469"/>
                  <a:gd name="T13" fmla="*/ 0 h 163"/>
                  <a:gd name="T14" fmla="*/ 0 w 469"/>
                  <a:gd name="T15" fmla="*/ 0 h 163"/>
                  <a:gd name="T16" fmla="*/ 0 w 469"/>
                  <a:gd name="T17" fmla="*/ 0 h 163"/>
                  <a:gd name="T18" fmla="*/ 0 w 469"/>
                  <a:gd name="T19" fmla="*/ 0 h 163"/>
                  <a:gd name="T20" fmla="*/ 0 w 469"/>
                  <a:gd name="T21" fmla="*/ 0 h 163"/>
                  <a:gd name="T22" fmla="*/ 0 w 469"/>
                  <a:gd name="T23" fmla="*/ 0 h 163"/>
                  <a:gd name="T24" fmla="*/ 0 w 469"/>
                  <a:gd name="T25" fmla="*/ 0 h 163"/>
                  <a:gd name="T26" fmla="*/ 0 w 469"/>
                  <a:gd name="T27" fmla="*/ 0 h 163"/>
                  <a:gd name="T28" fmla="*/ 0 w 469"/>
                  <a:gd name="T29" fmla="*/ 0 h 163"/>
                  <a:gd name="T30" fmla="*/ 0 w 469"/>
                  <a:gd name="T31" fmla="*/ 0 h 163"/>
                  <a:gd name="T32" fmla="*/ 0 w 469"/>
                  <a:gd name="T33" fmla="*/ 0 h 163"/>
                  <a:gd name="T34" fmla="*/ 0 w 469"/>
                  <a:gd name="T35" fmla="*/ 0 h 163"/>
                  <a:gd name="T36" fmla="*/ 0 w 469"/>
                  <a:gd name="T37" fmla="*/ 0 h 163"/>
                  <a:gd name="T38" fmla="*/ 0 w 469"/>
                  <a:gd name="T39" fmla="*/ 0 h 163"/>
                  <a:gd name="T40" fmla="*/ 0 w 469"/>
                  <a:gd name="T41" fmla="*/ 0 h 163"/>
                  <a:gd name="T42" fmla="*/ 0 w 469"/>
                  <a:gd name="T43" fmla="*/ 0 h 163"/>
                  <a:gd name="T44" fmla="*/ 0 w 469"/>
                  <a:gd name="T45" fmla="*/ 0 h 163"/>
                  <a:gd name="T46" fmla="*/ 0 w 469"/>
                  <a:gd name="T47" fmla="*/ 0 h 163"/>
                  <a:gd name="T48" fmla="*/ 0 w 469"/>
                  <a:gd name="T49" fmla="*/ 0 h 163"/>
                  <a:gd name="T50" fmla="*/ 0 w 469"/>
                  <a:gd name="T51" fmla="*/ 0 h 163"/>
                  <a:gd name="T52" fmla="*/ 0 w 469"/>
                  <a:gd name="T53" fmla="*/ 0 h 163"/>
                  <a:gd name="T54" fmla="*/ 0 w 469"/>
                  <a:gd name="T55" fmla="*/ 0 h 163"/>
                  <a:gd name="T56" fmla="*/ 0 w 469"/>
                  <a:gd name="T57" fmla="*/ 0 h 163"/>
                  <a:gd name="T58" fmla="*/ 0 w 469"/>
                  <a:gd name="T59" fmla="*/ 0 h 163"/>
                  <a:gd name="T60" fmla="*/ 0 w 469"/>
                  <a:gd name="T61" fmla="*/ 0 h 163"/>
                  <a:gd name="T62" fmla="*/ 0 w 469"/>
                  <a:gd name="T63" fmla="*/ 0 h 163"/>
                  <a:gd name="T64" fmla="*/ 0 w 469"/>
                  <a:gd name="T65" fmla="*/ 0 h 163"/>
                  <a:gd name="T66" fmla="*/ 0 w 469"/>
                  <a:gd name="T67" fmla="*/ 0 h 163"/>
                  <a:gd name="T68" fmla="*/ 0 w 469"/>
                  <a:gd name="T69" fmla="*/ 0 h 163"/>
                  <a:gd name="T70" fmla="*/ 0 w 469"/>
                  <a:gd name="T71" fmla="*/ 0 h 163"/>
                  <a:gd name="T72" fmla="*/ 0 w 469"/>
                  <a:gd name="T73" fmla="*/ 0 h 163"/>
                  <a:gd name="T74" fmla="*/ 0 w 469"/>
                  <a:gd name="T75" fmla="*/ 0 h 163"/>
                  <a:gd name="T76" fmla="*/ 0 w 469"/>
                  <a:gd name="T77" fmla="*/ 0 h 163"/>
                  <a:gd name="T78" fmla="*/ 0 w 469"/>
                  <a:gd name="T79" fmla="*/ 0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65" name="Freeform 84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 w 142"/>
                  <a:gd name="T1" fmla="*/ 1 h 145"/>
                  <a:gd name="T2" fmla="*/ 1 w 142"/>
                  <a:gd name="T3" fmla="*/ 1 h 145"/>
                  <a:gd name="T4" fmla="*/ 1 w 142"/>
                  <a:gd name="T5" fmla="*/ 1 h 145"/>
                  <a:gd name="T6" fmla="*/ 1 w 142"/>
                  <a:gd name="T7" fmla="*/ 1 h 145"/>
                  <a:gd name="T8" fmla="*/ 1 w 142"/>
                  <a:gd name="T9" fmla="*/ 1 h 145"/>
                  <a:gd name="T10" fmla="*/ 1 w 142"/>
                  <a:gd name="T11" fmla="*/ 1 h 145"/>
                  <a:gd name="T12" fmla="*/ 1 w 142"/>
                  <a:gd name="T13" fmla="*/ 1 h 145"/>
                  <a:gd name="T14" fmla="*/ 1 w 142"/>
                  <a:gd name="T15" fmla="*/ 1 h 145"/>
                  <a:gd name="T16" fmla="*/ 0 w 142"/>
                  <a:gd name="T17" fmla="*/ 1 h 145"/>
                  <a:gd name="T18" fmla="*/ 1 w 142"/>
                  <a:gd name="T19" fmla="*/ 1 h 145"/>
                  <a:gd name="T20" fmla="*/ 1 w 142"/>
                  <a:gd name="T21" fmla="*/ 1 h 145"/>
                  <a:gd name="T22" fmla="*/ 1 w 142"/>
                  <a:gd name="T23" fmla="*/ 1 h 145"/>
                  <a:gd name="T24" fmla="*/ 1 w 142"/>
                  <a:gd name="T25" fmla="*/ 1 h 145"/>
                  <a:gd name="T26" fmla="*/ 1 w 142"/>
                  <a:gd name="T27" fmla="*/ 1 h 145"/>
                  <a:gd name="T28" fmla="*/ 1 w 142"/>
                  <a:gd name="T29" fmla="*/ 1 h 145"/>
                  <a:gd name="T30" fmla="*/ 1 w 142"/>
                  <a:gd name="T31" fmla="*/ 1 h 145"/>
                  <a:gd name="T32" fmla="*/ 1 w 142"/>
                  <a:gd name="T33" fmla="*/ 1 h 145"/>
                  <a:gd name="T34" fmla="*/ 1 w 142"/>
                  <a:gd name="T35" fmla="*/ 0 h 145"/>
                  <a:gd name="T36" fmla="*/ 1 w 142"/>
                  <a:gd name="T37" fmla="*/ 1 h 145"/>
                  <a:gd name="T38" fmla="*/ 1 w 142"/>
                  <a:gd name="T39" fmla="*/ 1 h 145"/>
                  <a:gd name="T40" fmla="*/ 1 w 142"/>
                  <a:gd name="T41" fmla="*/ 1 h 145"/>
                  <a:gd name="T42" fmla="*/ 1 w 142"/>
                  <a:gd name="T43" fmla="*/ 1 h 145"/>
                  <a:gd name="T44" fmla="*/ 1 w 142"/>
                  <a:gd name="T45" fmla="*/ 1 h 145"/>
                  <a:gd name="T46" fmla="*/ 1 w 142"/>
                  <a:gd name="T47" fmla="*/ 1 h 145"/>
                  <a:gd name="T48" fmla="*/ 1 w 142"/>
                  <a:gd name="T49" fmla="*/ 1 h 145"/>
                  <a:gd name="T50" fmla="*/ 1 w 142"/>
                  <a:gd name="T51" fmla="*/ 1 h 145"/>
                  <a:gd name="T52" fmla="*/ 1 w 142"/>
                  <a:gd name="T53" fmla="*/ 1 h 145"/>
                  <a:gd name="T54" fmla="*/ 1 w 142"/>
                  <a:gd name="T55" fmla="*/ 1 h 145"/>
                  <a:gd name="T56" fmla="*/ 1 w 142"/>
                  <a:gd name="T57" fmla="*/ 1 h 145"/>
                  <a:gd name="T58" fmla="*/ 1 w 142"/>
                  <a:gd name="T59" fmla="*/ 1 h 145"/>
                  <a:gd name="T60" fmla="*/ 1 w 142"/>
                  <a:gd name="T61" fmla="*/ 1 h 145"/>
                  <a:gd name="T62" fmla="*/ 1 w 142"/>
                  <a:gd name="T63" fmla="*/ 1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66" name="Freeform 85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 w 40"/>
                  <a:gd name="T1" fmla="*/ 1 h 39"/>
                  <a:gd name="T2" fmla="*/ 1 w 40"/>
                  <a:gd name="T3" fmla="*/ 1 h 39"/>
                  <a:gd name="T4" fmla="*/ 1 w 40"/>
                  <a:gd name="T5" fmla="*/ 1 h 39"/>
                  <a:gd name="T6" fmla="*/ 1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1 h 39"/>
                  <a:gd name="T16" fmla="*/ 1 w 40"/>
                  <a:gd name="T17" fmla="*/ 1 h 39"/>
                  <a:gd name="T18" fmla="*/ 1 w 40"/>
                  <a:gd name="T19" fmla="*/ 1 h 39"/>
                  <a:gd name="T20" fmla="*/ 1 w 40"/>
                  <a:gd name="T21" fmla="*/ 1 h 39"/>
                  <a:gd name="T22" fmla="*/ 1 w 40"/>
                  <a:gd name="T23" fmla="*/ 1 h 39"/>
                  <a:gd name="T24" fmla="*/ 1 w 40"/>
                  <a:gd name="T25" fmla="*/ 1 h 39"/>
                  <a:gd name="T26" fmla="*/ 1 w 40"/>
                  <a:gd name="T27" fmla="*/ 1 h 39"/>
                  <a:gd name="T28" fmla="*/ 1 w 40"/>
                  <a:gd name="T29" fmla="*/ 1 h 39"/>
                  <a:gd name="T30" fmla="*/ 1 w 40"/>
                  <a:gd name="T31" fmla="*/ 1 h 39"/>
                  <a:gd name="T32" fmla="*/ 1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67" name="Freeform 86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1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1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68" name="Freeform 87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69" name="Freeform 88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70" name="Freeform 89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0 h 123"/>
                  <a:gd name="T2" fmla="*/ 0 w 152"/>
                  <a:gd name="T3" fmla="*/ 0 h 123"/>
                  <a:gd name="T4" fmla="*/ 1 w 152"/>
                  <a:gd name="T5" fmla="*/ 0 h 123"/>
                  <a:gd name="T6" fmla="*/ 1 w 152"/>
                  <a:gd name="T7" fmla="*/ 0 h 123"/>
                  <a:gd name="T8" fmla="*/ 1 w 152"/>
                  <a:gd name="T9" fmla="*/ 0 h 123"/>
                  <a:gd name="T10" fmla="*/ 1 w 152"/>
                  <a:gd name="T11" fmla="*/ 0 h 123"/>
                  <a:gd name="T12" fmla="*/ 1 w 152"/>
                  <a:gd name="T13" fmla="*/ 0 h 123"/>
                  <a:gd name="T14" fmla="*/ 1 w 152"/>
                  <a:gd name="T15" fmla="*/ 0 h 123"/>
                  <a:gd name="T16" fmla="*/ 1 w 152"/>
                  <a:gd name="T17" fmla="*/ 0 h 123"/>
                  <a:gd name="T18" fmla="*/ 1 w 152"/>
                  <a:gd name="T19" fmla="*/ 0 h 123"/>
                  <a:gd name="T20" fmla="*/ 1 w 152"/>
                  <a:gd name="T21" fmla="*/ 0 h 123"/>
                  <a:gd name="T22" fmla="*/ 1 w 152"/>
                  <a:gd name="T23" fmla="*/ 0 h 123"/>
                  <a:gd name="T24" fmla="*/ 1 w 152"/>
                  <a:gd name="T25" fmla="*/ 0 h 123"/>
                  <a:gd name="T26" fmla="*/ 1 w 152"/>
                  <a:gd name="T27" fmla="*/ 0 h 123"/>
                  <a:gd name="T28" fmla="*/ 1 w 152"/>
                  <a:gd name="T29" fmla="*/ 0 h 123"/>
                  <a:gd name="T30" fmla="*/ 1 w 152"/>
                  <a:gd name="T31" fmla="*/ 0 h 123"/>
                  <a:gd name="T32" fmla="*/ 1 w 152"/>
                  <a:gd name="T33" fmla="*/ 0 h 123"/>
                  <a:gd name="T34" fmla="*/ 1 w 152"/>
                  <a:gd name="T35" fmla="*/ 0 h 123"/>
                  <a:gd name="T36" fmla="*/ 1 w 152"/>
                  <a:gd name="T37" fmla="*/ 0 h 123"/>
                  <a:gd name="T38" fmla="*/ 1 w 152"/>
                  <a:gd name="T39" fmla="*/ 0 h 123"/>
                  <a:gd name="T40" fmla="*/ 1 w 152"/>
                  <a:gd name="T41" fmla="*/ 0 h 123"/>
                  <a:gd name="T42" fmla="*/ 1 w 152"/>
                  <a:gd name="T43" fmla="*/ 0 h 123"/>
                  <a:gd name="T44" fmla="*/ 1 w 152"/>
                  <a:gd name="T45" fmla="*/ 0 h 123"/>
                  <a:gd name="T46" fmla="*/ 1 w 152"/>
                  <a:gd name="T47" fmla="*/ 0 h 123"/>
                  <a:gd name="T48" fmla="*/ 1 w 152"/>
                  <a:gd name="T49" fmla="*/ 0 h 123"/>
                  <a:gd name="T50" fmla="*/ 1 w 152"/>
                  <a:gd name="T51" fmla="*/ 0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71" name="Freeform 90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1 h 122"/>
                  <a:gd name="T2" fmla="*/ 0 w 153"/>
                  <a:gd name="T3" fmla="*/ 1 h 122"/>
                  <a:gd name="T4" fmla="*/ 0 w 153"/>
                  <a:gd name="T5" fmla="*/ 1 h 122"/>
                  <a:gd name="T6" fmla="*/ 0 w 153"/>
                  <a:gd name="T7" fmla="*/ 1 h 122"/>
                  <a:gd name="T8" fmla="*/ 0 w 153"/>
                  <a:gd name="T9" fmla="*/ 0 h 122"/>
                  <a:gd name="T10" fmla="*/ 0 w 153"/>
                  <a:gd name="T11" fmla="*/ 0 h 122"/>
                  <a:gd name="T12" fmla="*/ 0 w 153"/>
                  <a:gd name="T13" fmla="*/ 1 h 122"/>
                  <a:gd name="T14" fmla="*/ 0 w 153"/>
                  <a:gd name="T15" fmla="*/ 1 h 122"/>
                  <a:gd name="T16" fmla="*/ 0 w 153"/>
                  <a:gd name="T17" fmla="*/ 1 h 122"/>
                  <a:gd name="T18" fmla="*/ 0 w 153"/>
                  <a:gd name="T19" fmla="*/ 1 h 122"/>
                  <a:gd name="T20" fmla="*/ 0 w 153"/>
                  <a:gd name="T21" fmla="*/ 1 h 122"/>
                  <a:gd name="T22" fmla="*/ 0 w 153"/>
                  <a:gd name="T23" fmla="*/ 1 h 122"/>
                  <a:gd name="T24" fmla="*/ 0 w 153"/>
                  <a:gd name="T25" fmla="*/ 1 h 122"/>
                  <a:gd name="T26" fmla="*/ 0 w 153"/>
                  <a:gd name="T27" fmla="*/ 1 h 122"/>
                  <a:gd name="T28" fmla="*/ 0 w 153"/>
                  <a:gd name="T29" fmla="*/ 1 h 122"/>
                  <a:gd name="T30" fmla="*/ 0 w 153"/>
                  <a:gd name="T31" fmla="*/ 1 h 122"/>
                  <a:gd name="T32" fmla="*/ 0 w 153"/>
                  <a:gd name="T33" fmla="*/ 1 h 122"/>
                  <a:gd name="T34" fmla="*/ 0 w 153"/>
                  <a:gd name="T35" fmla="*/ 1 h 122"/>
                  <a:gd name="T36" fmla="*/ 0 w 153"/>
                  <a:gd name="T37" fmla="*/ 1 h 122"/>
                  <a:gd name="T38" fmla="*/ 0 w 153"/>
                  <a:gd name="T39" fmla="*/ 1 h 122"/>
                  <a:gd name="T40" fmla="*/ 0 w 153"/>
                  <a:gd name="T41" fmla="*/ 1 h 122"/>
                  <a:gd name="T42" fmla="*/ 0 w 153"/>
                  <a:gd name="T43" fmla="*/ 1 h 122"/>
                  <a:gd name="T44" fmla="*/ 0 w 153"/>
                  <a:gd name="T45" fmla="*/ 1 h 122"/>
                  <a:gd name="T46" fmla="*/ 0 w 153"/>
                  <a:gd name="T47" fmla="*/ 1 h 122"/>
                  <a:gd name="T48" fmla="*/ 0 w 153"/>
                  <a:gd name="T49" fmla="*/ 1 h 122"/>
                  <a:gd name="T50" fmla="*/ 0 w 153"/>
                  <a:gd name="T51" fmla="*/ 1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72" name="Freeform 91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0 w 112"/>
                  <a:gd name="T1" fmla="*/ 0 h 156"/>
                  <a:gd name="T2" fmla="*/ 0 w 112"/>
                  <a:gd name="T3" fmla="*/ 0 h 156"/>
                  <a:gd name="T4" fmla="*/ 0 w 112"/>
                  <a:gd name="T5" fmla="*/ 1 h 156"/>
                  <a:gd name="T6" fmla="*/ 0 w 112"/>
                  <a:gd name="T7" fmla="*/ 1 h 156"/>
                  <a:gd name="T8" fmla="*/ 0 w 112"/>
                  <a:gd name="T9" fmla="*/ 1 h 156"/>
                  <a:gd name="T10" fmla="*/ 0 w 112"/>
                  <a:gd name="T11" fmla="*/ 1 h 156"/>
                  <a:gd name="T12" fmla="*/ 0 w 112"/>
                  <a:gd name="T13" fmla="*/ 1 h 156"/>
                  <a:gd name="T14" fmla="*/ 0 w 112"/>
                  <a:gd name="T15" fmla="*/ 1 h 156"/>
                  <a:gd name="T16" fmla="*/ 0 w 112"/>
                  <a:gd name="T17" fmla="*/ 1 h 156"/>
                  <a:gd name="T18" fmla="*/ 0 w 112"/>
                  <a:gd name="T19" fmla="*/ 1 h 156"/>
                  <a:gd name="T20" fmla="*/ 0 w 112"/>
                  <a:gd name="T21" fmla="*/ 1 h 156"/>
                  <a:gd name="T22" fmla="*/ 0 w 112"/>
                  <a:gd name="T23" fmla="*/ 1 h 156"/>
                  <a:gd name="T24" fmla="*/ 0 w 112"/>
                  <a:gd name="T25" fmla="*/ 1 h 156"/>
                  <a:gd name="T26" fmla="*/ 0 w 112"/>
                  <a:gd name="T27" fmla="*/ 1 h 156"/>
                  <a:gd name="T28" fmla="*/ 0 w 112"/>
                  <a:gd name="T29" fmla="*/ 1 h 156"/>
                  <a:gd name="T30" fmla="*/ 0 w 112"/>
                  <a:gd name="T31" fmla="*/ 1 h 156"/>
                  <a:gd name="T32" fmla="*/ 0 w 112"/>
                  <a:gd name="T33" fmla="*/ 1 h 156"/>
                  <a:gd name="T34" fmla="*/ 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73" name="Freeform 92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0 w 151"/>
                  <a:gd name="T1" fmla="*/ 1 h 123"/>
                  <a:gd name="T2" fmla="*/ 0 w 151"/>
                  <a:gd name="T3" fmla="*/ 1 h 123"/>
                  <a:gd name="T4" fmla="*/ 0 w 151"/>
                  <a:gd name="T5" fmla="*/ 1 h 123"/>
                  <a:gd name="T6" fmla="*/ 0 w 151"/>
                  <a:gd name="T7" fmla="*/ 1 h 123"/>
                  <a:gd name="T8" fmla="*/ 0 w 151"/>
                  <a:gd name="T9" fmla="*/ 1 h 123"/>
                  <a:gd name="T10" fmla="*/ 0 w 151"/>
                  <a:gd name="T11" fmla="*/ 1 h 123"/>
                  <a:gd name="T12" fmla="*/ 0 w 151"/>
                  <a:gd name="T13" fmla="*/ 1 h 123"/>
                  <a:gd name="T14" fmla="*/ 0 w 151"/>
                  <a:gd name="T15" fmla="*/ 1 h 123"/>
                  <a:gd name="T16" fmla="*/ 0 w 151"/>
                  <a:gd name="T17" fmla="*/ 1 h 123"/>
                  <a:gd name="T18" fmla="*/ 0 w 151"/>
                  <a:gd name="T19" fmla="*/ 1 h 123"/>
                  <a:gd name="T20" fmla="*/ 0 w 151"/>
                  <a:gd name="T21" fmla="*/ 1 h 123"/>
                  <a:gd name="T22" fmla="*/ 0 w 151"/>
                  <a:gd name="T23" fmla="*/ 1 h 123"/>
                  <a:gd name="T24" fmla="*/ 0 w 151"/>
                  <a:gd name="T25" fmla="*/ 1 h 123"/>
                  <a:gd name="T26" fmla="*/ 0 w 151"/>
                  <a:gd name="T27" fmla="*/ 1 h 123"/>
                  <a:gd name="T28" fmla="*/ 0 w 151"/>
                  <a:gd name="T29" fmla="*/ 1 h 123"/>
                  <a:gd name="T30" fmla="*/ 0 w 151"/>
                  <a:gd name="T31" fmla="*/ 1 h 123"/>
                  <a:gd name="T32" fmla="*/ 0 w 151"/>
                  <a:gd name="T33" fmla="*/ 1 h 123"/>
                  <a:gd name="T34" fmla="*/ 0 w 151"/>
                  <a:gd name="T35" fmla="*/ 1 h 123"/>
                  <a:gd name="T36" fmla="*/ 0 w 151"/>
                  <a:gd name="T37" fmla="*/ 1 h 123"/>
                  <a:gd name="T38" fmla="*/ 0 w 151"/>
                  <a:gd name="T39" fmla="*/ 1 h 123"/>
                  <a:gd name="T40" fmla="*/ 0 w 151"/>
                  <a:gd name="T41" fmla="*/ 1 h 123"/>
                  <a:gd name="T42" fmla="*/ 0 w 151"/>
                  <a:gd name="T43" fmla="*/ 0 h 123"/>
                  <a:gd name="T44" fmla="*/ 0 w 151"/>
                  <a:gd name="T45" fmla="*/ 0 h 123"/>
                  <a:gd name="T46" fmla="*/ 0 w 151"/>
                  <a:gd name="T47" fmla="*/ 1 h 123"/>
                  <a:gd name="T48" fmla="*/ 0 w 151"/>
                  <a:gd name="T49" fmla="*/ 1 h 123"/>
                  <a:gd name="T50" fmla="*/ 0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74" name="Freeform 93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 w 152"/>
                  <a:gd name="T1" fmla="*/ 1 h 123"/>
                  <a:gd name="T2" fmla="*/ 1 w 152"/>
                  <a:gd name="T3" fmla="*/ 1 h 123"/>
                  <a:gd name="T4" fmla="*/ 1 w 152"/>
                  <a:gd name="T5" fmla="*/ 1 h 123"/>
                  <a:gd name="T6" fmla="*/ 1 w 152"/>
                  <a:gd name="T7" fmla="*/ 1 h 123"/>
                  <a:gd name="T8" fmla="*/ 1 w 152"/>
                  <a:gd name="T9" fmla="*/ 1 h 123"/>
                  <a:gd name="T10" fmla="*/ 1 w 152"/>
                  <a:gd name="T11" fmla="*/ 1 h 123"/>
                  <a:gd name="T12" fmla="*/ 1 w 152"/>
                  <a:gd name="T13" fmla="*/ 1 h 123"/>
                  <a:gd name="T14" fmla="*/ 1 w 152"/>
                  <a:gd name="T15" fmla="*/ 1 h 123"/>
                  <a:gd name="T16" fmla="*/ 1 w 152"/>
                  <a:gd name="T17" fmla="*/ 1 h 123"/>
                  <a:gd name="T18" fmla="*/ 1 w 152"/>
                  <a:gd name="T19" fmla="*/ 1 h 123"/>
                  <a:gd name="T20" fmla="*/ 1 w 152"/>
                  <a:gd name="T21" fmla="*/ 1 h 123"/>
                  <a:gd name="T22" fmla="*/ 1 w 152"/>
                  <a:gd name="T23" fmla="*/ 1 h 123"/>
                  <a:gd name="T24" fmla="*/ 1 w 152"/>
                  <a:gd name="T25" fmla="*/ 1 h 123"/>
                  <a:gd name="T26" fmla="*/ 1 w 152"/>
                  <a:gd name="T27" fmla="*/ 1 h 123"/>
                  <a:gd name="T28" fmla="*/ 1 w 152"/>
                  <a:gd name="T29" fmla="*/ 1 h 123"/>
                  <a:gd name="T30" fmla="*/ 0 w 152"/>
                  <a:gd name="T31" fmla="*/ 1 h 123"/>
                  <a:gd name="T32" fmla="*/ 1 w 152"/>
                  <a:gd name="T33" fmla="*/ 1 h 123"/>
                  <a:gd name="T34" fmla="*/ 1 w 152"/>
                  <a:gd name="T35" fmla="*/ 1 h 123"/>
                  <a:gd name="T36" fmla="*/ 1 w 152"/>
                  <a:gd name="T37" fmla="*/ 1 h 123"/>
                  <a:gd name="T38" fmla="*/ 1 w 152"/>
                  <a:gd name="T39" fmla="*/ 0 h 123"/>
                  <a:gd name="T40" fmla="*/ 1 w 152"/>
                  <a:gd name="T41" fmla="*/ 1 h 123"/>
                  <a:gd name="T42" fmla="*/ 1 w 152"/>
                  <a:gd name="T43" fmla="*/ 1 h 123"/>
                  <a:gd name="T44" fmla="*/ 1 w 152"/>
                  <a:gd name="T45" fmla="*/ 1 h 123"/>
                  <a:gd name="T46" fmla="*/ 1 w 152"/>
                  <a:gd name="T47" fmla="*/ 1 h 123"/>
                  <a:gd name="T48" fmla="*/ 1 w 152"/>
                  <a:gd name="T49" fmla="*/ 1 h 123"/>
                  <a:gd name="T50" fmla="*/ 1 w 152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75" name="Freeform 94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1 h 148"/>
                  <a:gd name="T2" fmla="*/ 0 w 136"/>
                  <a:gd name="T3" fmla="*/ 1 h 148"/>
                  <a:gd name="T4" fmla="*/ 1 w 136"/>
                  <a:gd name="T5" fmla="*/ 1 h 148"/>
                  <a:gd name="T6" fmla="*/ 1 w 136"/>
                  <a:gd name="T7" fmla="*/ 1 h 148"/>
                  <a:gd name="T8" fmla="*/ 1 w 136"/>
                  <a:gd name="T9" fmla="*/ 1 h 148"/>
                  <a:gd name="T10" fmla="*/ 1 w 136"/>
                  <a:gd name="T11" fmla="*/ 1 h 148"/>
                  <a:gd name="T12" fmla="*/ 1 w 136"/>
                  <a:gd name="T13" fmla="*/ 1 h 148"/>
                  <a:gd name="T14" fmla="*/ 1 w 136"/>
                  <a:gd name="T15" fmla="*/ 1 h 148"/>
                  <a:gd name="T16" fmla="*/ 1 w 136"/>
                  <a:gd name="T17" fmla="*/ 1 h 148"/>
                  <a:gd name="T18" fmla="*/ 1 w 136"/>
                  <a:gd name="T19" fmla="*/ 1 h 148"/>
                  <a:gd name="T20" fmla="*/ 1 w 136"/>
                  <a:gd name="T21" fmla="*/ 1 h 148"/>
                  <a:gd name="T22" fmla="*/ 1 w 136"/>
                  <a:gd name="T23" fmla="*/ 1 h 148"/>
                  <a:gd name="T24" fmla="*/ 1 w 136"/>
                  <a:gd name="T25" fmla="*/ 1 h 148"/>
                  <a:gd name="T26" fmla="*/ 1 w 136"/>
                  <a:gd name="T27" fmla="*/ 1 h 148"/>
                  <a:gd name="T28" fmla="*/ 1 w 136"/>
                  <a:gd name="T29" fmla="*/ 1 h 148"/>
                  <a:gd name="T30" fmla="*/ 1 w 136"/>
                  <a:gd name="T31" fmla="*/ 1 h 148"/>
                  <a:gd name="T32" fmla="*/ 1 w 136"/>
                  <a:gd name="T33" fmla="*/ 1 h 148"/>
                  <a:gd name="T34" fmla="*/ 1 w 136"/>
                  <a:gd name="T35" fmla="*/ 1 h 148"/>
                  <a:gd name="T36" fmla="*/ 1 w 136"/>
                  <a:gd name="T37" fmla="*/ 1 h 148"/>
                  <a:gd name="T38" fmla="*/ 1 w 136"/>
                  <a:gd name="T39" fmla="*/ 1 h 148"/>
                  <a:gd name="T40" fmla="*/ 1 w 136"/>
                  <a:gd name="T41" fmla="*/ 1 h 148"/>
                  <a:gd name="T42" fmla="*/ 1 w 136"/>
                  <a:gd name="T43" fmla="*/ 1 h 148"/>
                  <a:gd name="T44" fmla="*/ 1 w 136"/>
                  <a:gd name="T45" fmla="*/ 1 h 148"/>
                  <a:gd name="T46" fmla="*/ 1 w 136"/>
                  <a:gd name="T47" fmla="*/ 1 h 148"/>
                  <a:gd name="T48" fmla="*/ 1 w 136"/>
                  <a:gd name="T49" fmla="*/ 1 h 148"/>
                  <a:gd name="T50" fmla="*/ 1 w 136"/>
                  <a:gd name="T51" fmla="*/ 1 h 148"/>
                  <a:gd name="T52" fmla="*/ 1 w 136"/>
                  <a:gd name="T53" fmla="*/ 1 h 148"/>
                  <a:gd name="T54" fmla="*/ 1 w 136"/>
                  <a:gd name="T55" fmla="*/ 1 h 148"/>
                  <a:gd name="T56" fmla="*/ 1 w 136"/>
                  <a:gd name="T57" fmla="*/ 1 h 148"/>
                  <a:gd name="T58" fmla="*/ 1 w 136"/>
                  <a:gd name="T59" fmla="*/ 1 h 148"/>
                  <a:gd name="T60" fmla="*/ 1 w 136"/>
                  <a:gd name="T61" fmla="*/ 1 h 148"/>
                  <a:gd name="T62" fmla="*/ 1 w 136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76" name="Freeform 95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1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77" name="Freeform 96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1 h 147"/>
                  <a:gd name="T2" fmla="*/ 0 w 136"/>
                  <a:gd name="T3" fmla="*/ 1 h 147"/>
                  <a:gd name="T4" fmla="*/ 1 w 136"/>
                  <a:gd name="T5" fmla="*/ 1 h 147"/>
                  <a:gd name="T6" fmla="*/ 1 w 136"/>
                  <a:gd name="T7" fmla="*/ 1 h 147"/>
                  <a:gd name="T8" fmla="*/ 1 w 136"/>
                  <a:gd name="T9" fmla="*/ 1 h 147"/>
                  <a:gd name="T10" fmla="*/ 1 w 136"/>
                  <a:gd name="T11" fmla="*/ 1 h 147"/>
                  <a:gd name="T12" fmla="*/ 1 w 136"/>
                  <a:gd name="T13" fmla="*/ 1 h 147"/>
                  <a:gd name="T14" fmla="*/ 1 w 136"/>
                  <a:gd name="T15" fmla="*/ 1 h 147"/>
                  <a:gd name="T16" fmla="*/ 1 w 136"/>
                  <a:gd name="T17" fmla="*/ 1 h 147"/>
                  <a:gd name="T18" fmla="*/ 1 w 136"/>
                  <a:gd name="T19" fmla="*/ 1 h 147"/>
                  <a:gd name="T20" fmla="*/ 1 w 136"/>
                  <a:gd name="T21" fmla="*/ 1 h 147"/>
                  <a:gd name="T22" fmla="*/ 1 w 136"/>
                  <a:gd name="T23" fmla="*/ 1 h 147"/>
                  <a:gd name="T24" fmla="*/ 1 w 136"/>
                  <a:gd name="T25" fmla="*/ 1 h 147"/>
                  <a:gd name="T26" fmla="*/ 1 w 136"/>
                  <a:gd name="T27" fmla="*/ 1 h 147"/>
                  <a:gd name="T28" fmla="*/ 1 w 136"/>
                  <a:gd name="T29" fmla="*/ 1 h 147"/>
                  <a:gd name="T30" fmla="*/ 1 w 136"/>
                  <a:gd name="T31" fmla="*/ 1 h 147"/>
                  <a:gd name="T32" fmla="*/ 1 w 136"/>
                  <a:gd name="T33" fmla="*/ 1 h 147"/>
                  <a:gd name="T34" fmla="*/ 1 w 136"/>
                  <a:gd name="T35" fmla="*/ 1 h 147"/>
                  <a:gd name="T36" fmla="*/ 1 w 136"/>
                  <a:gd name="T37" fmla="*/ 1 h 147"/>
                  <a:gd name="T38" fmla="*/ 1 w 136"/>
                  <a:gd name="T39" fmla="*/ 1 h 147"/>
                  <a:gd name="T40" fmla="*/ 1 w 136"/>
                  <a:gd name="T41" fmla="*/ 1 h 147"/>
                  <a:gd name="T42" fmla="*/ 1 w 136"/>
                  <a:gd name="T43" fmla="*/ 1 h 147"/>
                  <a:gd name="T44" fmla="*/ 1 w 136"/>
                  <a:gd name="T45" fmla="*/ 1 h 147"/>
                  <a:gd name="T46" fmla="*/ 1 w 136"/>
                  <a:gd name="T47" fmla="*/ 1 h 147"/>
                  <a:gd name="T48" fmla="*/ 1 w 136"/>
                  <a:gd name="T49" fmla="*/ 1 h 147"/>
                  <a:gd name="T50" fmla="*/ 1 w 136"/>
                  <a:gd name="T51" fmla="*/ 1 h 147"/>
                  <a:gd name="T52" fmla="*/ 1 w 136"/>
                  <a:gd name="T53" fmla="*/ 1 h 147"/>
                  <a:gd name="T54" fmla="*/ 1 w 136"/>
                  <a:gd name="T55" fmla="*/ 1 h 147"/>
                  <a:gd name="T56" fmla="*/ 1 w 136"/>
                  <a:gd name="T57" fmla="*/ 1 h 147"/>
                  <a:gd name="T58" fmla="*/ 1 w 136"/>
                  <a:gd name="T59" fmla="*/ 1 h 147"/>
                  <a:gd name="T60" fmla="*/ 1 w 136"/>
                  <a:gd name="T61" fmla="*/ 1 h 147"/>
                  <a:gd name="T62" fmla="*/ 1 w 136"/>
                  <a:gd name="T63" fmla="*/ 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78" name="Freeform 97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 w 39"/>
                  <a:gd name="T1" fmla="*/ 1 h 39"/>
                  <a:gd name="T2" fmla="*/ 1 w 39"/>
                  <a:gd name="T3" fmla="*/ 1 h 39"/>
                  <a:gd name="T4" fmla="*/ 1 w 39"/>
                  <a:gd name="T5" fmla="*/ 1 h 39"/>
                  <a:gd name="T6" fmla="*/ 1 w 39"/>
                  <a:gd name="T7" fmla="*/ 1 h 39"/>
                  <a:gd name="T8" fmla="*/ 1 w 39"/>
                  <a:gd name="T9" fmla="*/ 1 h 39"/>
                  <a:gd name="T10" fmla="*/ 1 w 39"/>
                  <a:gd name="T11" fmla="*/ 1 h 39"/>
                  <a:gd name="T12" fmla="*/ 1 w 39"/>
                  <a:gd name="T13" fmla="*/ 1 h 39"/>
                  <a:gd name="T14" fmla="*/ 1 w 39"/>
                  <a:gd name="T15" fmla="*/ 1 h 39"/>
                  <a:gd name="T16" fmla="*/ 1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1 h 39"/>
                  <a:gd name="T26" fmla="*/ 1 w 39"/>
                  <a:gd name="T27" fmla="*/ 1 h 39"/>
                  <a:gd name="T28" fmla="*/ 1 w 39"/>
                  <a:gd name="T29" fmla="*/ 1 h 39"/>
                  <a:gd name="T30" fmla="*/ 1 w 39"/>
                  <a:gd name="T31" fmla="*/ 1 h 39"/>
                  <a:gd name="T32" fmla="*/ 1 w 39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79" name="Freeform 98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80" name="Freeform 99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81" name="Freeform 100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82" name="Freeform 101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83" name="Freeform 102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84" name="Freeform 103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85" name="Freeform 104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86" name="Freeform 105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87" name="Freeform 106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88" name="Freeform 107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89" name="Freeform 108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90" name="Freeform 109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91" name="Freeform 110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92" name="Freeform 111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93" name="Freeform 112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 w 58"/>
                  <a:gd name="T1" fmla="*/ 0 h 60"/>
                  <a:gd name="T2" fmla="*/ 1 w 58"/>
                  <a:gd name="T3" fmla="*/ 0 h 60"/>
                  <a:gd name="T4" fmla="*/ 1 w 58"/>
                  <a:gd name="T5" fmla="*/ 0 h 60"/>
                  <a:gd name="T6" fmla="*/ 1 w 58"/>
                  <a:gd name="T7" fmla="*/ 0 h 60"/>
                  <a:gd name="T8" fmla="*/ 1 w 58"/>
                  <a:gd name="T9" fmla="*/ 0 h 60"/>
                  <a:gd name="T10" fmla="*/ 1 w 58"/>
                  <a:gd name="T11" fmla="*/ 0 h 60"/>
                  <a:gd name="T12" fmla="*/ 1 w 58"/>
                  <a:gd name="T13" fmla="*/ 0 h 60"/>
                  <a:gd name="T14" fmla="*/ 1 w 58"/>
                  <a:gd name="T15" fmla="*/ 0 h 60"/>
                  <a:gd name="T16" fmla="*/ 1 w 58"/>
                  <a:gd name="T17" fmla="*/ 0 h 60"/>
                  <a:gd name="T18" fmla="*/ 1 w 58"/>
                  <a:gd name="T19" fmla="*/ 0 h 60"/>
                  <a:gd name="T20" fmla="*/ 1 w 58"/>
                  <a:gd name="T21" fmla="*/ 0 h 60"/>
                  <a:gd name="T22" fmla="*/ 1 w 58"/>
                  <a:gd name="T23" fmla="*/ 0 h 60"/>
                  <a:gd name="T24" fmla="*/ 0 w 58"/>
                  <a:gd name="T25" fmla="*/ 0 h 60"/>
                  <a:gd name="T26" fmla="*/ 0 w 58"/>
                  <a:gd name="T27" fmla="*/ 0 h 60"/>
                  <a:gd name="T28" fmla="*/ 1 w 58"/>
                  <a:gd name="T29" fmla="*/ 0 h 60"/>
                  <a:gd name="T30" fmla="*/ 1 w 58"/>
                  <a:gd name="T31" fmla="*/ 0 h 60"/>
                  <a:gd name="T32" fmla="*/ 1 w 58"/>
                  <a:gd name="T33" fmla="*/ 0 h 60"/>
                  <a:gd name="T34" fmla="*/ 1 w 58"/>
                  <a:gd name="T35" fmla="*/ 0 h 60"/>
                  <a:gd name="T36" fmla="*/ 1 w 58"/>
                  <a:gd name="T37" fmla="*/ 0 h 60"/>
                  <a:gd name="T38" fmla="*/ 1 w 58"/>
                  <a:gd name="T39" fmla="*/ 0 h 60"/>
                  <a:gd name="T40" fmla="*/ 1 w 58"/>
                  <a:gd name="T41" fmla="*/ 0 h 60"/>
                  <a:gd name="T42" fmla="*/ 1 w 58"/>
                  <a:gd name="T43" fmla="*/ 0 h 60"/>
                  <a:gd name="T44" fmla="*/ 1 w 58"/>
                  <a:gd name="T45" fmla="*/ 0 h 60"/>
                  <a:gd name="T46" fmla="*/ 1 w 58"/>
                  <a:gd name="T47" fmla="*/ 0 h 60"/>
                  <a:gd name="T48" fmla="*/ 1 w 58"/>
                  <a:gd name="T49" fmla="*/ 0 h 60"/>
                  <a:gd name="T50" fmla="*/ 1 w 58"/>
                  <a:gd name="T51" fmla="*/ 0 h 60"/>
                  <a:gd name="T52" fmla="*/ 1 w 58"/>
                  <a:gd name="T53" fmla="*/ 0 h 60"/>
                  <a:gd name="T54" fmla="*/ 1 w 58"/>
                  <a:gd name="T55" fmla="*/ 0 h 60"/>
                  <a:gd name="T56" fmla="*/ 1 w 5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94" name="Freeform 113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1 w 28"/>
                  <a:gd name="T7" fmla="*/ 1 h 30"/>
                  <a:gd name="T8" fmla="*/ 1 w 28"/>
                  <a:gd name="T9" fmla="*/ 1 h 30"/>
                  <a:gd name="T10" fmla="*/ 1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1 w 28"/>
                  <a:gd name="T35" fmla="*/ 0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1 h 30"/>
                  <a:gd name="T48" fmla="*/ 1 w 28"/>
                  <a:gd name="T49" fmla="*/ 1 h 30"/>
                  <a:gd name="T50" fmla="*/ 1 w 28"/>
                  <a:gd name="T51" fmla="*/ 1 h 30"/>
                  <a:gd name="T52" fmla="*/ 1 w 28"/>
                  <a:gd name="T53" fmla="*/ 1 h 30"/>
                  <a:gd name="T54" fmla="*/ 1 w 28"/>
                  <a:gd name="T55" fmla="*/ 1 h 30"/>
                  <a:gd name="T56" fmla="*/ 1 w 28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95" name="Freeform 114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0 w 60"/>
                  <a:gd name="T1" fmla="*/ 1 h 60"/>
                  <a:gd name="T2" fmla="*/ 0 w 60"/>
                  <a:gd name="T3" fmla="*/ 1 h 60"/>
                  <a:gd name="T4" fmla="*/ 0 w 60"/>
                  <a:gd name="T5" fmla="*/ 1 h 60"/>
                  <a:gd name="T6" fmla="*/ 0 w 60"/>
                  <a:gd name="T7" fmla="*/ 1 h 60"/>
                  <a:gd name="T8" fmla="*/ 0 w 60"/>
                  <a:gd name="T9" fmla="*/ 1 h 60"/>
                  <a:gd name="T10" fmla="*/ 0 w 60"/>
                  <a:gd name="T11" fmla="*/ 1 h 60"/>
                  <a:gd name="T12" fmla="*/ 0 w 60"/>
                  <a:gd name="T13" fmla="*/ 1 h 60"/>
                  <a:gd name="T14" fmla="*/ 0 w 60"/>
                  <a:gd name="T15" fmla="*/ 1 h 60"/>
                  <a:gd name="T16" fmla="*/ 0 w 60"/>
                  <a:gd name="T17" fmla="*/ 0 h 60"/>
                  <a:gd name="T18" fmla="*/ 0 w 60"/>
                  <a:gd name="T19" fmla="*/ 1 h 60"/>
                  <a:gd name="T20" fmla="*/ 0 w 60"/>
                  <a:gd name="T21" fmla="*/ 1 h 60"/>
                  <a:gd name="T22" fmla="*/ 0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0 w 60"/>
                  <a:gd name="T29" fmla="*/ 1 h 60"/>
                  <a:gd name="T30" fmla="*/ 0 w 60"/>
                  <a:gd name="T31" fmla="*/ 1 h 60"/>
                  <a:gd name="T32" fmla="*/ 0 w 60"/>
                  <a:gd name="T33" fmla="*/ 1 h 60"/>
                  <a:gd name="T34" fmla="*/ 0 w 60"/>
                  <a:gd name="T35" fmla="*/ 1 h 60"/>
                  <a:gd name="T36" fmla="*/ 0 w 60"/>
                  <a:gd name="T37" fmla="*/ 1 h 60"/>
                  <a:gd name="T38" fmla="*/ 0 w 60"/>
                  <a:gd name="T39" fmla="*/ 1 h 60"/>
                  <a:gd name="T40" fmla="*/ 0 w 60"/>
                  <a:gd name="T41" fmla="*/ 1 h 60"/>
                  <a:gd name="T42" fmla="*/ 0 w 60"/>
                  <a:gd name="T43" fmla="*/ 1 h 60"/>
                  <a:gd name="T44" fmla="*/ 0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0 w 60"/>
                  <a:gd name="T53" fmla="*/ 1 h 60"/>
                  <a:gd name="T54" fmla="*/ 0 w 60"/>
                  <a:gd name="T55" fmla="*/ 1 h 60"/>
                  <a:gd name="T56" fmla="*/ 0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96" name="Freeform 115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97" name="Freeform 116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98" name="Freeform 117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99" name="Freeform 118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 w 60"/>
                  <a:gd name="T1" fmla="*/ 1 h 57"/>
                  <a:gd name="T2" fmla="*/ 1 w 60"/>
                  <a:gd name="T3" fmla="*/ 1 h 57"/>
                  <a:gd name="T4" fmla="*/ 1 w 60"/>
                  <a:gd name="T5" fmla="*/ 1 h 57"/>
                  <a:gd name="T6" fmla="*/ 1 w 60"/>
                  <a:gd name="T7" fmla="*/ 1 h 57"/>
                  <a:gd name="T8" fmla="*/ 1 w 60"/>
                  <a:gd name="T9" fmla="*/ 1 h 57"/>
                  <a:gd name="T10" fmla="*/ 1 w 60"/>
                  <a:gd name="T11" fmla="*/ 1 h 57"/>
                  <a:gd name="T12" fmla="*/ 1 w 60"/>
                  <a:gd name="T13" fmla="*/ 1 h 57"/>
                  <a:gd name="T14" fmla="*/ 1 w 60"/>
                  <a:gd name="T15" fmla="*/ 0 h 57"/>
                  <a:gd name="T16" fmla="*/ 1 w 60"/>
                  <a:gd name="T17" fmla="*/ 0 h 57"/>
                  <a:gd name="T18" fmla="*/ 1 w 60"/>
                  <a:gd name="T19" fmla="*/ 1 h 57"/>
                  <a:gd name="T20" fmla="*/ 1 w 60"/>
                  <a:gd name="T21" fmla="*/ 1 h 57"/>
                  <a:gd name="T22" fmla="*/ 1 w 60"/>
                  <a:gd name="T23" fmla="*/ 1 h 57"/>
                  <a:gd name="T24" fmla="*/ 0 w 60"/>
                  <a:gd name="T25" fmla="*/ 1 h 57"/>
                  <a:gd name="T26" fmla="*/ 1 w 60"/>
                  <a:gd name="T27" fmla="*/ 1 h 57"/>
                  <a:gd name="T28" fmla="*/ 1 w 60"/>
                  <a:gd name="T29" fmla="*/ 1 h 57"/>
                  <a:gd name="T30" fmla="*/ 1 w 60"/>
                  <a:gd name="T31" fmla="*/ 1 h 57"/>
                  <a:gd name="T32" fmla="*/ 1 w 60"/>
                  <a:gd name="T33" fmla="*/ 1 h 57"/>
                  <a:gd name="T34" fmla="*/ 1 w 60"/>
                  <a:gd name="T35" fmla="*/ 1 h 57"/>
                  <a:gd name="T36" fmla="*/ 1 w 60"/>
                  <a:gd name="T37" fmla="*/ 1 h 57"/>
                  <a:gd name="T38" fmla="*/ 1 w 60"/>
                  <a:gd name="T39" fmla="*/ 1 h 57"/>
                  <a:gd name="T40" fmla="*/ 1 w 60"/>
                  <a:gd name="T41" fmla="*/ 1 h 57"/>
                  <a:gd name="T42" fmla="*/ 1 w 60"/>
                  <a:gd name="T43" fmla="*/ 1 h 57"/>
                  <a:gd name="T44" fmla="*/ 1 w 60"/>
                  <a:gd name="T45" fmla="*/ 1 h 57"/>
                  <a:gd name="T46" fmla="*/ 1 w 60"/>
                  <a:gd name="T47" fmla="*/ 1 h 57"/>
                  <a:gd name="T48" fmla="*/ 1 w 60"/>
                  <a:gd name="T49" fmla="*/ 1 h 57"/>
                  <a:gd name="T50" fmla="*/ 1 w 60"/>
                  <a:gd name="T51" fmla="*/ 1 h 57"/>
                  <a:gd name="T52" fmla="*/ 1 w 60"/>
                  <a:gd name="T53" fmla="*/ 1 h 57"/>
                  <a:gd name="T54" fmla="*/ 1 w 60"/>
                  <a:gd name="T55" fmla="*/ 1 h 57"/>
                  <a:gd name="T56" fmla="*/ 1 w 60"/>
                  <a:gd name="T57" fmla="*/ 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00" name="Freeform 119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1 h 27"/>
                  <a:gd name="T2" fmla="*/ 1 w 30"/>
                  <a:gd name="T3" fmla="*/ 1 h 27"/>
                  <a:gd name="T4" fmla="*/ 1 w 30"/>
                  <a:gd name="T5" fmla="*/ 1 h 27"/>
                  <a:gd name="T6" fmla="*/ 1 w 30"/>
                  <a:gd name="T7" fmla="*/ 1 h 27"/>
                  <a:gd name="T8" fmla="*/ 1 w 30"/>
                  <a:gd name="T9" fmla="*/ 1 h 27"/>
                  <a:gd name="T10" fmla="*/ 1 w 30"/>
                  <a:gd name="T11" fmla="*/ 1 h 27"/>
                  <a:gd name="T12" fmla="*/ 1 w 30"/>
                  <a:gd name="T13" fmla="*/ 1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1 w 30"/>
                  <a:gd name="T35" fmla="*/ 0 h 27"/>
                  <a:gd name="T36" fmla="*/ 1 w 30"/>
                  <a:gd name="T37" fmla="*/ 0 h 27"/>
                  <a:gd name="T38" fmla="*/ 1 w 30"/>
                  <a:gd name="T39" fmla="*/ 1 h 27"/>
                  <a:gd name="T40" fmla="*/ 1 w 30"/>
                  <a:gd name="T41" fmla="*/ 1 h 27"/>
                  <a:gd name="T42" fmla="*/ 1 w 30"/>
                  <a:gd name="T43" fmla="*/ 1 h 27"/>
                  <a:gd name="T44" fmla="*/ 1 w 30"/>
                  <a:gd name="T45" fmla="*/ 1 h 27"/>
                  <a:gd name="T46" fmla="*/ 1 w 30"/>
                  <a:gd name="T47" fmla="*/ 1 h 27"/>
                  <a:gd name="T48" fmla="*/ 1 w 30"/>
                  <a:gd name="T49" fmla="*/ 1 h 27"/>
                  <a:gd name="T50" fmla="*/ 1 w 30"/>
                  <a:gd name="T51" fmla="*/ 1 h 27"/>
                  <a:gd name="T52" fmla="*/ 1 w 30"/>
                  <a:gd name="T53" fmla="*/ 1 h 27"/>
                  <a:gd name="T54" fmla="*/ 1 w 30"/>
                  <a:gd name="T55" fmla="*/ 1 h 27"/>
                  <a:gd name="T56" fmla="*/ 1 w 30"/>
                  <a:gd name="T57" fmla="*/ 1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01" name="Freeform 120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02" name="Freeform 121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03" name="Freeform 122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04" name="Freeform 123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05" name="Freeform 124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 w 59"/>
                  <a:gd name="T1" fmla="*/ 0 h 59"/>
                  <a:gd name="T2" fmla="*/ 1 w 59"/>
                  <a:gd name="T3" fmla="*/ 0 h 59"/>
                  <a:gd name="T4" fmla="*/ 1 w 59"/>
                  <a:gd name="T5" fmla="*/ 0 h 59"/>
                  <a:gd name="T6" fmla="*/ 1 w 59"/>
                  <a:gd name="T7" fmla="*/ 0 h 59"/>
                  <a:gd name="T8" fmla="*/ 1 w 59"/>
                  <a:gd name="T9" fmla="*/ 0 h 59"/>
                  <a:gd name="T10" fmla="*/ 1 w 59"/>
                  <a:gd name="T11" fmla="*/ 0 h 59"/>
                  <a:gd name="T12" fmla="*/ 1 w 59"/>
                  <a:gd name="T13" fmla="*/ 0 h 59"/>
                  <a:gd name="T14" fmla="*/ 1 w 59"/>
                  <a:gd name="T15" fmla="*/ 0 h 59"/>
                  <a:gd name="T16" fmla="*/ 1 w 59"/>
                  <a:gd name="T17" fmla="*/ 0 h 59"/>
                  <a:gd name="T18" fmla="*/ 1 w 59"/>
                  <a:gd name="T19" fmla="*/ 0 h 59"/>
                  <a:gd name="T20" fmla="*/ 1 w 59"/>
                  <a:gd name="T21" fmla="*/ 0 h 59"/>
                  <a:gd name="T22" fmla="*/ 1 w 59"/>
                  <a:gd name="T23" fmla="*/ 0 h 59"/>
                  <a:gd name="T24" fmla="*/ 0 w 59"/>
                  <a:gd name="T25" fmla="*/ 0 h 59"/>
                  <a:gd name="T26" fmla="*/ 1 w 59"/>
                  <a:gd name="T27" fmla="*/ 0 h 59"/>
                  <a:gd name="T28" fmla="*/ 1 w 59"/>
                  <a:gd name="T29" fmla="*/ 0 h 59"/>
                  <a:gd name="T30" fmla="*/ 1 w 59"/>
                  <a:gd name="T31" fmla="*/ 0 h 59"/>
                  <a:gd name="T32" fmla="*/ 1 w 59"/>
                  <a:gd name="T33" fmla="*/ 0 h 59"/>
                  <a:gd name="T34" fmla="*/ 1 w 59"/>
                  <a:gd name="T35" fmla="*/ 0 h 59"/>
                  <a:gd name="T36" fmla="*/ 1 w 59"/>
                  <a:gd name="T37" fmla="*/ 0 h 59"/>
                  <a:gd name="T38" fmla="*/ 1 w 59"/>
                  <a:gd name="T39" fmla="*/ 0 h 59"/>
                  <a:gd name="T40" fmla="*/ 1 w 59"/>
                  <a:gd name="T41" fmla="*/ 0 h 59"/>
                  <a:gd name="T42" fmla="*/ 1 w 59"/>
                  <a:gd name="T43" fmla="*/ 0 h 59"/>
                  <a:gd name="T44" fmla="*/ 1 w 59"/>
                  <a:gd name="T45" fmla="*/ 0 h 59"/>
                  <a:gd name="T46" fmla="*/ 1 w 59"/>
                  <a:gd name="T47" fmla="*/ 0 h 59"/>
                  <a:gd name="T48" fmla="*/ 1 w 59"/>
                  <a:gd name="T49" fmla="*/ 0 h 59"/>
                  <a:gd name="T50" fmla="*/ 1 w 59"/>
                  <a:gd name="T51" fmla="*/ 0 h 59"/>
                  <a:gd name="T52" fmla="*/ 1 w 59"/>
                  <a:gd name="T53" fmla="*/ 0 h 59"/>
                  <a:gd name="T54" fmla="*/ 1 w 59"/>
                  <a:gd name="T55" fmla="*/ 0 h 59"/>
                  <a:gd name="T56" fmla="*/ 1 w 59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06" name="Freeform 125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07" name="Freeform 126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08" name="Freeform 127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09" name="Freeform 128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10" name="Freeform 129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11" name="Freeform 130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12" name="Freeform 131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13" name="Freeform 132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 w 58"/>
                  <a:gd name="T1" fmla="*/ 1 h 58"/>
                  <a:gd name="T2" fmla="*/ 1 w 58"/>
                  <a:gd name="T3" fmla="*/ 1 h 58"/>
                  <a:gd name="T4" fmla="*/ 1 w 58"/>
                  <a:gd name="T5" fmla="*/ 1 h 58"/>
                  <a:gd name="T6" fmla="*/ 1 w 58"/>
                  <a:gd name="T7" fmla="*/ 1 h 58"/>
                  <a:gd name="T8" fmla="*/ 1 w 58"/>
                  <a:gd name="T9" fmla="*/ 1 h 58"/>
                  <a:gd name="T10" fmla="*/ 1 w 58"/>
                  <a:gd name="T11" fmla="*/ 1 h 58"/>
                  <a:gd name="T12" fmla="*/ 1 w 58"/>
                  <a:gd name="T13" fmla="*/ 1 h 58"/>
                  <a:gd name="T14" fmla="*/ 1 w 58"/>
                  <a:gd name="T15" fmla="*/ 0 h 58"/>
                  <a:gd name="T16" fmla="*/ 1 w 58"/>
                  <a:gd name="T17" fmla="*/ 0 h 58"/>
                  <a:gd name="T18" fmla="*/ 1 w 58"/>
                  <a:gd name="T19" fmla="*/ 1 h 58"/>
                  <a:gd name="T20" fmla="*/ 1 w 58"/>
                  <a:gd name="T21" fmla="*/ 1 h 58"/>
                  <a:gd name="T22" fmla="*/ 1 w 58"/>
                  <a:gd name="T23" fmla="*/ 1 h 58"/>
                  <a:gd name="T24" fmla="*/ 0 w 58"/>
                  <a:gd name="T25" fmla="*/ 1 h 58"/>
                  <a:gd name="T26" fmla="*/ 0 w 58"/>
                  <a:gd name="T27" fmla="*/ 1 h 58"/>
                  <a:gd name="T28" fmla="*/ 1 w 58"/>
                  <a:gd name="T29" fmla="*/ 1 h 58"/>
                  <a:gd name="T30" fmla="*/ 1 w 58"/>
                  <a:gd name="T31" fmla="*/ 1 h 58"/>
                  <a:gd name="T32" fmla="*/ 1 w 58"/>
                  <a:gd name="T33" fmla="*/ 1 h 58"/>
                  <a:gd name="T34" fmla="*/ 1 w 58"/>
                  <a:gd name="T35" fmla="*/ 1 h 58"/>
                  <a:gd name="T36" fmla="*/ 1 w 58"/>
                  <a:gd name="T37" fmla="*/ 1 h 58"/>
                  <a:gd name="T38" fmla="*/ 1 w 58"/>
                  <a:gd name="T39" fmla="*/ 1 h 58"/>
                  <a:gd name="T40" fmla="*/ 1 w 58"/>
                  <a:gd name="T41" fmla="*/ 1 h 58"/>
                  <a:gd name="T42" fmla="*/ 1 w 58"/>
                  <a:gd name="T43" fmla="*/ 1 h 58"/>
                  <a:gd name="T44" fmla="*/ 1 w 58"/>
                  <a:gd name="T45" fmla="*/ 1 h 58"/>
                  <a:gd name="T46" fmla="*/ 1 w 58"/>
                  <a:gd name="T47" fmla="*/ 1 h 58"/>
                  <a:gd name="T48" fmla="*/ 1 w 58"/>
                  <a:gd name="T49" fmla="*/ 1 h 58"/>
                  <a:gd name="T50" fmla="*/ 1 w 58"/>
                  <a:gd name="T51" fmla="*/ 1 h 58"/>
                  <a:gd name="T52" fmla="*/ 1 w 58"/>
                  <a:gd name="T53" fmla="*/ 1 h 58"/>
                  <a:gd name="T54" fmla="*/ 1 w 58"/>
                  <a:gd name="T55" fmla="*/ 1 h 58"/>
                  <a:gd name="T56" fmla="*/ 1 w 58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14" name="Freeform 133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15" name="Freeform 134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16" name="Freeform 135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17" name="Freeform 136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18" name="Freeform 137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19" name="Freeform 138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20" name="Freeform 139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21" name="Freeform 140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22" name="Freeform 141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23" name="Freeform 142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0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24" name="Freeform 143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25" name="Freeform 144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26" name="Freeform 145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27" name="Freeform 146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28" name="Freeform 147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29" name="Freeform 148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30" name="Freeform 149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0 h 29"/>
                  <a:gd name="T2" fmla="*/ 1 w 28"/>
                  <a:gd name="T3" fmla="*/ 0 h 29"/>
                  <a:gd name="T4" fmla="*/ 1 w 28"/>
                  <a:gd name="T5" fmla="*/ 0 h 29"/>
                  <a:gd name="T6" fmla="*/ 1 w 28"/>
                  <a:gd name="T7" fmla="*/ 0 h 29"/>
                  <a:gd name="T8" fmla="*/ 1 w 28"/>
                  <a:gd name="T9" fmla="*/ 0 h 29"/>
                  <a:gd name="T10" fmla="*/ 1 w 28"/>
                  <a:gd name="T11" fmla="*/ 0 h 29"/>
                  <a:gd name="T12" fmla="*/ 1 w 28"/>
                  <a:gd name="T13" fmla="*/ 0 h 29"/>
                  <a:gd name="T14" fmla="*/ 0 w 28"/>
                  <a:gd name="T15" fmla="*/ 0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1 w 28"/>
                  <a:gd name="T35" fmla="*/ 0 h 29"/>
                  <a:gd name="T36" fmla="*/ 1 w 28"/>
                  <a:gd name="T37" fmla="*/ 0 h 29"/>
                  <a:gd name="T38" fmla="*/ 1 w 28"/>
                  <a:gd name="T39" fmla="*/ 0 h 29"/>
                  <a:gd name="T40" fmla="*/ 1 w 28"/>
                  <a:gd name="T41" fmla="*/ 0 h 29"/>
                  <a:gd name="T42" fmla="*/ 1 w 28"/>
                  <a:gd name="T43" fmla="*/ 0 h 29"/>
                  <a:gd name="T44" fmla="*/ 1 w 28"/>
                  <a:gd name="T45" fmla="*/ 0 h 29"/>
                  <a:gd name="T46" fmla="*/ 1 w 28"/>
                  <a:gd name="T47" fmla="*/ 0 h 29"/>
                  <a:gd name="T48" fmla="*/ 1 w 28"/>
                  <a:gd name="T49" fmla="*/ 0 h 29"/>
                  <a:gd name="T50" fmla="*/ 1 w 28"/>
                  <a:gd name="T51" fmla="*/ 0 h 29"/>
                  <a:gd name="T52" fmla="*/ 1 w 28"/>
                  <a:gd name="T53" fmla="*/ 0 h 29"/>
                  <a:gd name="T54" fmla="*/ 1 w 28"/>
                  <a:gd name="T55" fmla="*/ 0 h 29"/>
                  <a:gd name="T56" fmla="*/ 1 w 28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31" name="Freeform 150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 w 60"/>
                  <a:gd name="T1" fmla="*/ 1 h 58"/>
                  <a:gd name="T2" fmla="*/ 1 w 60"/>
                  <a:gd name="T3" fmla="*/ 1 h 58"/>
                  <a:gd name="T4" fmla="*/ 1 w 60"/>
                  <a:gd name="T5" fmla="*/ 1 h 58"/>
                  <a:gd name="T6" fmla="*/ 1 w 60"/>
                  <a:gd name="T7" fmla="*/ 1 h 58"/>
                  <a:gd name="T8" fmla="*/ 1 w 60"/>
                  <a:gd name="T9" fmla="*/ 1 h 58"/>
                  <a:gd name="T10" fmla="*/ 1 w 60"/>
                  <a:gd name="T11" fmla="*/ 1 h 58"/>
                  <a:gd name="T12" fmla="*/ 1 w 60"/>
                  <a:gd name="T13" fmla="*/ 1 h 58"/>
                  <a:gd name="T14" fmla="*/ 1 w 60"/>
                  <a:gd name="T15" fmla="*/ 0 h 58"/>
                  <a:gd name="T16" fmla="*/ 1 w 60"/>
                  <a:gd name="T17" fmla="*/ 0 h 58"/>
                  <a:gd name="T18" fmla="*/ 1 w 60"/>
                  <a:gd name="T19" fmla="*/ 1 h 58"/>
                  <a:gd name="T20" fmla="*/ 1 w 60"/>
                  <a:gd name="T21" fmla="*/ 1 h 58"/>
                  <a:gd name="T22" fmla="*/ 1 w 60"/>
                  <a:gd name="T23" fmla="*/ 1 h 58"/>
                  <a:gd name="T24" fmla="*/ 0 w 60"/>
                  <a:gd name="T25" fmla="*/ 1 h 58"/>
                  <a:gd name="T26" fmla="*/ 1 w 60"/>
                  <a:gd name="T27" fmla="*/ 1 h 58"/>
                  <a:gd name="T28" fmla="*/ 1 w 60"/>
                  <a:gd name="T29" fmla="*/ 1 h 58"/>
                  <a:gd name="T30" fmla="*/ 1 w 60"/>
                  <a:gd name="T31" fmla="*/ 1 h 58"/>
                  <a:gd name="T32" fmla="*/ 1 w 60"/>
                  <a:gd name="T33" fmla="*/ 1 h 58"/>
                  <a:gd name="T34" fmla="*/ 1 w 60"/>
                  <a:gd name="T35" fmla="*/ 1 h 58"/>
                  <a:gd name="T36" fmla="*/ 1 w 60"/>
                  <a:gd name="T37" fmla="*/ 1 h 58"/>
                  <a:gd name="T38" fmla="*/ 1 w 60"/>
                  <a:gd name="T39" fmla="*/ 1 h 58"/>
                  <a:gd name="T40" fmla="*/ 1 w 60"/>
                  <a:gd name="T41" fmla="*/ 1 h 58"/>
                  <a:gd name="T42" fmla="*/ 1 w 60"/>
                  <a:gd name="T43" fmla="*/ 1 h 58"/>
                  <a:gd name="T44" fmla="*/ 1 w 60"/>
                  <a:gd name="T45" fmla="*/ 1 h 58"/>
                  <a:gd name="T46" fmla="*/ 1 w 60"/>
                  <a:gd name="T47" fmla="*/ 1 h 58"/>
                  <a:gd name="T48" fmla="*/ 1 w 60"/>
                  <a:gd name="T49" fmla="*/ 1 h 58"/>
                  <a:gd name="T50" fmla="*/ 1 w 60"/>
                  <a:gd name="T51" fmla="*/ 1 h 58"/>
                  <a:gd name="T52" fmla="*/ 1 w 60"/>
                  <a:gd name="T53" fmla="*/ 1 h 58"/>
                  <a:gd name="T54" fmla="*/ 1 w 60"/>
                  <a:gd name="T55" fmla="*/ 1 h 58"/>
                  <a:gd name="T56" fmla="*/ 1 w 60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32" name="Freeform 151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33" name="Freeform 152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34" name="Freeform 153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35" name="Freeform 154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36" name="Freeform 155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37" name="Freeform 156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38" name="Freeform 157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39" name="Freeform 158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40" name="Freeform 159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2060" name="Group 160"/>
            <p:cNvGrpSpPr>
              <a:grpSpLocks/>
            </p:cNvGrpSpPr>
            <p:nvPr/>
          </p:nvGrpSpPr>
          <p:grpSpPr bwMode="auto">
            <a:xfrm flipH="1">
              <a:off x="4810" y="3312"/>
              <a:ext cx="854" cy="912"/>
              <a:chOff x="2794" y="2160"/>
              <a:chExt cx="1154" cy="1279"/>
            </a:xfrm>
          </p:grpSpPr>
          <p:sp>
            <p:nvSpPr>
              <p:cNvPr id="2061" name="AutoShape 161"/>
              <p:cNvSpPr>
                <a:spLocks noChangeAspect="1" noChangeArrowheads="1" noTextEdit="1"/>
              </p:cNvSpPr>
              <p:nvPr/>
            </p:nvSpPr>
            <p:spPr bwMode="auto">
              <a:xfrm>
                <a:off x="2832" y="2160"/>
                <a:ext cx="1116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62" name="Freeform 162"/>
              <p:cNvSpPr>
                <a:spLocks/>
              </p:cNvSpPr>
              <p:nvPr/>
            </p:nvSpPr>
            <p:spPr bwMode="auto">
              <a:xfrm>
                <a:off x="2912" y="2780"/>
                <a:ext cx="30" cy="30"/>
              </a:xfrm>
              <a:custGeom>
                <a:avLst/>
                <a:gdLst>
                  <a:gd name="T0" fmla="*/ 0 w 61"/>
                  <a:gd name="T1" fmla="*/ 1 h 60"/>
                  <a:gd name="T2" fmla="*/ 0 w 61"/>
                  <a:gd name="T3" fmla="*/ 1 h 60"/>
                  <a:gd name="T4" fmla="*/ 0 w 61"/>
                  <a:gd name="T5" fmla="*/ 1 h 60"/>
                  <a:gd name="T6" fmla="*/ 0 w 61"/>
                  <a:gd name="T7" fmla="*/ 1 h 60"/>
                  <a:gd name="T8" fmla="*/ 0 w 61"/>
                  <a:gd name="T9" fmla="*/ 1 h 60"/>
                  <a:gd name="T10" fmla="*/ 0 w 61"/>
                  <a:gd name="T11" fmla="*/ 1 h 60"/>
                  <a:gd name="T12" fmla="*/ 0 w 61"/>
                  <a:gd name="T13" fmla="*/ 1 h 60"/>
                  <a:gd name="T14" fmla="*/ 0 w 61"/>
                  <a:gd name="T15" fmla="*/ 1 h 60"/>
                  <a:gd name="T16" fmla="*/ 0 w 61"/>
                  <a:gd name="T17" fmla="*/ 0 h 60"/>
                  <a:gd name="T18" fmla="*/ 0 w 61"/>
                  <a:gd name="T19" fmla="*/ 1 h 60"/>
                  <a:gd name="T20" fmla="*/ 0 w 61"/>
                  <a:gd name="T21" fmla="*/ 1 h 60"/>
                  <a:gd name="T22" fmla="*/ 0 w 61"/>
                  <a:gd name="T23" fmla="*/ 1 h 60"/>
                  <a:gd name="T24" fmla="*/ 0 w 61"/>
                  <a:gd name="T25" fmla="*/ 1 h 60"/>
                  <a:gd name="T26" fmla="*/ 0 w 61"/>
                  <a:gd name="T27" fmla="*/ 1 h 60"/>
                  <a:gd name="T28" fmla="*/ 0 w 61"/>
                  <a:gd name="T29" fmla="*/ 1 h 60"/>
                  <a:gd name="T30" fmla="*/ 0 w 61"/>
                  <a:gd name="T31" fmla="*/ 1 h 60"/>
                  <a:gd name="T32" fmla="*/ 0 w 61"/>
                  <a:gd name="T33" fmla="*/ 1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1" h="60">
                    <a:moveTo>
                      <a:pt x="31" y="60"/>
                    </a:moveTo>
                    <a:lnTo>
                      <a:pt x="18" y="57"/>
                    </a:lnTo>
                    <a:lnTo>
                      <a:pt x="9" y="50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2" y="18"/>
                    </a:lnTo>
                    <a:lnTo>
                      <a:pt x="9" y="8"/>
                    </a:lnTo>
                    <a:lnTo>
                      <a:pt x="18" y="2"/>
                    </a:lnTo>
                    <a:lnTo>
                      <a:pt x="31" y="0"/>
                    </a:lnTo>
                    <a:lnTo>
                      <a:pt x="42" y="2"/>
                    </a:lnTo>
                    <a:lnTo>
                      <a:pt x="52" y="8"/>
                    </a:lnTo>
                    <a:lnTo>
                      <a:pt x="58" y="18"/>
                    </a:lnTo>
                    <a:lnTo>
                      <a:pt x="61" y="30"/>
                    </a:lnTo>
                    <a:lnTo>
                      <a:pt x="58" y="41"/>
                    </a:lnTo>
                    <a:lnTo>
                      <a:pt x="52" y="50"/>
                    </a:lnTo>
                    <a:lnTo>
                      <a:pt x="42" y="57"/>
                    </a:lnTo>
                    <a:lnTo>
                      <a:pt x="31" y="6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63" name="Freeform 163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64" name="Freeform 164"/>
              <p:cNvSpPr>
                <a:spLocks/>
              </p:cNvSpPr>
              <p:nvPr/>
            </p:nvSpPr>
            <p:spPr bwMode="auto">
              <a:xfrm>
                <a:off x="2893" y="2680"/>
                <a:ext cx="67" cy="91"/>
              </a:xfrm>
              <a:custGeom>
                <a:avLst/>
                <a:gdLst>
                  <a:gd name="T0" fmla="*/ 1 w 132"/>
                  <a:gd name="T1" fmla="*/ 1 h 182"/>
                  <a:gd name="T2" fmla="*/ 1 w 132"/>
                  <a:gd name="T3" fmla="*/ 1 h 182"/>
                  <a:gd name="T4" fmla="*/ 1 w 132"/>
                  <a:gd name="T5" fmla="*/ 1 h 182"/>
                  <a:gd name="T6" fmla="*/ 1 w 132"/>
                  <a:gd name="T7" fmla="*/ 1 h 182"/>
                  <a:gd name="T8" fmla="*/ 1 w 132"/>
                  <a:gd name="T9" fmla="*/ 1 h 182"/>
                  <a:gd name="T10" fmla="*/ 1 w 132"/>
                  <a:gd name="T11" fmla="*/ 1 h 182"/>
                  <a:gd name="T12" fmla="*/ 1 w 132"/>
                  <a:gd name="T13" fmla="*/ 1 h 182"/>
                  <a:gd name="T14" fmla="*/ 1 w 132"/>
                  <a:gd name="T15" fmla="*/ 1 h 182"/>
                  <a:gd name="T16" fmla="*/ 1 w 132"/>
                  <a:gd name="T17" fmla="*/ 1 h 182"/>
                  <a:gd name="T18" fmla="*/ 1 w 132"/>
                  <a:gd name="T19" fmla="*/ 0 h 182"/>
                  <a:gd name="T20" fmla="*/ 1 w 132"/>
                  <a:gd name="T21" fmla="*/ 1 h 182"/>
                  <a:gd name="T22" fmla="*/ 1 w 132"/>
                  <a:gd name="T23" fmla="*/ 1 h 182"/>
                  <a:gd name="T24" fmla="*/ 0 w 132"/>
                  <a:gd name="T25" fmla="*/ 1 h 182"/>
                  <a:gd name="T26" fmla="*/ 1 w 132"/>
                  <a:gd name="T27" fmla="*/ 1 h 182"/>
                  <a:gd name="T28" fmla="*/ 1 w 132"/>
                  <a:gd name="T29" fmla="*/ 1 h 182"/>
                  <a:gd name="T30" fmla="*/ 1 w 132"/>
                  <a:gd name="T31" fmla="*/ 1 h 182"/>
                  <a:gd name="T32" fmla="*/ 1 w 132"/>
                  <a:gd name="T33" fmla="*/ 1 h 182"/>
                  <a:gd name="T34" fmla="*/ 1 w 132"/>
                  <a:gd name="T35" fmla="*/ 1 h 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2">
                    <a:moveTo>
                      <a:pt x="50" y="182"/>
                    </a:moveTo>
                    <a:lnTo>
                      <a:pt x="80" y="182"/>
                    </a:lnTo>
                    <a:lnTo>
                      <a:pt x="85" y="174"/>
                    </a:lnTo>
                    <a:lnTo>
                      <a:pt x="98" y="154"/>
                    </a:lnTo>
                    <a:lnTo>
                      <a:pt x="113" y="125"/>
                    </a:lnTo>
                    <a:lnTo>
                      <a:pt x="125" y="91"/>
                    </a:lnTo>
                    <a:lnTo>
                      <a:pt x="132" y="58"/>
                    </a:lnTo>
                    <a:lnTo>
                      <a:pt x="128" y="29"/>
                    </a:lnTo>
                    <a:lnTo>
                      <a:pt x="107" y="9"/>
                    </a:lnTo>
                    <a:lnTo>
                      <a:pt x="67" y="0"/>
                    </a:lnTo>
                    <a:lnTo>
                      <a:pt x="25" y="9"/>
                    </a:lnTo>
                    <a:lnTo>
                      <a:pt x="4" y="29"/>
                    </a:lnTo>
                    <a:lnTo>
                      <a:pt x="0" y="58"/>
                    </a:lnTo>
                    <a:lnTo>
                      <a:pt x="6" y="91"/>
                    </a:lnTo>
                    <a:lnTo>
                      <a:pt x="18" y="125"/>
                    </a:lnTo>
                    <a:lnTo>
                      <a:pt x="33" y="154"/>
                    </a:lnTo>
                    <a:lnTo>
                      <a:pt x="46" y="174"/>
                    </a:lnTo>
                    <a:lnTo>
                      <a:pt x="50" y="18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65" name="Freeform 165"/>
              <p:cNvSpPr>
                <a:spLocks/>
              </p:cNvSpPr>
              <p:nvPr/>
            </p:nvSpPr>
            <p:spPr bwMode="auto">
              <a:xfrm>
                <a:off x="2821" y="2718"/>
                <a:ext cx="89" cy="73"/>
              </a:xfrm>
              <a:custGeom>
                <a:avLst/>
                <a:gdLst>
                  <a:gd name="T0" fmla="*/ 1 w 177"/>
                  <a:gd name="T1" fmla="*/ 1 h 146"/>
                  <a:gd name="T2" fmla="*/ 1 w 177"/>
                  <a:gd name="T3" fmla="*/ 1 h 146"/>
                  <a:gd name="T4" fmla="*/ 1 w 177"/>
                  <a:gd name="T5" fmla="*/ 1 h 146"/>
                  <a:gd name="T6" fmla="*/ 1 w 177"/>
                  <a:gd name="T7" fmla="*/ 1 h 146"/>
                  <a:gd name="T8" fmla="*/ 1 w 177"/>
                  <a:gd name="T9" fmla="*/ 1 h 146"/>
                  <a:gd name="T10" fmla="*/ 1 w 177"/>
                  <a:gd name="T11" fmla="*/ 1 h 146"/>
                  <a:gd name="T12" fmla="*/ 1 w 177"/>
                  <a:gd name="T13" fmla="*/ 1 h 146"/>
                  <a:gd name="T14" fmla="*/ 1 w 177"/>
                  <a:gd name="T15" fmla="*/ 0 h 146"/>
                  <a:gd name="T16" fmla="*/ 1 w 177"/>
                  <a:gd name="T17" fmla="*/ 1 h 146"/>
                  <a:gd name="T18" fmla="*/ 1 w 177"/>
                  <a:gd name="T19" fmla="*/ 1 h 146"/>
                  <a:gd name="T20" fmla="*/ 1 w 177"/>
                  <a:gd name="T21" fmla="*/ 1 h 146"/>
                  <a:gd name="T22" fmla="*/ 0 w 177"/>
                  <a:gd name="T23" fmla="*/ 1 h 146"/>
                  <a:gd name="T24" fmla="*/ 1 w 177"/>
                  <a:gd name="T25" fmla="*/ 1 h 146"/>
                  <a:gd name="T26" fmla="*/ 1 w 177"/>
                  <a:gd name="T27" fmla="*/ 1 h 146"/>
                  <a:gd name="T28" fmla="*/ 1 w 177"/>
                  <a:gd name="T29" fmla="*/ 1 h 146"/>
                  <a:gd name="T30" fmla="*/ 1 w 177"/>
                  <a:gd name="T31" fmla="*/ 1 h 146"/>
                  <a:gd name="T32" fmla="*/ 1 w 177"/>
                  <a:gd name="T33" fmla="*/ 1 h 146"/>
                  <a:gd name="T34" fmla="*/ 1 w 177"/>
                  <a:gd name="T35" fmla="*/ 1 h 146"/>
                  <a:gd name="T36" fmla="*/ 1 w 177"/>
                  <a:gd name="T37" fmla="*/ 1 h 146"/>
                  <a:gd name="T38" fmla="*/ 1 w 177"/>
                  <a:gd name="T39" fmla="*/ 1 h 146"/>
                  <a:gd name="T40" fmla="*/ 1 w 177"/>
                  <a:gd name="T41" fmla="*/ 1 h 146"/>
                  <a:gd name="T42" fmla="*/ 1 w 177"/>
                  <a:gd name="T43" fmla="*/ 1 h 146"/>
                  <a:gd name="T44" fmla="*/ 1 w 177"/>
                  <a:gd name="T45" fmla="*/ 1 h 146"/>
                  <a:gd name="T46" fmla="*/ 1 w 177"/>
                  <a:gd name="T47" fmla="*/ 1 h 146"/>
                  <a:gd name="T48" fmla="*/ 1 w 177"/>
                  <a:gd name="T49" fmla="*/ 1 h 146"/>
                  <a:gd name="T50" fmla="*/ 1 w 177"/>
                  <a:gd name="T51" fmla="*/ 1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6">
                    <a:moveTo>
                      <a:pt x="163" y="144"/>
                    </a:moveTo>
                    <a:lnTo>
                      <a:pt x="177" y="118"/>
                    </a:lnTo>
                    <a:lnTo>
                      <a:pt x="172" y="110"/>
                    </a:lnTo>
                    <a:lnTo>
                      <a:pt x="161" y="89"/>
                    </a:lnTo>
                    <a:lnTo>
                      <a:pt x="144" y="62"/>
                    </a:lnTo>
                    <a:lnTo>
                      <a:pt x="122" y="33"/>
                    </a:lnTo>
                    <a:lnTo>
                      <a:pt x="95" y="11"/>
                    </a:lnTo>
                    <a:lnTo>
                      <a:pt x="69" y="0"/>
                    </a:lnTo>
                    <a:lnTo>
                      <a:pt x="40" y="7"/>
                    </a:lnTo>
                    <a:lnTo>
                      <a:pt x="14" y="38"/>
                    </a:lnTo>
                    <a:lnTo>
                      <a:pt x="3" y="60"/>
                    </a:lnTo>
                    <a:lnTo>
                      <a:pt x="0" y="78"/>
                    </a:lnTo>
                    <a:lnTo>
                      <a:pt x="1" y="94"/>
                    </a:lnTo>
                    <a:lnTo>
                      <a:pt x="8" y="106"/>
                    </a:lnTo>
                    <a:lnTo>
                      <a:pt x="17" y="117"/>
                    </a:lnTo>
                    <a:lnTo>
                      <a:pt x="30" y="126"/>
                    </a:lnTo>
                    <a:lnTo>
                      <a:pt x="46" y="132"/>
                    </a:lnTo>
                    <a:lnTo>
                      <a:pt x="62" y="138"/>
                    </a:lnTo>
                    <a:lnTo>
                      <a:pt x="79" y="141"/>
                    </a:lnTo>
                    <a:lnTo>
                      <a:pt x="98" y="143"/>
                    </a:lnTo>
                    <a:lnTo>
                      <a:pt x="115" y="144"/>
                    </a:lnTo>
                    <a:lnTo>
                      <a:pt x="130" y="146"/>
                    </a:lnTo>
                    <a:lnTo>
                      <a:pt x="144" y="146"/>
                    </a:lnTo>
                    <a:lnTo>
                      <a:pt x="154" y="144"/>
                    </a:lnTo>
                    <a:lnTo>
                      <a:pt x="161" y="144"/>
                    </a:lnTo>
                    <a:lnTo>
                      <a:pt x="163" y="14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66" name="Freeform 166"/>
              <p:cNvSpPr>
                <a:spLocks/>
              </p:cNvSpPr>
              <p:nvPr/>
            </p:nvSpPr>
            <p:spPr bwMode="auto">
              <a:xfrm>
                <a:off x="2821" y="2800"/>
                <a:ext cx="89" cy="71"/>
              </a:xfrm>
              <a:custGeom>
                <a:avLst/>
                <a:gdLst>
                  <a:gd name="T0" fmla="*/ 1 w 178"/>
                  <a:gd name="T1" fmla="*/ 0 h 143"/>
                  <a:gd name="T2" fmla="*/ 1 w 178"/>
                  <a:gd name="T3" fmla="*/ 0 h 143"/>
                  <a:gd name="T4" fmla="*/ 1 w 178"/>
                  <a:gd name="T5" fmla="*/ 0 h 143"/>
                  <a:gd name="T6" fmla="*/ 1 w 178"/>
                  <a:gd name="T7" fmla="*/ 0 h 143"/>
                  <a:gd name="T8" fmla="*/ 1 w 178"/>
                  <a:gd name="T9" fmla="*/ 0 h 143"/>
                  <a:gd name="T10" fmla="*/ 1 w 178"/>
                  <a:gd name="T11" fmla="*/ 0 h 143"/>
                  <a:gd name="T12" fmla="*/ 1 w 178"/>
                  <a:gd name="T13" fmla="*/ 0 h 143"/>
                  <a:gd name="T14" fmla="*/ 1 w 178"/>
                  <a:gd name="T15" fmla="*/ 0 h 143"/>
                  <a:gd name="T16" fmla="*/ 1 w 178"/>
                  <a:gd name="T17" fmla="*/ 0 h 143"/>
                  <a:gd name="T18" fmla="*/ 1 w 178"/>
                  <a:gd name="T19" fmla="*/ 0 h 143"/>
                  <a:gd name="T20" fmla="*/ 1 w 178"/>
                  <a:gd name="T21" fmla="*/ 0 h 143"/>
                  <a:gd name="T22" fmla="*/ 1 w 178"/>
                  <a:gd name="T23" fmla="*/ 0 h 143"/>
                  <a:gd name="T24" fmla="*/ 1 w 178"/>
                  <a:gd name="T25" fmla="*/ 0 h 143"/>
                  <a:gd name="T26" fmla="*/ 1 w 178"/>
                  <a:gd name="T27" fmla="*/ 0 h 143"/>
                  <a:gd name="T28" fmla="*/ 1 w 178"/>
                  <a:gd name="T29" fmla="*/ 0 h 143"/>
                  <a:gd name="T30" fmla="*/ 0 w 178"/>
                  <a:gd name="T31" fmla="*/ 0 h 143"/>
                  <a:gd name="T32" fmla="*/ 1 w 178"/>
                  <a:gd name="T33" fmla="*/ 0 h 143"/>
                  <a:gd name="T34" fmla="*/ 1 w 178"/>
                  <a:gd name="T35" fmla="*/ 0 h 143"/>
                  <a:gd name="T36" fmla="*/ 1 w 178"/>
                  <a:gd name="T37" fmla="*/ 0 h 143"/>
                  <a:gd name="T38" fmla="*/ 1 w 178"/>
                  <a:gd name="T39" fmla="*/ 0 h 143"/>
                  <a:gd name="T40" fmla="*/ 1 w 178"/>
                  <a:gd name="T41" fmla="*/ 0 h 143"/>
                  <a:gd name="T42" fmla="*/ 1 w 178"/>
                  <a:gd name="T43" fmla="*/ 0 h 143"/>
                  <a:gd name="T44" fmla="*/ 1 w 178"/>
                  <a:gd name="T45" fmla="*/ 0 h 143"/>
                  <a:gd name="T46" fmla="*/ 1 w 178"/>
                  <a:gd name="T47" fmla="*/ 0 h 143"/>
                  <a:gd name="T48" fmla="*/ 1 w 178"/>
                  <a:gd name="T49" fmla="*/ 0 h 143"/>
                  <a:gd name="T50" fmla="*/ 1 w 178"/>
                  <a:gd name="T51" fmla="*/ 0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8" h="143">
                    <a:moveTo>
                      <a:pt x="178" y="27"/>
                    </a:moveTo>
                    <a:lnTo>
                      <a:pt x="164" y="1"/>
                    </a:lnTo>
                    <a:lnTo>
                      <a:pt x="162" y="1"/>
                    </a:lnTo>
                    <a:lnTo>
                      <a:pt x="155" y="1"/>
                    </a:lnTo>
                    <a:lnTo>
                      <a:pt x="145" y="0"/>
                    </a:lnTo>
                    <a:lnTo>
                      <a:pt x="131" y="0"/>
                    </a:lnTo>
                    <a:lnTo>
                      <a:pt x="116" y="1"/>
                    </a:lnTo>
                    <a:lnTo>
                      <a:pt x="99" y="2"/>
                    </a:lnTo>
                    <a:lnTo>
                      <a:pt x="80" y="5"/>
                    </a:lnTo>
                    <a:lnTo>
                      <a:pt x="63" y="7"/>
                    </a:lnTo>
                    <a:lnTo>
                      <a:pt x="46" y="13"/>
                    </a:lnTo>
                    <a:lnTo>
                      <a:pt x="31" y="18"/>
                    </a:lnTo>
                    <a:lnTo>
                      <a:pt x="18" y="27"/>
                    </a:lnTo>
                    <a:lnTo>
                      <a:pt x="8" y="37"/>
                    </a:lnTo>
                    <a:lnTo>
                      <a:pt x="2" y="50"/>
                    </a:lnTo>
                    <a:lnTo>
                      <a:pt x="0" y="65"/>
                    </a:lnTo>
                    <a:lnTo>
                      <a:pt x="4" y="83"/>
                    </a:lnTo>
                    <a:lnTo>
                      <a:pt x="14" y="104"/>
                    </a:lnTo>
                    <a:lnTo>
                      <a:pt x="41" y="135"/>
                    </a:lnTo>
                    <a:lnTo>
                      <a:pt x="69" y="143"/>
                    </a:lnTo>
                    <a:lnTo>
                      <a:pt x="96" y="132"/>
                    </a:lnTo>
                    <a:lnTo>
                      <a:pt x="122" y="111"/>
                    </a:lnTo>
                    <a:lnTo>
                      <a:pt x="145" y="83"/>
                    </a:lnTo>
                    <a:lnTo>
                      <a:pt x="162" y="55"/>
                    </a:lnTo>
                    <a:lnTo>
                      <a:pt x="174" y="35"/>
                    </a:lnTo>
                    <a:lnTo>
                      <a:pt x="178" y="2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67" name="Freeform 167"/>
              <p:cNvSpPr>
                <a:spLocks/>
              </p:cNvSpPr>
              <p:nvPr/>
            </p:nvSpPr>
            <p:spPr bwMode="auto">
              <a:xfrm>
                <a:off x="2894" y="2818"/>
                <a:ext cx="66" cy="90"/>
              </a:xfrm>
              <a:custGeom>
                <a:avLst/>
                <a:gdLst>
                  <a:gd name="T0" fmla="*/ 1 w 132"/>
                  <a:gd name="T1" fmla="*/ 0 h 181"/>
                  <a:gd name="T2" fmla="*/ 1 w 132"/>
                  <a:gd name="T3" fmla="*/ 0 h 181"/>
                  <a:gd name="T4" fmla="*/ 1 w 132"/>
                  <a:gd name="T5" fmla="*/ 0 h 181"/>
                  <a:gd name="T6" fmla="*/ 1 w 132"/>
                  <a:gd name="T7" fmla="*/ 0 h 181"/>
                  <a:gd name="T8" fmla="*/ 1 w 132"/>
                  <a:gd name="T9" fmla="*/ 0 h 181"/>
                  <a:gd name="T10" fmla="*/ 1 w 132"/>
                  <a:gd name="T11" fmla="*/ 0 h 181"/>
                  <a:gd name="T12" fmla="*/ 0 w 132"/>
                  <a:gd name="T13" fmla="*/ 0 h 181"/>
                  <a:gd name="T14" fmla="*/ 1 w 132"/>
                  <a:gd name="T15" fmla="*/ 0 h 181"/>
                  <a:gd name="T16" fmla="*/ 1 w 132"/>
                  <a:gd name="T17" fmla="*/ 0 h 181"/>
                  <a:gd name="T18" fmla="*/ 1 w 132"/>
                  <a:gd name="T19" fmla="*/ 0 h 181"/>
                  <a:gd name="T20" fmla="*/ 1 w 132"/>
                  <a:gd name="T21" fmla="*/ 0 h 181"/>
                  <a:gd name="T22" fmla="*/ 1 w 132"/>
                  <a:gd name="T23" fmla="*/ 0 h 181"/>
                  <a:gd name="T24" fmla="*/ 1 w 132"/>
                  <a:gd name="T25" fmla="*/ 0 h 181"/>
                  <a:gd name="T26" fmla="*/ 1 w 132"/>
                  <a:gd name="T27" fmla="*/ 0 h 181"/>
                  <a:gd name="T28" fmla="*/ 1 w 132"/>
                  <a:gd name="T29" fmla="*/ 0 h 181"/>
                  <a:gd name="T30" fmla="*/ 1 w 132"/>
                  <a:gd name="T31" fmla="*/ 0 h 181"/>
                  <a:gd name="T32" fmla="*/ 1 w 132"/>
                  <a:gd name="T33" fmla="*/ 0 h 181"/>
                  <a:gd name="T34" fmla="*/ 1 w 132"/>
                  <a:gd name="T35" fmla="*/ 0 h 1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2" h="181">
                    <a:moveTo>
                      <a:pt x="82" y="0"/>
                    </a:moveTo>
                    <a:lnTo>
                      <a:pt x="52" y="0"/>
                    </a:lnTo>
                    <a:lnTo>
                      <a:pt x="47" y="8"/>
                    </a:lnTo>
                    <a:lnTo>
                      <a:pt x="35" y="29"/>
                    </a:lnTo>
                    <a:lnTo>
                      <a:pt x="20" y="57"/>
                    </a:lnTo>
                    <a:lnTo>
                      <a:pt x="7" y="90"/>
                    </a:lnTo>
                    <a:lnTo>
                      <a:pt x="0" y="123"/>
                    </a:lnTo>
                    <a:lnTo>
                      <a:pt x="5" y="152"/>
                    </a:lnTo>
                    <a:lnTo>
                      <a:pt x="24" y="172"/>
                    </a:lnTo>
                    <a:lnTo>
                      <a:pt x="64" y="181"/>
                    </a:lnTo>
                    <a:lnTo>
                      <a:pt x="106" y="172"/>
                    </a:lnTo>
                    <a:lnTo>
                      <a:pt x="127" y="152"/>
                    </a:lnTo>
                    <a:lnTo>
                      <a:pt x="132" y="123"/>
                    </a:lnTo>
                    <a:lnTo>
                      <a:pt x="127" y="90"/>
                    </a:lnTo>
                    <a:lnTo>
                      <a:pt x="114" y="57"/>
                    </a:lnTo>
                    <a:lnTo>
                      <a:pt x="99" y="29"/>
                    </a:lnTo>
                    <a:lnTo>
                      <a:pt x="86" y="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68" name="Freeform 168"/>
              <p:cNvSpPr>
                <a:spLocks/>
              </p:cNvSpPr>
              <p:nvPr/>
            </p:nvSpPr>
            <p:spPr bwMode="auto">
              <a:xfrm>
                <a:off x="2944" y="2799"/>
                <a:ext cx="88" cy="72"/>
              </a:xfrm>
              <a:custGeom>
                <a:avLst/>
                <a:gdLst>
                  <a:gd name="T0" fmla="*/ 0 w 177"/>
                  <a:gd name="T1" fmla="*/ 1 h 144"/>
                  <a:gd name="T2" fmla="*/ 0 w 177"/>
                  <a:gd name="T3" fmla="*/ 1 h 144"/>
                  <a:gd name="T4" fmla="*/ 0 w 177"/>
                  <a:gd name="T5" fmla="*/ 1 h 144"/>
                  <a:gd name="T6" fmla="*/ 0 w 177"/>
                  <a:gd name="T7" fmla="*/ 1 h 144"/>
                  <a:gd name="T8" fmla="*/ 0 w 177"/>
                  <a:gd name="T9" fmla="*/ 1 h 144"/>
                  <a:gd name="T10" fmla="*/ 0 w 177"/>
                  <a:gd name="T11" fmla="*/ 1 h 144"/>
                  <a:gd name="T12" fmla="*/ 0 w 177"/>
                  <a:gd name="T13" fmla="*/ 1 h 144"/>
                  <a:gd name="T14" fmla="*/ 0 w 177"/>
                  <a:gd name="T15" fmla="*/ 1 h 144"/>
                  <a:gd name="T16" fmla="*/ 0 w 177"/>
                  <a:gd name="T17" fmla="*/ 1 h 144"/>
                  <a:gd name="T18" fmla="*/ 0 w 177"/>
                  <a:gd name="T19" fmla="*/ 1 h 144"/>
                  <a:gd name="T20" fmla="*/ 0 w 177"/>
                  <a:gd name="T21" fmla="*/ 1 h 144"/>
                  <a:gd name="T22" fmla="*/ 0 w 177"/>
                  <a:gd name="T23" fmla="*/ 1 h 144"/>
                  <a:gd name="T24" fmla="*/ 0 w 177"/>
                  <a:gd name="T25" fmla="*/ 1 h 144"/>
                  <a:gd name="T26" fmla="*/ 0 w 177"/>
                  <a:gd name="T27" fmla="*/ 1 h 144"/>
                  <a:gd name="T28" fmla="*/ 0 w 177"/>
                  <a:gd name="T29" fmla="*/ 1 h 144"/>
                  <a:gd name="T30" fmla="*/ 0 w 177"/>
                  <a:gd name="T31" fmla="*/ 1 h 144"/>
                  <a:gd name="T32" fmla="*/ 0 w 177"/>
                  <a:gd name="T33" fmla="*/ 1 h 144"/>
                  <a:gd name="T34" fmla="*/ 0 w 177"/>
                  <a:gd name="T35" fmla="*/ 1 h 144"/>
                  <a:gd name="T36" fmla="*/ 0 w 177"/>
                  <a:gd name="T37" fmla="*/ 1 h 144"/>
                  <a:gd name="T38" fmla="*/ 0 w 177"/>
                  <a:gd name="T39" fmla="*/ 1 h 144"/>
                  <a:gd name="T40" fmla="*/ 0 w 177"/>
                  <a:gd name="T41" fmla="*/ 1 h 144"/>
                  <a:gd name="T42" fmla="*/ 0 w 177"/>
                  <a:gd name="T43" fmla="*/ 0 h 144"/>
                  <a:gd name="T44" fmla="*/ 0 w 177"/>
                  <a:gd name="T45" fmla="*/ 0 h 144"/>
                  <a:gd name="T46" fmla="*/ 0 w 177"/>
                  <a:gd name="T47" fmla="*/ 1 h 144"/>
                  <a:gd name="T48" fmla="*/ 0 w 177"/>
                  <a:gd name="T49" fmla="*/ 1 h 144"/>
                  <a:gd name="T50" fmla="*/ 0 w 177"/>
                  <a:gd name="T51" fmla="*/ 1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7" h="144">
                    <a:moveTo>
                      <a:pt x="15" y="1"/>
                    </a:moveTo>
                    <a:lnTo>
                      <a:pt x="0" y="26"/>
                    </a:lnTo>
                    <a:lnTo>
                      <a:pt x="5" y="34"/>
                    </a:lnTo>
                    <a:lnTo>
                      <a:pt x="16" y="55"/>
                    </a:lnTo>
                    <a:lnTo>
                      <a:pt x="33" y="83"/>
                    </a:lnTo>
                    <a:lnTo>
                      <a:pt x="56" y="110"/>
                    </a:lnTo>
                    <a:lnTo>
                      <a:pt x="82" y="132"/>
                    </a:lnTo>
                    <a:lnTo>
                      <a:pt x="109" y="144"/>
                    </a:lnTo>
                    <a:lnTo>
                      <a:pt x="137" y="137"/>
                    </a:lnTo>
                    <a:lnTo>
                      <a:pt x="164" y="106"/>
                    </a:lnTo>
                    <a:lnTo>
                      <a:pt x="174" y="85"/>
                    </a:lnTo>
                    <a:lnTo>
                      <a:pt x="177" y="67"/>
                    </a:lnTo>
                    <a:lnTo>
                      <a:pt x="176" y="50"/>
                    </a:lnTo>
                    <a:lnTo>
                      <a:pt x="170" y="38"/>
                    </a:lnTo>
                    <a:lnTo>
                      <a:pt x="161" y="27"/>
                    </a:lnTo>
                    <a:lnTo>
                      <a:pt x="147" y="19"/>
                    </a:lnTo>
                    <a:lnTo>
                      <a:pt x="132" y="12"/>
                    </a:lnTo>
                    <a:lnTo>
                      <a:pt x="116" y="8"/>
                    </a:lnTo>
                    <a:lnTo>
                      <a:pt x="98" y="4"/>
                    </a:lnTo>
                    <a:lnTo>
                      <a:pt x="81" y="2"/>
                    </a:lnTo>
                    <a:lnTo>
                      <a:pt x="63" y="1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24" y="1"/>
                    </a:lnTo>
                    <a:lnTo>
                      <a:pt x="17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69" name="Freeform 169"/>
              <p:cNvSpPr>
                <a:spLocks/>
              </p:cNvSpPr>
              <p:nvPr/>
            </p:nvSpPr>
            <p:spPr bwMode="auto">
              <a:xfrm>
                <a:off x="2943" y="2718"/>
                <a:ext cx="90" cy="72"/>
              </a:xfrm>
              <a:custGeom>
                <a:avLst/>
                <a:gdLst>
                  <a:gd name="T0" fmla="*/ 0 w 180"/>
                  <a:gd name="T1" fmla="*/ 1 h 143"/>
                  <a:gd name="T2" fmla="*/ 1 w 180"/>
                  <a:gd name="T3" fmla="*/ 1 h 143"/>
                  <a:gd name="T4" fmla="*/ 1 w 180"/>
                  <a:gd name="T5" fmla="*/ 1 h 143"/>
                  <a:gd name="T6" fmla="*/ 1 w 180"/>
                  <a:gd name="T7" fmla="*/ 1 h 143"/>
                  <a:gd name="T8" fmla="*/ 1 w 180"/>
                  <a:gd name="T9" fmla="*/ 1 h 143"/>
                  <a:gd name="T10" fmla="*/ 1 w 180"/>
                  <a:gd name="T11" fmla="*/ 1 h 143"/>
                  <a:gd name="T12" fmla="*/ 1 w 180"/>
                  <a:gd name="T13" fmla="*/ 1 h 143"/>
                  <a:gd name="T14" fmla="*/ 1 w 180"/>
                  <a:gd name="T15" fmla="*/ 1 h 143"/>
                  <a:gd name="T16" fmla="*/ 1 w 180"/>
                  <a:gd name="T17" fmla="*/ 1 h 143"/>
                  <a:gd name="T18" fmla="*/ 1 w 180"/>
                  <a:gd name="T19" fmla="*/ 1 h 143"/>
                  <a:gd name="T20" fmla="*/ 1 w 180"/>
                  <a:gd name="T21" fmla="*/ 1 h 143"/>
                  <a:gd name="T22" fmla="*/ 1 w 180"/>
                  <a:gd name="T23" fmla="*/ 1 h 143"/>
                  <a:gd name="T24" fmla="*/ 1 w 180"/>
                  <a:gd name="T25" fmla="*/ 1 h 143"/>
                  <a:gd name="T26" fmla="*/ 1 w 180"/>
                  <a:gd name="T27" fmla="*/ 1 h 143"/>
                  <a:gd name="T28" fmla="*/ 1 w 180"/>
                  <a:gd name="T29" fmla="*/ 1 h 143"/>
                  <a:gd name="T30" fmla="*/ 1 w 180"/>
                  <a:gd name="T31" fmla="*/ 1 h 143"/>
                  <a:gd name="T32" fmla="*/ 1 w 180"/>
                  <a:gd name="T33" fmla="*/ 1 h 143"/>
                  <a:gd name="T34" fmla="*/ 1 w 180"/>
                  <a:gd name="T35" fmla="*/ 1 h 143"/>
                  <a:gd name="T36" fmla="*/ 1 w 180"/>
                  <a:gd name="T37" fmla="*/ 1 h 143"/>
                  <a:gd name="T38" fmla="*/ 1 w 180"/>
                  <a:gd name="T39" fmla="*/ 0 h 143"/>
                  <a:gd name="T40" fmla="*/ 1 w 180"/>
                  <a:gd name="T41" fmla="*/ 1 h 143"/>
                  <a:gd name="T42" fmla="*/ 1 w 180"/>
                  <a:gd name="T43" fmla="*/ 1 h 143"/>
                  <a:gd name="T44" fmla="*/ 1 w 180"/>
                  <a:gd name="T45" fmla="*/ 1 h 143"/>
                  <a:gd name="T46" fmla="*/ 1 w 180"/>
                  <a:gd name="T47" fmla="*/ 1 h 143"/>
                  <a:gd name="T48" fmla="*/ 1 w 180"/>
                  <a:gd name="T49" fmla="*/ 1 h 143"/>
                  <a:gd name="T50" fmla="*/ 0 w 180"/>
                  <a:gd name="T51" fmla="*/ 1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0" h="143">
                    <a:moveTo>
                      <a:pt x="0" y="116"/>
                    </a:moveTo>
                    <a:lnTo>
                      <a:pt x="15" y="142"/>
                    </a:lnTo>
                    <a:lnTo>
                      <a:pt x="17" y="142"/>
                    </a:lnTo>
                    <a:lnTo>
                      <a:pt x="24" y="142"/>
                    </a:lnTo>
                    <a:lnTo>
                      <a:pt x="34" y="143"/>
                    </a:lnTo>
                    <a:lnTo>
                      <a:pt x="48" y="143"/>
                    </a:lnTo>
                    <a:lnTo>
                      <a:pt x="63" y="142"/>
                    </a:lnTo>
                    <a:lnTo>
                      <a:pt x="80" y="141"/>
                    </a:lnTo>
                    <a:lnTo>
                      <a:pt x="99" y="139"/>
                    </a:lnTo>
                    <a:lnTo>
                      <a:pt x="116" y="135"/>
                    </a:lnTo>
                    <a:lnTo>
                      <a:pt x="133" y="131"/>
                    </a:lnTo>
                    <a:lnTo>
                      <a:pt x="148" y="125"/>
                    </a:lnTo>
                    <a:lnTo>
                      <a:pt x="161" y="117"/>
                    </a:lnTo>
                    <a:lnTo>
                      <a:pt x="171" y="106"/>
                    </a:lnTo>
                    <a:lnTo>
                      <a:pt x="177" y="94"/>
                    </a:lnTo>
                    <a:lnTo>
                      <a:pt x="180" y="79"/>
                    </a:lnTo>
                    <a:lnTo>
                      <a:pt x="175" y="60"/>
                    </a:lnTo>
                    <a:lnTo>
                      <a:pt x="166" y="40"/>
                    </a:lnTo>
                    <a:lnTo>
                      <a:pt x="138" y="7"/>
                    </a:lnTo>
                    <a:lnTo>
                      <a:pt x="109" y="0"/>
                    </a:lnTo>
                    <a:lnTo>
                      <a:pt x="82" y="10"/>
                    </a:lnTo>
                    <a:lnTo>
                      <a:pt x="56" y="32"/>
                    </a:lnTo>
                    <a:lnTo>
                      <a:pt x="33" y="59"/>
                    </a:lnTo>
                    <a:lnTo>
                      <a:pt x="16" y="87"/>
                    </a:lnTo>
                    <a:lnTo>
                      <a:pt x="4" y="10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0" name="Freeform 170"/>
              <p:cNvSpPr>
                <a:spLocks/>
              </p:cNvSpPr>
              <p:nvPr/>
            </p:nvSpPr>
            <p:spPr bwMode="auto">
              <a:xfrm>
                <a:off x="3116" y="2261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8" y="23"/>
                    </a:lnTo>
                    <a:lnTo>
                      <a:pt x="3" y="21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1"/>
                    </a:lnTo>
                    <a:lnTo>
                      <a:pt x="17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1" name="Freeform 171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2" name="Freeform 172"/>
              <p:cNvSpPr>
                <a:spLocks/>
              </p:cNvSpPr>
              <p:nvPr/>
            </p:nvSpPr>
            <p:spPr bwMode="auto">
              <a:xfrm>
                <a:off x="3109" y="2221"/>
                <a:ext cx="26" cy="37"/>
              </a:xfrm>
              <a:custGeom>
                <a:avLst/>
                <a:gdLst>
                  <a:gd name="T0" fmla="*/ 1 w 52"/>
                  <a:gd name="T1" fmla="*/ 1 h 73"/>
                  <a:gd name="T2" fmla="*/ 1 w 52"/>
                  <a:gd name="T3" fmla="*/ 1 h 73"/>
                  <a:gd name="T4" fmla="*/ 1 w 52"/>
                  <a:gd name="T5" fmla="*/ 1 h 73"/>
                  <a:gd name="T6" fmla="*/ 1 w 52"/>
                  <a:gd name="T7" fmla="*/ 1 h 73"/>
                  <a:gd name="T8" fmla="*/ 1 w 52"/>
                  <a:gd name="T9" fmla="*/ 1 h 73"/>
                  <a:gd name="T10" fmla="*/ 1 w 52"/>
                  <a:gd name="T11" fmla="*/ 1 h 73"/>
                  <a:gd name="T12" fmla="*/ 1 w 52"/>
                  <a:gd name="T13" fmla="*/ 1 h 73"/>
                  <a:gd name="T14" fmla="*/ 1 w 52"/>
                  <a:gd name="T15" fmla="*/ 1 h 73"/>
                  <a:gd name="T16" fmla="*/ 1 w 52"/>
                  <a:gd name="T17" fmla="*/ 1 h 73"/>
                  <a:gd name="T18" fmla="*/ 1 w 52"/>
                  <a:gd name="T19" fmla="*/ 0 h 73"/>
                  <a:gd name="T20" fmla="*/ 1 w 52"/>
                  <a:gd name="T21" fmla="*/ 1 h 73"/>
                  <a:gd name="T22" fmla="*/ 1 w 52"/>
                  <a:gd name="T23" fmla="*/ 1 h 73"/>
                  <a:gd name="T24" fmla="*/ 0 w 52"/>
                  <a:gd name="T25" fmla="*/ 1 h 73"/>
                  <a:gd name="T26" fmla="*/ 1 w 52"/>
                  <a:gd name="T27" fmla="*/ 1 h 73"/>
                  <a:gd name="T28" fmla="*/ 1 w 52"/>
                  <a:gd name="T29" fmla="*/ 1 h 73"/>
                  <a:gd name="T30" fmla="*/ 1 w 52"/>
                  <a:gd name="T31" fmla="*/ 1 h 73"/>
                  <a:gd name="T32" fmla="*/ 1 w 52"/>
                  <a:gd name="T33" fmla="*/ 1 h 73"/>
                  <a:gd name="T34" fmla="*/ 1 w 52"/>
                  <a:gd name="T35" fmla="*/ 1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19" y="73"/>
                    </a:moveTo>
                    <a:lnTo>
                      <a:pt x="31" y="73"/>
                    </a:lnTo>
                    <a:lnTo>
                      <a:pt x="33" y="70"/>
                    </a:lnTo>
                    <a:lnTo>
                      <a:pt x="38" y="62"/>
                    </a:lnTo>
                    <a:lnTo>
                      <a:pt x="43" y="50"/>
                    </a:lnTo>
                    <a:lnTo>
                      <a:pt x="49" y="36"/>
                    </a:lnTo>
                    <a:lnTo>
                      <a:pt x="52" y="24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4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2"/>
                    </a:lnTo>
                    <a:lnTo>
                      <a:pt x="17" y="70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3" name="Freeform 173"/>
              <p:cNvSpPr>
                <a:spLocks/>
              </p:cNvSpPr>
              <p:nvPr/>
            </p:nvSpPr>
            <p:spPr bwMode="auto">
              <a:xfrm>
                <a:off x="3080" y="2236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8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5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7"/>
                    </a:lnTo>
                    <a:lnTo>
                      <a:pt x="0" y="33"/>
                    </a:lnTo>
                    <a:lnTo>
                      <a:pt x="3" y="43"/>
                    </a:lnTo>
                    <a:lnTo>
                      <a:pt x="11" y="51"/>
                    </a:lnTo>
                    <a:lnTo>
                      <a:pt x="25" y="56"/>
                    </a:lnTo>
                    <a:lnTo>
                      <a:pt x="39" y="58"/>
                    </a:lnTo>
                    <a:lnTo>
                      <a:pt x="52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4" name="Freeform 174"/>
              <p:cNvSpPr>
                <a:spLocks/>
              </p:cNvSpPr>
              <p:nvPr/>
            </p:nvSpPr>
            <p:spPr bwMode="auto">
              <a:xfrm>
                <a:off x="3080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0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71" y="10"/>
                    </a:moveTo>
                    <a:lnTo>
                      <a:pt x="66" y="0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25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2"/>
                    </a:lnTo>
                    <a:lnTo>
                      <a:pt x="16" y="54"/>
                    </a:lnTo>
                    <a:lnTo>
                      <a:pt x="28" y="57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8" y="33"/>
                    </a:lnTo>
                    <a:lnTo>
                      <a:pt x="64" y="22"/>
                    </a:lnTo>
                    <a:lnTo>
                      <a:pt x="70" y="14"/>
                    </a:lnTo>
                    <a:lnTo>
                      <a:pt x="71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5" name="Freeform 175"/>
              <p:cNvSpPr>
                <a:spLocks/>
              </p:cNvSpPr>
              <p:nvPr/>
            </p:nvSpPr>
            <p:spPr bwMode="auto">
              <a:xfrm>
                <a:off x="3109" y="2277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0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1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32" y="0"/>
                    </a:moveTo>
                    <a:lnTo>
                      <a:pt x="20" y="0"/>
                    </a:lnTo>
                    <a:lnTo>
                      <a:pt x="18" y="4"/>
                    </a:lnTo>
                    <a:lnTo>
                      <a:pt x="14" y="12"/>
                    </a:lnTo>
                    <a:lnTo>
                      <a:pt x="8" y="23"/>
                    </a:lnTo>
                    <a:lnTo>
                      <a:pt x="2" y="36"/>
                    </a:lnTo>
                    <a:lnTo>
                      <a:pt x="0" y="50"/>
                    </a:lnTo>
                    <a:lnTo>
                      <a:pt x="1" y="61"/>
                    </a:lnTo>
                    <a:lnTo>
                      <a:pt x="9" y="69"/>
                    </a:lnTo>
                    <a:lnTo>
                      <a:pt x="25" y="73"/>
                    </a:lnTo>
                    <a:lnTo>
                      <a:pt x="41" y="69"/>
                    </a:lnTo>
                    <a:lnTo>
                      <a:pt x="50" y="61"/>
                    </a:lnTo>
                    <a:lnTo>
                      <a:pt x="52" y="50"/>
                    </a:lnTo>
                    <a:lnTo>
                      <a:pt x="49" y="36"/>
                    </a:lnTo>
                    <a:lnTo>
                      <a:pt x="45" y="23"/>
                    </a:lnTo>
                    <a:lnTo>
                      <a:pt x="39" y="12"/>
                    </a:lnTo>
                    <a:lnTo>
                      <a:pt x="34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6" name="Freeform 176"/>
              <p:cNvSpPr>
                <a:spLocks/>
              </p:cNvSpPr>
              <p:nvPr/>
            </p:nvSpPr>
            <p:spPr bwMode="auto">
              <a:xfrm>
                <a:off x="3129" y="2269"/>
                <a:ext cx="36" cy="28"/>
              </a:xfrm>
              <a:custGeom>
                <a:avLst/>
                <a:gdLst>
                  <a:gd name="T0" fmla="*/ 1 w 71"/>
                  <a:gd name="T1" fmla="*/ 0 h 57"/>
                  <a:gd name="T2" fmla="*/ 0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1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7"/>
                    </a:lnTo>
                    <a:lnTo>
                      <a:pt x="55" y="54"/>
                    </a:lnTo>
                    <a:lnTo>
                      <a:pt x="66" y="42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7" name="Freeform 177"/>
              <p:cNvSpPr>
                <a:spLocks/>
              </p:cNvSpPr>
              <p:nvPr/>
            </p:nvSpPr>
            <p:spPr bwMode="auto">
              <a:xfrm>
                <a:off x="3129" y="2236"/>
                <a:ext cx="36" cy="28"/>
              </a:xfrm>
              <a:custGeom>
                <a:avLst/>
                <a:gdLst>
                  <a:gd name="T0" fmla="*/ 0 w 71"/>
                  <a:gd name="T1" fmla="*/ 0 h 57"/>
                  <a:gd name="T2" fmla="*/ 1 w 71"/>
                  <a:gd name="T3" fmla="*/ 0 h 57"/>
                  <a:gd name="T4" fmla="*/ 1 w 71"/>
                  <a:gd name="T5" fmla="*/ 0 h 57"/>
                  <a:gd name="T6" fmla="*/ 1 w 71"/>
                  <a:gd name="T7" fmla="*/ 0 h 57"/>
                  <a:gd name="T8" fmla="*/ 1 w 71"/>
                  <a:gd name="T9" fmla="*/ 0 h 57"/>
                  <a:gd name="T10" fmla="*/ 1 w 71"/>
                  <a:gd name="T11" fmla="*/ 0 h 57"/>
                  <a:gd name="T12" fmla="*/ 1 w 71"/>
                  <a:gd name="T13" fmla="*/ 0 h 57"/>
                  <a:gd name="T14" fmla="*/ 1 w 71"/>
                  <a:gd name="T15" fmla="*/ 0 h 57"/>
                  <a:gd name="T16" fmla="*/ 1 w 71"/>
                  <a:gd name="T17" fmla="*/ 0 h 57"/>
                  <a:gd name="T18" fmla="*/ 1 w 71"/>
                  <a:gd name="T19" fmla="*/ 0 h 57"/>
                  <a:gd name="T20" fmla="*/ 1 w 71"/>
                  <a:gd name="T21" fmla="*/ 0 h 57"/>
                  <a:gd name="T22" fmla="*/ 1 w 71"/>
                  <a:gd name="T23" fmla="*/ 0 h 57"/>
                  <a:gd name="T24" fmla="*/ 1 w 71"/>
                  <a:gd name="T25" fmla="*/ 0 h 57"/>
                  <a:gd name="T26" fmla="*/ 1 w 71"/>
                  <a:gd name="T27" fmla="*/ 0 h 57"/>
                  <a:gd name="T28" fmla="*/ 1 w 71"/>
                  <a:gd name="T29" fmla="*/ 0 h 57"/>
                  <a:gd name="T30" fmla="*/ 1 w 71"/>
                  <a:gd name="T31" fmla="*/ 0 h 57"/>
                  <a:gd name="T32" fmla="*/ 1 w 71"/>
                  <a:gd name="T33" fmla="*/ 0 h 57"/>
                  <a:gd name="T34" fmla="*/ 0 w 71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7">
                    <a:moveTo>
                      <a:pt x="0" y="47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6" y="55"/>
                    </a:lnTo>
                    <a:lnTo>
                      <a:pt x="59" y="50"/>
                    </a:lnTo>
                    <a:lnTo>
                      <a:pt x="68" y="43"/>
                    </a:lnTo>
                    <a:lnTo>
                      <a:pt x="71" y="32"/>
                    </a:lnTo>
                    <a:lnTo>
                      <a:pt x="66" y="17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2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8" name="Freeform 178"/>
              <p:cNvSpPr>
                <a:spLocks/>
              </p:cNvSpPr>
              <p:nvPr/>
            </p:nvSpPr>
            <p:spPr bwMode="auto">
              <a:xfrm>
                <a:off x="3830" y="3106"/>
                <a:ext cx="12" cy="12"/>
              </a:xfrm>
              <a:custGeom>
                <a:avLst/>
                <a:gdLst>
                  <a:gd name="T0" fmla="*/ 1 w 24"/>
                  <a:gd name="T1" fmla="*/ 1 h 24"/>
                  <a:gd name="T2" fmla="*/ 1 w 24"/>
                  <a:gd name="T3" fmla="*/ 1 h 24"/>
                  <a:gd name="T4" fmla="*/ 1 w 24"/>
                  <a:gd name="T5" fmla="*/ 1 h 24"/>
                  <a:gd name="T6" fmla="*/ 1 w 24"/>
                  <a:gd name="T7" fmla="*/ 1 h 24"/>
                  <a:gd name="T8" fmla="*/ 0 w 24"/>
                  <a:gd name="T9" fmla="*/ 1 h 24"/>
                  <a:gd name="T10" fmla="*/ 1 w 24"/>
                  <a:gd name="T11" fmla="*/ 1 h 24"/>
                  <a:gd name="T12" fmla="*/ 1 w 24"/>
                  <a:gd name="T13" fmla="*/ 1 h 24"/>
                  <a:gd name="T14" fmla="*/ 1 w 24"/>
                  <a:gd name="T15" fmla="*/ 1 h 24"/>
                  <a:gd name="T16" fmla="*/ 1 w 24"/>
                  <a:gd name="T17" fmla="*/ 0 h 24"/>
                  <a:gd name="T18" fmla="*/ 1 w 24"/>
                  <a:gd name="T19" fmla="*/ 1 h 24"/>
                  <a:gd name="T20" fmla="*/ 1 w 24"/>
                  <a:gd name="T21" fmla="*/ 1 h 24"/>
                  <a:gd name="T22" fmla="*/ 1 w 24"/>
                  <a:gd name="T23" fmla="*/ 1 h 24"/>
                  <a:gd name="T24" fmla="*/ 1 w 24"/>
                  <a:gd name="T25" fmla="*/ 1 h 24"/>
                  <a:gd name="T26" fmla="*/ 1 w 24"/>
                  <a:gd name="T27" fmla="*/ 1 h 24"/>
                  <a:gd name="T28" fmla="*/ 1 w 24"/>
                  <a:gd name="T29" fmla="*/ 1 h 24"/>
                  <a:gd name="T30" fmla="*/ 1 w 24"/>
                  <a:gd name="T31" fmla="*/ 1 h 24"/>
                  <a:gd name="T32" fmla="*/ 1 w 24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11" y="24"/>
                    </a:moveTo>
                    <a:lnTo>
                      <a:pt x="7" y="23"/>
                    </a:lnTo>
                    <a:lnTo>
                      <a:pt x="3" y="20"/>
                    </a:lnTo>
                    <a:lnTo>
                      <a:pt x="1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4" y="11"/>
                    </a:lnTo>
                    <a:lnTo>
                      <a:pt x="23" y="16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79" name="Freeform 179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80" name="Freeform 180"/>
              <p:cNvSpPr>
                <a:spLocks/>
              </p:cNvSpPr>
              <p:nvPr/>
            </p:nvSpPr>
            <p:spPr bwMode="auto">
              <a:xfrm>
                <a:off x="3823" y="3066"/>
                <a:ext cx="26" cy="36"/>
              </a:xfrm>
              <a:custGeom>
                <a:avLst/>
                <a:gdLst>
                  <a:gd name="T0" fmla="*/ 0 w 53"/>
                  <a:gd name="T1" fmla="*/ 0 h 73"/>
                  <a:gd name="T2" fmla="*/ 0 w 53"/>
                  <a:gd name="T3" fmla="*/ 0 h 73"/>
                  <a:gd name="T4" fmla="*/ 0 w 53"/>
                  <a:gd name="T5" fmla="*/ 0 h 73"/>
                  <a:gd name="T6" fmla="*/ 0 w 53"/>
                  <a:gd name="T7" fmla="*/ 0 h 73"/>
                  <a:gd name="T8" fmla="*/ 0 w 53"/>
                  <a:gd name="T9" fmla="*/ 0 h 73"/>
                  <a:gd name="T10" fmla="*/ 0 w 53"/>
                  <a:gd name="T11" fmla="*/ 0 h 73"/>
                  <a:gd name="T12" fmla="*/ 0 w 53"/>
                  <a:gd name="T13" fmla="*/ 0 h 73"/>
                  <a:gd name="T14" fmla="*/ 0 w 53"/>
                  <a:gd name="T15" fmla="*/ 0 h 73"/>
                  <a:gd name="T16" fmla="*/ 0 w 53"/>
                  <a:gd name="T17" fmla="*/ 0 h 73"/>
                  <a:gd name="T18" fmla="*/ 0 w 53"/>
                  <a:gd name="T19" fmla="*/ 0 h 73"/>
                  <a:gd name="T20" fmla="*/ 0 w 53"/>
                  <a:gd name="T21" fmla="*/ 0 h 73"/>
                  <a:gd name="T22" fmla="*/ 0 w 53"/>
                  <a:gd name="T23" fmla="*/ 0 h 73"/>
                  <a:gd name="T24" fmla="*/ 0 w 53"/>
                  <a:gd name="T25" fmla="*/ 0 h 73"/>
                  <a:gd name="T26" fmla="*/ 0 w 53"/>
                  <a:gd name="T27" fmla="*/ 0 h 73"/>
                  <a:gd name="T28" fmla="*/ 0 w 53"/>
                  <a:gd name="T29" fmla="*/ 0 h 73"/>
                  <a:gd name="T30" fmla="*/ 0 w 53"/>
                  <a:gd name="T31" fmla="*/ 0 h 73"/>
                  <a:gd name="T32" fmla="*/ 0 w 53"/>
                  <a:gd name="T33" fmla="*/ 0 h 73"/>
                  <a:gd name="T34" fmla="*/ 0 w 53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3">
                    <a:moveTo>
                      <a:pt x="19" y="73"/>
                    </a:moveTo>
                    <a:lnTo>
                      <a:pt x="32" y="73"/>
                    </a:lnTo>
                    <a:lnTo>
                      <a:pt x="34" y="69"/>
                    </a:lnTo>
                    <a:lnTo>
                      <a:pt x="39" y="61"/>
                    </a:lnTo>
                    <a:lnTo>
                      <a:pt x="45" y="50"/>
                    </a:lnTo>
                    <a:lnTo>
                      <a:pt x="50" y="36"/>
                    </a:lnTo>
                    <a:lnTo>
                      <a:pt x="53" y="23"/>
                    </a:lnTo>
                    <a:lnTo>
                      <a:pt x="50" y="12"/>
                    </a:lnTo>
                    <a:lnTo>
                      <a:pt x="42" y="4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2" y="61"/>
                    </a:lnTo>
                    <a:lnTo>
                      <a:pt x="17" y="69"/>
                    </a:lnTo>
                    <a:lnTo>
                      <a:pt x="19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81" name="Freeform 181"/>
              <p:cNvSpPr>
                <a:spLocks/>
              </p:cNvSpPr>
              <p:nvPr/>
            </p:nvSpPr>
            <p:spPr bwMode="auto">
              <a:xfrm>
                <a:off x="3793" y="3081"/>
                <a:ext cx="36" cy="29"/>
              </a:xfrm>
              <a:custGeom>
                <a:avLst/>
                <a:gdLst>
                  <a:gd name="T0" fmla="*/ 1 w 71"/>
                  <a:gd name="T1" fmla="*/ 1 h 58"/>
                  <a:gd name="T2" fmla="*/ 1 w 71"/>
                  <a:gd name="T3" fmla="*/ 1 h 58"/>
                  <a:gd name="T4" fmla="*/ 1 w 71"/>
                  <a:gd name="T5" fmla="*/ 1 h 58"/>
                  <a:gd name="T6" fmla="*/ 1 w 71"/>
                  <a:gd name="T7" fmla="*/ 1 h 58"/>
                  <a:gd name="T8" fmla="*/ 1 w 71"/>
                  <a:gd name="T9" fmla="*/ 1 h 58"/>
                  <a:gd name="T10" fmla="*/ 1 w 71"/>
                  <a:gd name="T11" fmla="*/ 1 h 58"/>
                  <a:gd name="T12" fmla="*/ 1 w 71"/>
                  <a:gd name="T13" fmla="*/ 1 h 58"/>
                  <a:gd name="T14" fmla="*/ 1 w 71"/>
                  <a:gd name="T15" fmla="*/ 0 h 58"/>
                  <a:gd name="T16" fmla="*/ 1 w 71"/>
                  <a:gd name="T17" fmla="*/ 1 h 58"/>
                  <a:gd name="T18" fmla="*/ 1 w 71"/>
                  <a:gd name="T19" fmla="*/ 1 h 58"/>
                  <a:gd name="T20" fmla="*/ 0 w 71"/>
                  <a:gd name="T21" fmla="*/ 1 h 58"/>
                  <a:gd name="T22" fmla="*/ 1 w 71"/>
                  <a:gd name="T23" fmla="*/ 1 h 58"/>
                  <a:gd name="T24" fmla="*/ 1 w 71"/>
                  <a:gd name="T25" fmla="*/ 1 h 58"/>
                  <a:gd name="T26" fmla="*/ 1 w 71"/>
                  <a:gd name="T27" fmla="*/ 1 h 58"/>
                  <a:gd name="T28" fmla="*/ 1 w 71"/>
                  <a:gd name="T29" fmla="*/ 1 h 58"/>
                  <a:gd name="T30" fmla="*/ 1 w 71"/>
                  <a:gd name="T31" fmla="*/ 1 h 58"/>
                  <a:gd name="T32" fmla="*/ 1 w 71"/>
                  <a:gd name="T33" fmla="*/ 1 h 58"/>
                  <a:gd name="T34" fmla="*/ 1 w 71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8">
                    <a:moveTo>
                      <a:pt x="66" y="58"/>
                    </a:moveTo>
                    <a:lnTo>
                      <a:pt x="71" y="47"/>
                    </a:lnTo>
                    <a:lnTo>
                      <a:pt x="70" y="44"/>
                    </a:lnTo>
                    <a:lnTo>
                      <a:pt x="64" y="36"/>
                    </a:lnTo>
                    <a:lnTo>
                      <a:pt x="58" y="24"/>
                    </a:lnTo>
                    <a:lnTo>
                      <a:pt x="49" y="14"/>
                    </a:lnTo>
                    <a:lnTo>
                      <a:pt x="39" y="5"/>
                    </a:lnTo>
                    <a:lnTo>
                      <a:pt x="28" y="0"/>
                    </a:lnTo>
                    <a:lnTo>
                      <a:pt x="16" y="4"/>
                    </a:lnTo>
                    <a:lnTo>
                      <a:pt x="6" y="16"/>
                    </a:lnTo>
                    <a:lnTo>
                      <a:pt x="0" y="32"/>
                    </a:lnTo>
                    <a:lnTo>
                      <a:pt x="3" y="43"/>
                    </a:lnTo>
                    <a:lnTo>
                      <a:pt x="13" y="51"/>
                    </a:lnTo>
                    <a:lnTo>
                      <a:pt x="25" y="55"/>
                    </a:lnTo>
                    <a:lnTo>
                      <a:pt x="39" y="58"/>
                    </a:lnTo>
                    <a:lnTo>
                      <a:pt x="53" y="58"/>
                    </a:lnTo>
                    <a:lnTo>
                      <a:pt x="62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82" name="Freeform 182"/>
              <p:cNvSpPr>
                <a:spLocks/>
              </p:cNvSpPr>
              <p:nvPr/>
            </p:nvSpPr>
            <p:spPr bwMode="auto">
              <a:xfrm>
                <a:off x="3793" y="3114"/>
                <a:ext cx="37" cy="28"/>
              </a:xfrm>
              <a:custGeom>
                <a:avLst/>
                <a:gdLst>
                  <a:gd name="T0" fmla="*/ 1 w 72"/>
                  <a:gd name="T1" fmla="*/ 1 h 56"/>
                  <a:gd name="T2" fmla="*/ 1 w 72"/>
                  <a:gd name="T3" fmla="*/ 0 h 56"/>
                  <a:gd name="T4" fmla="*/ 1 w 72"/>
                  <a:gd name="T5" fmla="*/ 0 h 56"/>
                  <a:gd name="T6" fmla="*/ 1 w 72"/>
                  <a:gd name="T7" fmla="*/ 0 h 56"/>
                  <a:gd name="T8" fmla="*/ 1 w 72"/>
                  <a:gd name="T9" fmla="*/ 0 h 56"/>
                  <a:gd name="T10" fmla="*/ 1 w 72"/>
                  <a:gd name="T11" fmla="*/ 1 h 56"/>
                  <a:gd name="T12" fmla="*/ 1 w 72"/>
                  <a:gd name="T13" fmla="*/ 1 h 56"/>
                  <a:gd name="T14" fmla="*/ 1 w 72"/>
                  <a:gd name="T15" fmla="*/ 1 h 56"/>
                  <a:gd name="T16" fmla="*/ 0 w 72"/>
                  <a:gd name="T17" fmla="*/ 1 h 56"/>
                  <a:gd name="T18" fmla="*/ 1 w 72"/>
                  <a:gd name="T19" fmla="*/ 1 h 56"/>
                  <a:gd name="T20" fmla="*/ 1 w 72"/>
                  <a:gd name="T21" fmla="*/ 1 h 56"/>
                  <a:gd name="T22" fmla="*/ 1 w 72"/>
                  <a:gd name="T23" fmla="*/ 1 h 56"/>
                  <a:gd name="T24" fmla="*/ 1 w 72"/>
                  <a:gd name="T25" fmla="*/ 1 h 56"/>
                  <a:gd name="T26" fmla="*/ 1 w 72"/>
                  <a:gd name="T27" fmla="*/ 1 h 56"/>
                  <a:gd name="T28" fmla="*/ 1 w 72"/>
                  <a:gd name="T29" fmla="*/ 1 h 56"/>
                  <a:gd name="T30" fmla="*/ 1 w 72"/>
                  <a:gd name="T31" fmla="*/ 1 h 56"/>
                  <a:gd name="T32" fmla="*/ 1 w 72"/>
                  <a:gd name="T33" fmla="*/ 1 h 56"/>
                  <a:gd name="T34" fmla="*/ 1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7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3" y="15"/>
                    </a:lnTo>
                    <a:lnTo>
                      <a:pt x="0" y="25"/>
                    </a:lnTo>
                    <a:lnTo>
                      <a:pt x="6" y="41"/>
                    </a:lnTo>
                    <a:lnTo>
                      <a:pt x="17" y="54"/>
                    </a:lnTo>
                    <a:lnTo>
                      <a:pt x="29" y="56"/>
                    </a:lnTo>
                    <a:lnTo>
                      <a:pt x="39" y="53"/>
                    </a:lnTo>
                    <a:lnTo>
                      <a:pt x="49" y="44"/>
                    </a:lnTo>
                    <a:lnTo>
                      <a:pt x="59" y="33"/>
                    </a:lnTo>
                    <a:lnTo>
                      <a:pt x="66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83" name="Freeform 183"/>
              <p:cNvSpPr>
                <a:spLocks/>
              </p:cNvSpPr>
              <p:nvPr/>
            </p:nvSpPr>
            <p:spPr bwMode="auto">
              <a:xfrm>
                <a:off x="3823" y="3121"/>
                <a:ext cx="26" cy="37"/>
              </a:xfrm>
              <a:custGeom>
                <a:avLst/>
                <a:gdLst>
                  <a:gd name="T0" fmla="*/ 0 w 53"/>
                  <a:gd name="T1" fmla="*/ 0 h 72"/>
                  <a:gd name="T2" fmla="*/ 0 w 53"/>
                  <a:gd name="T3" fmla="*/ 0 h 72"/>
                  <a:gd name="T4" fmla="*/ 0 w 53"/>
                  <a:gd name="T5" fmla="*/ 1 h 72"/>
                  <a:gd name="T6" fmla="*/ 0 w 53"/>
                  <a:gd name="T7" fmla="*/ 1 h 72"/>
                  <a:gd name="T8" fmla="*/ 0 w 53"/>
                  <a:gd name="T9" fmla="*/ 1 h 72"/>
                  <a:gd name="T10" fmla="*/ 0 w 53"/>
                  <a:gd name="T11" fmla="*/ 1 h 72"/>
                  <a:gd name="T12" fmla="*/ 0 w 53"/>
                  <a:gd name="T13" fmla="*/ 1 h 72"/>
                  <a:gd name="T14" fmla="*/ 0 w 53"/>
                  <a:gd name="T15" fmla="*/ 1 h 72"/>
                  <a:gd name="T16" fmla="*/ 0 w 53"/>
                  <a:gd name="T17" fmla="*/ 1 h 72"/>
                  <a:gd name="T18" fmla="*/ 0 w 53"/>
                  <a:gd name="T19" fmla="*/ 1 h 72"/>
                  <a:gd name="T20" fmla="*/ 0 w 53"/>
                  <a:gd name="T21" fmla="*/ 1 h 72"/>
                  <a:gd name="T22" fmla="*/ 0 w 53"/>
                  <a:gd name="T23" fmla="*/ 1 h 72"/>
                  <a:gd name="T24" fmla="*/ 0 w 53"/>
                  <a:gd name="T25" fmla="*/ 1 h 72"/>
                  <a:gd name="T26" fmla="*/ 0 w 53"/>
                  <a:gd name="T27" fmla="*/ 1 h 72"/>
                  <a:gd name="T28" fmla="*/ 0 w 53"/>
                  <a:gd name="T29" fmla="*/ 1 h 72"/>
                  <a:gd name="T30" fmla="*/ 0 w 53"/>
                  <a:gd name="T31" fmla="*/ 1 h 72"/>
                  <a:gd name="T32" fmla="*/ 0 w 53"/>
                  <a:gd name="T33" fmla="*/ 1 h 72"/>
                  <a:gd name="T34" fmla="*/ 0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3" y="0"/>
                    </a:moveTo>
                    <a:lnTo>
                      <a:pt x="20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8" y="23"/>
                    </a:lnTo>
                    <a:lnTo>
                      <a:pt x="3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6" y="72"/>
                    </a:lnTo>
                    <a:lnTo>
                      <a:pt x="42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0" y="35"/>
                    </a:lnTo>
                    <a:lnTo>
                      <a:pt x="46" y="23"/>
                    </a:lnTo>
                    <a:lnTo>
                      <a:pt x="40" y="11"/>
                    </a:lnTo>
                    <a:lnTo>
                      <a:pt x="35" y="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84" name="Freeform 184"/>
              <p:cNvSpPr>
                <a:spLocks/>
              </p:cNvSpPr>
              <p:nvPr/>
            </p:nvSpPr>
            <p:spPr bwMode="auto">
              <a:xfrm>
                <a:off x="3843" y="3114"/>
                <a:ext cx="36" cy="28"/>
              </a:xfrm>
              <a:custGeom>
                <a:avLst/>
                <a:gdLst>
                  <a:gd name="T0" fmla="*/ 1 w 71"/>
                  <a:gd name="T1" fmla="*/ 0 h 56"/>
                  <a:gd name="T2" fmla="*/ 0 w 71"/>
                  <a:gd name="T3" fmla="*/ 1 h 56"/>
                  <a:gd name="T4" fmla="*/ 1 w 71"/>
                  <a:gd name="T5" fmla="*/ 1 h 56"/>
                  <a:gd name="T6" fmla="*/ 1 w 71"/>
                  <a:gd name="T7" fmla="*/ 1 h 56"/>
                  <a:gd name="T8" fmla="*/ 1 w 71"/>
                  <a:gd name="T9" fmla="*/ 1 h 56"/>
                  <a:gd name="T10" fmla="*/ 1 w 71"/>
                  <a:gd name="T11" fmla="*/ 1 h 56"/>
                  <a:gd name="T12" fmla="*/ 1 w 71"/>
                  <a:gd name="T13" fmla="*/ 1 h 56"/>
                  <a:gd name="T14" fmla="*/ 1 w 71"/>
                  <a:gd name="T15" fmla="*/ 1 h 56"/>
                  <a:gd name="T16" fmla="*/ 1 w 71"/>
                  <a:gd name="T17" fmla="*/ 1 h 56"/>
                  <a:gd name="T18" fmla="*/ 1 w 71"/>
                  <a:gd name="T19" fmla="*/ 1 h 56"/>
                  <a:gd name="T20" fmla="*/ 1 w 71"/>
                  <a:gd name="T21" fmla="*/ 1 h 56"/>
                  <a:gd name="T22" fmla="*/ 1 w 71"/>
                  <a:gd name="T23" fmla="*/ 1 h 56"/>
                  <a:gd name="T24" fmla="*/ 1 w 71"/>
                  <a:gd name="T25" fmla="*/ 1 h 56"/>
                  <a:gd name="T26" fmla="*/ 1 w 71"/>
                  <a:gd name="T27" fmla="*/ 1 h 56"/>
                  <a:gd name="T28" fmla="*/ 1 w 71"/>
                  <a:gd name="T29" fmla="*/ 0 h 56"/>
                  <a:gd name="T30" fmla="*/ 1 w 71"/>
                  <a:gd name="T31" fmla="*/ 0 h 56"/>
                  <a:gd name="T32" fmla="*/ 1 w 71"/>
                  <a:gd name="T33" fmla="*/ 0 h 56"/>
                  <a:gd name="T34" fmla="*/ 1 w 71"/>
                  <a:gd name="T35" fmla="*/ 0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1" h="56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4"/>
                    </a:lnTo>
                    <a:lnTo>
                      <a:pt x="32" y="53"/>
                    </a:lnTo>
                    <a:lnTo>
                      <a:pt x="44" y="56"/>
                    </a:lnTo>
                    <a:lnTo>
                      <a:pt x="55" y="54"/>
                    </a:lnTo>
                    <a:lnTo>
                      <a:pt x="66" y="41"/>
                    </a:lnTo>
                    <a:lnTo>
                      <a:pt x="71" y="25"/>
                    </a:lnTo>
                    <a:lnTo>
                      <a:pt x="68" y="15"/>
                    </a:lnTo>
                    <a:lnTo>
                      <a:pt x="59" y="7"/>
                    </a:lnTo>
                    <a:lnTo>
                      <a:pt x="46" y="2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85" name="Freeform 185"/>
              <p:cNvSpPr>
                <a:spLocks/>
              </p:cNvSpPr>
              <p:nvPr/>
            </p:nvSpPr>
            <p:spPr bwMode="auto">
              <a:xfrm>
                <a:off x="3842" y="3081"/>
                <a:ext cx="37" cy="28"/>
              </a:xfrm>
              <a:custGeom>
                <a:avLst/>
                <a:gdLst>
                  <a:gd name="T0" fmla="*/ 0 w 72"/>
                  <a:gd name="T1" fmla="*/ 0 h 57"/>
                  <a:gd name="T2" fmla="*/ 1 w 72"/>
                  <a:gd name="T3" fmla="*/ 0 h 57"/>
                  <a:gd name="T4" fmla="*/ 1 w 72"/>
                  <a:gd name="T5" fmla="*/ 0 h 57"/>
                  <a:gd name="T6" fmla="*/ 1 w 72"/>
                  <a:gd name="T7" fmla="*/ 0 h 57"/>
                  <a:gd name="T8" fmla="*/ 1 w 72"/>
                  <a:gd name="T9" fmla="*/ 0 h 57"/>
                  <a:gd name="T10" fmla="*/ 1 w 72"/>
                  <a:gd name="T11" fmla="*/ 0 h 57"/>
                  <a:gd name="T12" fmla="*/ 1 w 72"/>
                  <a:gd name="T13" fmla="*/ 0 h 57"/>
                  <a:gd name="T14" fmla="*/ 1 w 72"/>
                  <a:gd name="T15" fmla="*/ 0 h 57"/>
                  <a:gd name="T16" fmla="*/ 1 w 72"/>
                  <a:gd name="T17" fmla="*/ 0 h 57"/>
                  <a:gd name="T18" fmla="*/ 1 w 72"/>
                  <a:gd name="T19" fmla="*/ 0 h 57"/>
                  <a:gd name="T20" fmla="*/ 1 w 72"/>
                  <a:gd name="T21" fmla="*/ 0 h 57"/>
                  <a:gd name="T22" fmla="*/ 1 w 72"/>
                  <a:gd name="T23" fmla="*/ 0 h 57"/>
                  <a:gd name="T24" fmla="*/ 1 w 72"/>
                  <a:gd name="T25" fmla="*/ 0 h 57"/>
                  <a:gd name="T26" fmla="*/ 1 w 72"/>
                  <a:gd name="T27" fmla="*/ 0 h 57"/>
                  <a:gd name="T28" fmla="*/ 1 w 72"/>
                  <a:gd name="T29" fmla="*/ 0 h 57"/>
                  <a:gd name="T30" fmla="*/ 1 w 72"/>
                  <a:gd name="T31" fmla="*/ 0 h 57"/>
                  <a:gd name="T32" fmla="*/ 1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0" y="46"/>
                    </a:moveTo>
                    <a:lnTo>
                      <a:pt x="6" y="57"/>
                    </a:lnTo>
                    <a:lnTo>
                      <a:pt x="9" y="57"/>
                    </a:lnTo>
                    <a:lnTo>
                      <a:pt x="19" y="57"/>
                    </a:lnTo>
                    <a:lnTo>
                      <a:pt x="32" y="57"/>
                    </a:lnTo>
                    <a:lnTo>
                      <a:pt x="47" y="54"/>
                    </a:lnTo>
                    <a:lnTo>
                      <a:pt x="60" y="50"/>
                    </a:lnTo>
                    <a:lnTo>
                      <a:pt x="69" y="43"/>
                    </a:lnTo>
                    <a:lnTo>
                      <a:pt x="72" y="31"/>
                    </a:lnTo>
                    <a:lnTo>
                      <a:pt x="67" y="16"/>
                    </a:lnTo>
                    <a:lnTo>
                      <a:pt x="55" y="4"/>
                    </a:lnTo>
                    <a:lnTo>
                      <a:pt x="44" y="0"/>
                    </a:lnTo>
                    <a:lnTo>
                      <a:pt x="33" y="4"/>
                    </a:lnTo>
                    <a:lnTo>
                      <a:pt x="23" y="13"/>
                    </a:lnTo>
                    <a:lnTo>
                      <a:pt x="14" y="23"/>
                    </a:lnTo>
                    <a:lnTo>
                      <a:pt x="7" y="35"/>
                    </a:lnTo>
                    <a:lnTo>
                      <a:pt x="1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86" name="Freeform 186"/>
              <p:cNvSpPr>
                <a:spLocks/>
              </p:cNvSpPr>
              <p:nvPr/>
            </p:nvSpPr>
            <p:spPr bwMode="auto">
              <a:xfrm>
                <a:off x="3134" y="3087"/>
                <a:ext cx="11" cy="12"/>
              </a:xfrm>
              <a:custGeom>
                <a:avLst/>
                <a:gdLst>
                  <a:gd name="T0" fmla="*/ 0 w 23"/>
                  <a:gd name="T1" fmla="*/ 1 h 24"/>
                  <a:gd name="T2" fmla="*/ 0 w 23"/>
                  <a:gd name="T3" fmla="*/ 1 h 24"/>
                  <a:gd name="T4" fmla="*/ 0 w 23"/>
                  <a:gd name="T5" fmla="*/ 1 h 24"/>
                  <a:gd name="T6" fmla="*/ 0 w 23"/>
                  <a:gd name="T7" fmla="*/ 1 h 24"/>
                  <a:gd name="T8" fmla="*/ 0 w 23"/>
                  <a:gd name="T9" fmla="*/ 1 h 24"/>
                  <a:gd name="T10" fmla="*/ 0 w 23"/>
                  <a:gd name="T11" fmla="*/ 1 h 24"/>
                  <a:gd name="T12" fmla="*/ 0 w 23"/>
                  <a:gd name="T13" fmla="*/ 1 h 24"/>
                  <a:gd name="T14" fmla="*/ 0 w 23"/>
                  <a:gd name="T15" fmla="*/ 1 h 24"/>
                  <a:gd name="T16" fmla="*/ 0 w 23"/>
                  <a:gd name="T17" fmla="*/ 0 h 24"/>
                  <a:gd name="T18" fmla="*/ 0 w 23"/>
                  <a:gd name="T19" fmla="*/ 1 h 24"/>
                  <a:gd name="T20" fmla="*/ 0 w 23"/>
                  <a:gd name="T21" fmla="*/ 1 h 24"/>
                  <a:gd name="T22" fmla="*/ 0 w 23"/>
                  <a:gd name="T23" fmla="*/ 1 h 24"/>
                  <a:gd name="T24" fmla="*/ 0 w 23"/>
                  <a:gd name="T25" fmla="*/ 1 h 24"/>
                  <a:gd name="T26" fmla="*/ 0 w 23"/>
                  <a:gd name="T27" fmla="*/ 1 h 24"/>
                  <a:gd name="T28" fmla="*/ 0 w 23"/>
                  <a:gd name="T29" fmla="*/ 1 h 24"/>
                  <a:gd name="T30" fmla="*/ 0 w 23"/>
                  <a:gd name="T31" fmla="*/ 1 h 24"/>
                  <a:gd name="T32" fmla="*/ 0 w 23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3" y="12"/>
                    </a:lnTo>
                    <a:lnTo>
                      <a:pt x="22" y="17"/>
                    </a:lnTo>
                    <a:lnTo>
                      <a:pt x="20" y="20"/>
                    </a:lnTo>
                    <a:lnTo>
                      <a:pt x="16" y="23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87" name="Freeform 187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88" name="Freeform 188"/>
              <p:cNvSpPr>
                <a:spLocks/>
              </p:cNvSpPr>
              <p:nvPr/>
            </p:nvSpPr>
            <p:spPr bwMode="auto">
              <a:xfrm>
                <a:off x="3126" y="3048"/>
                <a:ext cx="26" cy="36"/>
              </a:xfrm>
              <a:custGeom>
                <a:avLst/>
                <a:gdLst>
                  <a:gd name="T0" fmla="*/ 1 w 52"/>
                  <a:gd name="T1" fmla="*/ 0 h 73"/>
                  <a:gd name="T2" fmla="*/ 1 w 52"/>
                  <a:gd name="T3" fmla="*/ 0 h 73"/>
                  <a:gd name="T4" fmla="*/ 1 w 52"/>
                  <a:gd name="T5" fmla="*/ 0 h 73"/>
                  <a:gd name="T6" fmla="*/ 1 w 52"/>
                  <a:gd name="T7" fmla="*/ 0 h 73"/>
                  <a:gd name="T8" fmla="*/ 1 w 52"/>
                  <a:gd name="T9" fmla="*/ 0 h 73"/>
                  <a:gd name="T10" fmla="*/ 1 w 52"/>
                  <a:gd name="T11" fmla="*/ 0 h 73"/>
                  <a:gd name="T12" fmla="*/ 1 w 52"/>
                  <a:gd name="T13" fmla="*/ 0 h 73"/>
                  <a:gd name="T14" fmla="*/ 1 w 52"/>
                  <a:gd name="T15" fmla="*/ 0 h 73"/>
                  <a:gd name="T16" fmla="*/ 1 w 52"/>
                  <a:gd name="T17" fmla="*/ 0 h 73"/>
                  <a:gd name="T18" fmla="*/ 1 w 52"/>
                  <a:gd name="T19" fmla="*/ 0 h 73"/>
                  <a:gd name="T20" fmla="*/ 1 w 52"/>
                  <a:gd name="T21" fmla="*/ 0 h 73"/>
                  <a:gd name="T22" fmla="*/ 1 w 52"/>
                  <a:gd name="T23" fmla="*/ 0 h 73"/>
                  <a:gd name="T24" fmla="*/ 0 w 52"/>
                  <a:gd name="T25" fmla="*/ 0 h 73"/>
                  <a:gd name="T26" fmla="*/ 1 w 52"/>
                  <a:gd name="T27" fmla="*/ 0 h 73"/>
                  <a:gd name="T28" fmla="*/ 1 w 52"/>
                  <a:gd name="T29" fmla="*/ 0 h 73"/>
                  <a:gd name="T30" fmla="*/ 1 w 52"/>
                  <a:gd name="T31" fmla="*/ 0 h 73"/>
                  <a:gd name="T32" fmla="*/ 1 w 52"/>
                  <a:gd name="T33" fmla="*/ 0 h 73"/>
                  <a:gd name="T34" fmla="*/ 1 w 5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2" h="73">
                    <a:moveTo>
                      <a:pt x="20" y="73"/>
                    </a:moveTo>
                    <a:lnTo>
                      <a:pt x="31" y="73"/>
                    </a:lnTo>
                    <a:lnTo>
                      <a:pt x="34" y="69"/>
                    </a:lnTo>
                    <a:lnTo>
                      <a:pt x="38" y="61"/>
                    </a:lnTo>
                    <a:lnTo>
                      <a:pt x="44" y="50"/>
                    </a:lnTo>
                    <a:lnTo>
                      <a:pt x="50" y="36"/>
                    </a:lnTo>
                    <a:lnTo>
                      <a:pt x="52" y="23"/>
                    </a:lnTo>
                    <a:lnTo>
                      <a:pt x="51" y="12"/>
                    </a:lnTo>
                    <a:lnTo>
                      <a:pt x="43" y="4"/>
                    </a:lnTo>
                    <a:lnTo>
                      <a:pt x="27" y="0"/>
                    </a:lnTo>
                    <a:lnTo>
                      <a:pt x="10" y="4"/>
                    </a:lnTo>
                    <a:lnTo>
                      <a:pt x="1" y="12"/>
                    </a:lnTo>
                    <a:lnTo>
                      <a:pt x="0" y="23"/>
                    </a:lnTo>
                    <a:lnTo>
                      <a:pt x="2" y="36"/>
                    </a:lnTo>
                    <a:lnTo>
                      <a:pt x="7" y="50"/>
                    </a:lnTo>
                    <a:lnTo>
                      <a:pt x="13" y="61"/>
                    </a:lnTo>
                    <a:lnTo>
                      <a:pt x="17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89" name="Freeform 189"/>
              <p:cNvSpPr>
                <a:spLocks/>
              </p:cNvSpPr>
              <p:nvPr/>
            </p:nvSpPr>
            <p:spPr bwMode="auto">
              <a:xfrm>
                <a:off x="3097" y="3063"/>
                <a:ext cx="35" cy="28"/>
              </a:xfrm>
              <a:custGeom>
                <a:avLst/>
                <a:gdLst>
                  <a:gd name="T0" fmla="*/ 0 w 72"/>
                  <a:gd name="T1" fmla="*/ 0 h 58"/>
                  <a:gd name="T2" fmla="*/ 0 w 72"/>
                  <a:gd name="T3" fmla="*/ 0 h 58"/>
                  <a:gd name="T4" fmla="*/ 0 w 72"/>
                  <a:gd name="T5" fmla="*/ 0 h 58"/>
                  <a:gd name="T6" fmla="*/ 0 w 72"/>
                  <a:gd name="T7" fmla="*/ 0 h 58"/>
                  <a:gd name="T8" fmla="*/ 0 w 72"/>
                  <a:gd name="T9" fmla="*/ 0 h 58"/>
                  <a:gd name="T10" fmla="*/ 0 w 72"/>
                  <a:gd name="T11" fmla="*/ 0 h 58"/>
                  <a:gd name="T12" fmla="*/ 0 w 72"/>
                  <a:gd name="T13" fmla="*/ 0 h 58"/>
                  <a:gd name="T14" fmla="*/ 0 w 72"/>
                  <a:gd name="T15" fmla="*/ 0 h 58"/>
                  <a:gd name="T16" fmla="*/ 0 w 72"/>
                  <a:gd name="T17" fmla="*/ 0 h 58"/>
                  <a:gd name="T18" fmla="*/ 0 w 72"/>
                  <a:gd name="T19" fmla="*/ 0 h 58"/>
                  <a:gd name="T20" fmla="*/ 0 w 72"/>
                  <a:gd name="T21" fmla="*/ 0 h 58"/>
                  <a:gd name="T22" fmla="*/ 0 w 72"/>
                  <a:gd name="T23" fmla="*/ 0 h 58"/>
                  <a:gd name="T24" fmla="*/ 0 w 72"/>
                  <a:gd name="T25" fmla="*/ 0 h 58"/>
                  <a:gd name="T26" fmla="*/ 0 w 72"/>
                  <a:gd name="T27" fmla="*/ 0 h 58"/>
                  <a:gd name="T28" fmla="*/ 0 w 72"/>
                  <a:gd name="T29" fmla="*/ 0 h 58"/>
                  <a:gd name="T30" fmla="*/ 0 w 72"/>
                  <a:gd name="T31" fmla="*/ 0 h 58"/>
                  <a:gd name="T32" fmla="*/ 0 w 72"/>
                  <a:gd name="T33" fmla="*/ 0 h 58"/>
                  <a:gd name="T34" fmla="*/ 0 w 72"/>
                  <a:gd name="T35" fmla="*/ 0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66" y="58"/>
                    </a:moveTo>
                    <a:lnTo>
                      <a:pt x="72" y="47"/>
                    </a:lnTo>
                    <a:lnTo>
                      <a:pt x="71" y="44"/>
                    </a:lnTo>
                    <a:lnTo>
                      <a:pt x="65" y="36"/>
                    </a:lnTo>
                    <a:lnTo>
                      <a:pt x="58" y="24"/>
                    </a:lnTo>
                    <a:lnTo>
                      <a:pt x="50" y="14"/>
                    </a:lnTo>
                    <a:lnTo>
                      <a:pt x="40" y="5"/>
                    </a:lnTo>
                    <a:lnTo>
                      <a:pt x="28" y="0"/>
                    </a:lnTo>
                    <a:lnTo>
                      <a:pt x="16" y="3"/>
                    </a:lnTo>
                    <a:lnTo>
                      <a:pt x="6" y="15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12" y="51"/>
                    </a:lnTo>
                    <a:lnTo>
                      <a:pt x="26" y="56"/>
                    </a:lnTo>
                    <a:lnTo>
                      <a:pt x="40" y="58"/>
                    </a:lnTo>
                    <a:lnTo>
                      <a:pt x="52" y="58"/>
                    </a:lnTo>
                    <a:lnTo>
                      <a:pt x="63" y="58"/>
                    </a:lnTo>
                    <a:lnTo>
                      <a:pt x="66" y="5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90" name="Freeform 190"/>
              <p:cNvSpPr>
                <a:spLocks/>
              </p:cNvSpPr>
              <p:nvPr/>
            </p:nvSpPr>
            <p:spPr bwMode="auto">
              <a:xfrm>
                <a:off x="3097" y="3095"/>
                <a:ext cx="35" cy="29"/>
              </a:xfrm>
              <a:custGeom>
                <a:avLst/>
                <a:gdLst>
                  <a:gd name="T0" fmla="*/ 0 w 72"/>
                  <a:gd name="T1" fmla="*/ 1 h 56"/>
                  <a:gd name="T2" fmla="*/ 0 w 72"/>
                  <a:gd name="T3" fmla="*/ 0 h 56"/>
                  <a:gd name="T4" fmla="*/ 0 w 72"/>
                  <a:gd name="T5" fmla="*/ 0 h 56"/>
                  <a:gd name="T6" fmla="*/ 0 w 72"/>
                  <a:gd name="T7" fmla="*/ 0 h 56"/>
                  <a:gd name="T8" fmla="*/ 0 w 72"/>
                  <a:gd name="T9" fmla="*/ 0 h 56"/>
                  <a:gd name="T10" fmla="*/ 0 w 72"/>
                  <a:gd name="T11" fmla="*/ 1 h 56"/>
                  <a:gd name="T12" fmla="*/ 0 w 72"/>
                  <a:gd name="T13" fmla="*/ 1 h 56"/>
                  <a:gd name="T14" fmla="*/ 0 w 72"/>
                  <a:gd name="T15" fmla="*/ 1 h 56"/>
                  <a:gd name="T16" fmla="*/ 0 w 72"/>
                  <a:gd name="T17" fmla="*/ 1 h 56"/>
                  <a:gd name="T18" fmla="*/ 0 w 72"/>
                  <a:gd name="T19" fmla="*/ 1 h 56"/>
                  <a:gd name="T20" fmla="*/ 0 w 72"/>
                  <a:gd name="T21" fmla="*/ 1 h 56"/>
                  <a:gd name="T22" fmla="*/ 0 w 72"/>
                  <a:gd name="T23" fmla="*/ 1 h 56"/>
                  <a:gd name="T24" fmla="*/ 0 w 72"/>
                  <a:gd name="T25" fmla="*/ 1 h 56"/>
                  <a:gd name="T26" fmla="*/ 0 w 72"/>
                  <a:gd name="T27" fmla="*/ 1 h 56"/>
                  <a:gd name="T28" fmla="*/ 0 w 72"/>
                  <a:gd name="T29" fmla="*/ 1 h 56"/>
                  <a:gd name="T30" fmla="*/ 0 w 72"/>
                  <a:gd name="T31" fmla="*/ 1 h 56"/>
                  <a:gd name="T32" fmla="*/ 0 w 72"/>
                  <a:gd name="T33" fmla="*/ 1 h 56"/>
                  <a:gd name="T34" fmla="*/ 0 w 72"/>
                  <a:gd name="T35" fmla="*/ 1 h 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6">
                    <a:moveTo>
                      <a:pt x="72" y="10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0" y="0"/>
                    </a:lnTo>
                    <a:lnTo>
                      <a:pt x="26" y="2"/>
                    </a:lnTo>
                    <a:lnTo>
                      <a:pt x="13" y="7"/>
                    </a:lnTo>
                    <a:lnTo>
                      <a:pt x="4" y="14"/>
                    </a:lnTo>
                    <a:lnTo>
                      <a:pt x="0" y="25"/>
                    </a:lnTo>
                    <a:lnTo>
                      <a:pt x="6" y="40"/>
                    </a:lnTo>
                    <a:lnTo>
                      <a:pt x="16" y="53"/>
                    </a:lnTo>
                    <a:lnTo>
                      <a:pt x="28" y="56"/>
                    </a:lnTo>
                    <a:lnTo>
                      <a:pt x="40" y="53"/>
                    </a:lnTo>
                    <a:lnTo>
                      <a:pt x="50" y="44"/>
                    </a:lnTo>
                    <a:lnTo>
                      <a:pt x="58" y="33"/>
                    </a:lnTo>
                    <a:lnTo>
                      <a:pt x="65" y="22"/>
                    </a:lnTo>
                    <a:lnTo>
                      <a:pt x="71" y="14"/>
                    </a:lnTo>
                    <a:lnTo>
                      <a:pt x="72" y="1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91" name="Freeform 191"/>
              <p:cNvSpPr>
                <a:spLocks/>
              </p:cNvSpPr>
              <p:nvPr/>
            </p:nvSpPr>
            <p:spPr bwMode="auto">
              <a:xfrm>
                <a:off x="3126" y="3102"/>
                <a:ext cx="27" cy="37"/>
              </a:xfrm>
              <a:custGeom>
                <a:avLst/>
                <a:gdLst>
                  <a:gd name="T0" fmla="*/ 1 w 53"/>
                  <a:gd name="T1" fmla="*/ 0 h 72"/>
                  <a:gd name="T2" fmla="*/ 1 w 53"/>
                  <a:gd name="T3" fmla="*/ 0 h 72"/>
                  <a:gd name="T4" fmla="*/ 1 w 53"/>
                  <a:gd name="T5" fmla="*/ 1 h 72"/>
                  <a:gd name="T6" fmla="*/ 1 w 53"/>
                  <a:gd name="T7" fmla="*/ 1 h 72"/>
                  <a:gd name="T8" fmla="*/ 1 w 53"/>
                  <a:gd name="T9" fmla="*/ 1 h 72"/>
                  <a:gd name="T10" fmla="*/ 1 w 53"/>
                  <a:gd name="T11" fmla="*/ 1 h 72"/>
                  <a:gd name="T12" fmla="*/ 0 w 53"/>
                  <a:gd name="T13" fmla="*/ 1 h 72"/>
                  <a:gd name="T14" fmla="*/ 1 w 53"/>
                  <a:gd name="T15" fmla="*/ 1 h 72"/>
                  <a:gd name="T16" fmla="*/ 1 w 53"/>
                  <a:gd name="T17" fmla="*/ 1 h 72"/>
                  <a:gd name="T18" fmla="*/ 1 w 53"/>
                  <a:gd name="T19" fmla="*/ 1 h 72"/>
                  <a:gd name="T20" fmla="*/ 1 w 53"/>
                  <a:gd name="T21" fmla="*/ 1 h 72"/>
                  <a:gd name="T22" fmla="*/ 1 w 53"/>
                  <a:gd name="T23" fmla="*/ 1 h 72"/>
                  <a:gd name="T24" fmla="*/ 1 w 53"/>
                  <a:gd name="T25" fmla="*/ 1 h 72"/>
                  <a:gd name="T26" fmla="*/ 1 w 53"/>
                  <a:gd name="T27" fmla="*/ 1 h 72"/>
                  <a:gd name="T28" fmla="*/ 1 w 53"/>
                  <a:gd name="T29" fmla="*/ 1 h 72"/>
                  <a:gd name="T30" fmla="*/ 1 w 53"/>
                  <a:gd name="T31" fmla="*/ 1 h 72"/>
                  <a:gd name="T32" fmla="*/ 1 w 53"/>
                  <a:gd name="T33" fmla="*/ 1 h 72"/>
                  <a:gd name="T34" fmla="*/ 1 w 53"/>
                  <a:gd name="T35" fmla="*/ 0 h 7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" h="72">
                    <a:moveTo>
                      <a:pt x="32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14" y="11"/>
                    </a:lnTo>
                    <a:lnTo>
                      <a:pt x="8" y="23"/>
                    </a:lnTo>
                    <a:lnTo>
                      <a:pt x="2" y="35"/>
                    </a:lnTo>
                    <a:lnTo>
                      <a:pt x="0" y="49"/>
                    </a:lnTo>
                    <a:lnTo>
                      <a:pt x="2" y="61"/>
                    </a:lnTo>
                    <a:lnTo>
                      <a:pt x="10" y="69"/>
                    </a:lnTo>
                    <a:lnTo>
                      <a:pt x="27" y="72"/>
                    </a:lnTo>
                    <a:lnTo>
                      <a:pt x="43" y="69"/>
                    </a:lnTo>
                    <a:lnTo>
                      <a:pt x="51" y="61"/>
                    </a:lnTo>
                    <a:lnTo>
                      <a:pt x="53" y="49"/>
                    </a:lnTo>
                    <a:lnTo>
                      <a:pt x="51" y="35"/>
                    </a:lnTo>
                    <a:lnTo>
                      <a:pt x="45" y="23"/>
                    </a:lnTo>
                    <a:lnTo>
                      <a:pt x="39" y="11"/>
                    </a:lnTo>
                    <a:lnTo>
                      <a:pt x="35" y="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92" name="Freeform 192"/>
              <p:cNvSpPr>
                <a:spLocks/>
              </p:cNvSpPr>
              <p:nvPr/>
            </p:nvSpPr>
            <p:spPr bwMode="auto">
              <a:xfrm>
                <a:off x="3146" y="3095"/>
                <a:ext cx="35" cy="29"/>
              </a:xfrm>
              <a:custGeom>
                <a:avLst/>
                <a:gdLst>
                  <a:gd name="T0" fmla="*/ 0 w 72"/>
                  <a:gd name="T1" fmla="*/ 0 h 57"/>
                  <a:gd name="T2" fmla="*/ 0 w 72"/>
                  <a:gd name="T3" fmla="*/ 1 h 57"/>
                  <a:gd name="T4" fmla="*/ 0 w 72"/>
                  <a:gd name="T5" fmla="*/ 1 h 57"/>
                  <a:gd name="T6" fmla="*/ 0 w 72"/>
                  <a:gd name="T7" fmla="*/ 1 h 57"/>
                  <a:gd name="T8" fmla="*/ 0 w 72"/>
                  <a:gd name="T9" fmla="*/ 1 h 57"/>
                  <a:gd name="T10" fmla="*/ 0 w 72"/>
                  <a:gd name="T11" fmla="*/ 1 h 57"/>
                  <a:gd name="T12" fmla="*/ 0 w 72"/>
                  <a:gd name="T13" fmla="*/ 1 h 57"/>
                  <a:gd name="T14" fmla="*/ 0 w 72"/>
                  <a:gd name="T15" fmla="*/ 1 h 57"/>
                  <a:gd name="T16" fmla="*/ 0 w 72"/>
                  <a:gd name="T17" fmla="*/ 1 h 57"/>
                  <a:gd name="T18" fmla="*/ 0 w 72"/>
                  <a:gd name="T19" fmla="*/ 1 h 57"/>
                  <a:gd name="T20" fmla="*/ 0 w 72"/>
                  <a:gd name="T21" fmla="*/ 1 h 57"/>
                  <a:gd name="T22" fmla="*/ 0 w 72"/>
                  <a:gd name="T23" fmla="*/ 1 h 57"/>
                  <a:gd name="T24" fmla="*/ 0 w 72"/>
                  <a:gd name="T25" fmla="*/ 1 h 57"/>
                  <a:gd name="T26" fmla="*/ 0 w 72"/>
                  <a:gd name="T27" fmla="*/ 1 h 57"/>
                  <a:gd name="T28" fmla="*/ 0 w 72"/>
                  <a:gd name="T29" fmla="*/ 0 h 57"/>
                  <a:gd name="T30" fmla="*/ 0 w 72"/>
                  <a:gd name="T31" fmla="*/ 0 h 57"/>
                  <a:gd name="T32" fmla="*/ 0 w 72"/>
                  <a:gd name="T33" fmla="*/ 0 h 57"/>
                  <a:gd name="T34" fmla="*/ 0 w 72"/>
                  <a:gd name="T35" fmla="*/ 0 h 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7">
                    <a:moveTo>
                      <a:pt x="6" y="0"/>
                    </a:moveTo>
                    <a:lnTo>
                      <a:pt x="0" y="10"/>
                    </a:lnTo>
                    <a:lnTo>
                      <a:pt x="1" y="14"/>
                    </a:lnTo>
                    <a:lnTo>
                      <a:pt x="7" y="22"/>
                    </a:lnTo>
                    <a:lnTo>
                      <a:pt x="14" y="33"/>
                    </a:lnTo>
                    <a:lnTo>
                      <a:pt x="23" y="43"/>
                    </a:lnTo>
                    <a:lnTo>
                      <a:pt x="33" y="53"/>
                    </a:lnTo>
                    <a:lnTo>
                      <a:pt x="44" y="57"/>
                    </a:lnTo>
                    <a:lnTo>
                      <a:pt x="56" y="55"/>
                    </a:lnTo>
                    <a:lnTo>
                      <a:pt x="66" y="42"/>
                    </a:lnTo>
                    <a:lnTo>
                      <a:pt x="72" y="26"/>
                    </a:lnTo>
                    <a:lnTo>
                      <a:pt x="68" y="15"/>
                    </a:lnTo>
                    <a:lnTo>
                      <a:pt x="60" y="7"/>
                    </a:lnTo>
                    <a:lnTo>
                      <a:pt x="46" y="2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9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93" name="Freeform 193"/>
              <p:cNvSpPr>
                <a:spLocks/>
              </p:cNvSpPr>
              <p:nvPr/>
            </p:nvSpPr>
            <p:spPr bwMode="auto">
              <a:xfrm>
                <a:off x="3146" y="3062"/>
                <a:ext cx="35" cy="29"/>
              </a:xfrm>
              <a:custGeom>
                <a:avLst/>
                <a:gdLst>
                  <a:gd name="T0" fmla="*/ 0 w 72"/>
                  <a:gd name="T1" fmla="*/ 1 h 58"/>
                  <a:gd name="T2" fmla="*/ 0 w 72"/>
                  <a:gd name="T3" fmla="*/ 1 h 58"/>
                  <a:gd name="T4" fmla="*/ 0 w 72"/>
                  <a:gd name="T5" fmla="*/ 1 h 58"/>
                  <a:gd name="T6" fmla="*/ 0 w 72"/>
                  <a:gd name="T7" fmla="*/ 1 h 58"/>
                  <a:gd name="T8" fmla="*/ 0 w 72"/>
                  <a:gd name="T9" fmla="*/ 1 h 58"/>
                  <a:gd name="T10" fmla="*/ 0 w 72"/>
                  <a:gd name="T11" fmla="*/ 1 h 58"/>
                  <a:gd name="T12" fmla="*/ 0 w 72"/>
                  <a:gd name="T13" fmla="*/ 1 h 58"/>
                  <a:gd name="T14" fmla="*/ 0 w 72"/>
                  <a:gd name="T15" fmla="*/ 1 h 58"/>
                  <a:gd name="T16" fmla="*/ 0 w 72"/>
                  <a:gd name="T17" fmla="*/ 1 h 58"/>
                  <a:gd name="T18" fmla="*/ 0 w 72"/>
                  <a:gd name="T19" fmla="*/ 1 h 58"/>
                  <a:gd name="T20" fmla="*/ 0 w 72"/>
                  <a:gd name="T21" fmla="*/ 1 h 58"/>
                  <a:gd name="T22" fmla="*/ 0 w 72"/>
                  <a:gd name="T23" fmla="*/ 0 h 58"/>
                  <a:gd name="T24" fmla="*/ 0 w 72"/>
                  <a:gd name="T25" fmla="*/ 1 h 58"/>
                  <a:gd name="T26" fmla="*/ 0 w 72"/>
                  <a:gd name="T27" fmla="*/ 1 h 58"/>
                  <a:gd name="T28" fmla="*/ 0 w 72"/>
                  <a:gd name="T29" fmla="*/ 1 h 58"/>
                  <a:gd name="T30" fmla="*/ 0 w 72"/>
                  <a:gd name="T31" fmla="*/ 1 h 58"/>
                  <a:gd name="T32" fmla="*/ 0 w 72"/>
                  <a:gd name="T33" fmla="*/ 1 h 58"/>
                  <a:gd name="T34" fmla="*/ 0 w 72"/>
                  <a:gd name="T35" fmla="*/ 1 h 5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58">
                    <a:moveTo>
                      <a:pt x="0" y="47"/>
                    </a:moveTo>
                    <a:lnTo>
                      <a:pt x="6" y="58"/>
                    </a:lnTo>
                    <a:lnTo>
                      <a:pt x="9" y="58"/>
                    </a:lnTo>
                    <a:lnTo>
                      <a:pt x="20" y="58"/>
                    </a:lnTo>
                    <a:lnTo>
                      <a:pt x="33" y="58"/>
                    </a:lnTo>
                    <a:lnTo>
                      <a:pt x="46" y="55"/>
                    </a:lnTo>
                    <a:lnTo>
                      <a:pt x="59" y="51"/>
                    </a:lnTo>
                    <a:lnTo>
                      <a:pt x="68" y="43"/>
                    </a:lnTo>
                    <a:lnTo>
                      <a:pt x="72" y="32"/>
                    </a:lnTo>
                    <a:lnTo>
                      <a:pt x="66" y="16"/>
                    </a:lnTo>
                    <a:lnTo>
                      <a:pt x="56" y="4"/>
                    </a:lnTo>
                    <a:lnTo>
                      <a:pt x="44" y="0"/>
                    </a:lnTo>
                    <a:lnTo>
                      <a:pt x="33" y="5"/>
                    </a:lnTo>
                    <a:lnTo>
                      <a:pt x="23" y="14"/>
                    </a:lnTo>
                    <a:lnTo>
                      <a:pt x="14" y="24"/>
                    </a:lnTo>
                    <a:lnTo>
                      <a:pt x="7" y="36"/>
                    </a:lnTo>
                    <a:lnTo>
                      <a:pt x="1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94" name="Freeform 194"/>
              <p:cNvSpPr>
                <a:spLocks/>
              </p:cNvSpPr>
              <p:nvPr/>
            </p:nvSpPr>
            <p:spPr bwMode="auto">
              <a:xfrm>
                <a:off x="2933" y="2482"/>
                <a:ext cx="72" cy="84"/>
              </a:xfrm>
              <a:custGeom>
                <a:avLst/>
                <a:gdLst>
                  <a:gd name="T0" fmla="*/ 1 w 144"/>
                  <a:gd name="T1" fmla="*/ 0 h 167"/>
                  <a:gd name="T2" fmla="*/ 1 w 144"/>
                  <a:gd name="T3" fmla="*/ 1 h 167"/>
                  <a:gd name="T4" fmla="*/ 1 w 144"/>
                  <a:gd name="T5" fmla="*/ 1 h 167"/>
                  <a:gd name="T6" fmla="*/ 1 w 144"/>
                  <a:gd name="T7" fmla="*/ 1 h 167"/>
                  <a:gd name="T8" fmla="*/ 1 w 144"/>
                  <a:gd name="T9" fmla="*/ 1 h 167"/>
                  <a:gd name="T10" fmla="*/ 1 w 144"/>
                  <a:gd name="T11" fmla="*/ 1 h 167"/>
                  <a:gd name="T12" fmla="*/ 1 w 144"/>
                  <a:gd name="T13" fmla="*/ 1 h 167"/>
                  <a:gd name="T14" fmla="*/ 1 w 144"/>
                  <a:gd name="T15" fmla="*/ 1 h 167"/>
                  <a:gd name="T16" fmla="*/ 1 w 144"/>
                  <a:gd name="T17" fmla="*/ 1 h 167"/>
                  <a:gd name="T18" fmla="*/ 1 w 144"/>
                  <a:gd name="T19" fmla="*/ 1 h 167"/>
                  <a:gd name="T20" fmla="*/ 1 w 144"/>
                  <a:gd name="T21" fmla="*/ 1 h 167"/>
                  <a:gd name="T22" fmla="*/ 0 w 144"/>
                  <a:gd name="T23" fmla="*/ 1 h 167"/>
                  <a:gd name="T24" fmla="*/ 1 w 144"/>
                  <a:gd name="T25" fmla="*/ 1 h 167"/>
                  <a:gd name="T26" fmla="*/ 1 w 144"/>
                  <a:gd name="T27" fmla="*/ 1 h 167"/>
                  <a:gd name="T28" fmla="*/ 1 w 144"/>
                  <a:gd name="T29" fmla="*/ 1 h 167"/>
                  <a:gd name="T30" fmla="*/ 1 w 144"/>
                  <a:gd name="T31" fmla="*/ 1 h 167"/>
                  <a:gd name="T32" fmla="*/ 1 w 144"/>
                  <a:gd name="T33" fmla="*/ 1 h 167"/>
                  <a:gd name="T34" fmla="*/ 1 w 144"/>
                  <a:gd name="T35" fmla="*/ 1 h 167"/>
                  <a:gd name="T36" fmla="*/ 1 w 144"/>
                  <a:gd name="T37" fmla="*/ 1 h 167"/>
                  <a:gd name="T38" fmla="*/ 1 w 144"/>
                  <a:gd name="T39" fmla="*/ 1 h 167"/>
                  <a:gd name="T40" fmla="*/ 1 w 144"/>
                  <a:gd name="T41" fmla="*/ 1 h 167"/>
                  <a:gd name="T42" fmla="*/ 1 w 144"/>
                  <a:gd name="T43" fmla="*/ 1 h 167"/>
                  <a:gd name="T44" fmla="*/ 1 w 144"/>
                  <a:gd name="T45" fmla="*/ 1 h 167"/>
                  <a:gd name="T46" fmla="*/ 1 w 144"/>
                  <a:gd name="T47" fmla="*/ 1 h 167"/>
                  <a:gd name="T48" fmla="*/ 1 w 144"/>
                  <a:gd name="T49" fmla="*/ 0 h 1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67">
                    <a:moveTo>
                      <a:pt x="144" y="0"/>
                    </a:moveTo>
                    <a:lnTo>
                      <a:pt x="143" y="28"/>
                    </a:lnTo>
                    <a:lnTo>
                      <a:pt x="138" y="57"/>
                    </a:lnTo>
                    <a:lnTo>
                      <a:pt x="129" y="84"/>
                    </a:lnTo>
                    <a:lnTo>
                      <a:pt x="116" y="111"/>
                    </a:lnTo>
                    <a:lnTo>
                      <a:pt x="100" y="135"/>
                    </a:lnTo>
                    <a:lnTo>
                      <a:pt x="82" y="152"/>
                    </a:lnTo>
                    <a:lnTo>
                      <a:pt x="60" y="164"/>
                    </a:lnTo>
                    <a:lnTo>
                      <a:pt x="36" y="167"/>
                    </a:lnTo>
                    <a:lnTo>
                      <a:pt x="16" y="163"/>
                    </a:lnTo>
                    <a:lnTo>
                      <a:pt x="5" y="152"/>
                    </a:lnTo>
                    <a:lnTo>
                      <a:pt x="0" y="140"/>
                    </a:lnTo>
                    <a:lnTo>
                      <a:pt x="2" y="123"/>
                    </a:lnTo>
                    <a:lnTo>
                      <a:pt x="12" y="109"/>
                    </a:lnTo>
                    <a:lnTo>
                      <a:pt x="24" y="96"/>
                    </a:lnTo>
                    <a:lnTo>
                      <a:pt x="42" y="85"/>
                    </a:lnTo>
                    <a:lnTo>
                      <a:pt x="62" y="82"/>
                    </a:lnTo>
                    <a:lnTo>
                      <a:pt x="80" y="79"/>
                    </a:lnTo>
                    <a:lnTo>
                      <a:pt x="95" y="69"/>
                    </a:lnTo>
                    <a:lnTo>
                      <a:pt x="108" y="57"/>
                    </a:lnTo>
                    <a:lnTo>
                      <a:pt x="121" y="41"/>
                    </a:lnTo>
                    <a:lnTo>
                      <a:pt x="130" y="26"/>
                    </a:lnTo>
                    <a:lnTo>
                      <a:pt x="138" y="13"/>
                    </a:lnTo>
                    <a:lnTo>
                      <a:pt x="143" y="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95" name="Freeform 195"/>
              <p:cNvSpPr>
                <a:spLocks/>
              </p:cNvSpPr>
              <p:nvPr/>
            </p:nvSpPr>
            <p:spPr bwMode="auto">
              <a:xfrm>
                <a:off x="2898" y="2478"/>
                <a:ext cx="102" cy="40"/>
              </a:xfrm>
              <a:custGeom>
                <a:avLst/>
                <a:gdLst>
                  <a:gd name="T0" fmla="*/ 1 w 204"/>
                  <a:gd name="T1" fmla="*/ 0 h 82"/>
                  <a:gd name="T2" fmla="*/ 1 w 204"/>
                  <a:gd name="T3" fmla="*/ 0 h 82"/>
                  <a:gd name="T4" fmla="*/ 1 w 204"/>
                  <a:gd name="T5" fmla="*/ 0 h 82"/>
                  <a:gd name="T6" fmla="*/ 1 w 204"/>
                  <a:gd name="T7" fmla="*/ 0 h 82"/>
                  <a:gd name="T8" fmla="*/ 1 w 204"/>
                  <a:gd name="T9" fmla="*/ 0 h 82"/>
                  <a:gd name="T10" fmla="*/ 1 w 204"/>
                  <a:gd name="T11" fmla="*/ 0 h 82"/>
                  <a:gd name="T12" fmla="*/ 1 w 204"/>
                  <a:gd name="T13" fmla="*/ 0 h 82"/>
                  <a:gd name="T14" fmla="*/ 1 w 204"/>
                  <a:gd name="T15" fmla="*/ 0 h 82"/>
                  <a:gd name="T16" fmla="*/ 1 w 204"/>
                  <a:gd name="T17" fmla="*/ 0 h 82"/>
                  <a:gd name="T18" fmla="*/ 1 w 204"/>
                  <a:gd name="T19" fmla="*/ 0 h 82"/>
                  <a:gd name="T20" fmla="*/ 1 w 204"/>
                  <a:gd name="T21" fmla="*/ 0 h 82"/>
                  <a:gd name="T22" fmla="*/ 1 w 204"/>
                  <a:gd name="T23" fmla="*/ 0 h 82"/>
                  <a:gd name="T24" fmla="*/ 1 w 204"/>
                  <a:gd name="T25" fmla="*/ 0 h 82"/>
                  <a:gd name="T26" fmla="*/ 1 w 204"/>
                  <a:gd name="T27" fmla="*/ 0 h 82"/>
                  <a:gd name="T28" fmla="*/ 1 w 204"/>
                  <a:gd name="T29" fmla="*/ 0 h 82"/>
                  <a:gd name="T30" fmla="*/ 1 w 204"/>
                  <a:gd name="T31" fmla="*/ 0 h 82"/>
                  <a:gd name="T32" fmla="*/ 1 w 204"/>
                  <a:gd name="T33" fmla="*/ 0 h 82"/>
                  <a:gd name="T34" fmla="*/ 1 w 204"/>
                  <a:gd name="T35" fmla="*/ 0 h 82"/>
                  <a:gd name="T36" fmla="*/ 0 w 204"/>
                  <a:gd name="T37" fmla="*/ 0 h 82"/>
                  <a:gd name="T38" fmla="*/ 1 w 204"/>
                  <a:gd name="T39" fmla="*/ 0 h 82"/>
                  <a:gd name="T40" fmla="*/ 1 w 204"/>
                  <a:gd name="T41" fmla="*/ 0 h 82"/>
                  <a:gd name="T42" fmla="*/ 1 w 204"/>
                  <a:gd name="T43" fmla="*/ 0 h 82"/>
                  <a:gd name="T44" fmla="*/ 1 w 204"/>
                  <a:gd name="T45" fmla="*/ 0 h 82"/>
                  <a:gd name="T46" fmla="*/ 1 w 204"/>
                  <a:gd name="T47" fmla="*/ 0 h 82"/>
                  <a:gd name="T48" fmla="*/ 1 w 204"/>
                  <a:gd name="T49" fmla="*/ 0 h 82"/>
                  <a:gd name="T50" fmla="*/ 1 w 204"/>
                  <a:gd name="T51" fmla="*/ 0 h 82"/>
                  <a:gd name="T52" fmla="*/ 1 w 204"/>
                  <a:gd name="T53" fmla="*/ 0 h 82"/>
                  <a:gd name="T54" fmla="*/ 1 w 204"/>
                  <a:gd name="T55" fmla="*/ 0 h 82"/>
                  <a:gd name="T56" fmla="*/ 1 w 204"/>
                  <a:gd name="T57" fmla="*/ 0 h 82"/>
                  <a:gd name="T58" fmla="*/ 1 w 204"/>
                  <a:gd name="T59" fmla="*/ 0 h 82"/>
                  <a:gd name="T60" fmla="*/ 1 w 204"/>
                  <a:gd name="T61" fmla="*/ 0 h 82"/>
                  <a:gd name="T62" fmla="*/ 1 w 204"/>
                  <a:gd name="T63" fmla="*/ 0 h 82"/>
                  <a:gd name="T64" fmla="*/ 1 w 20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4" h="82">
                    <a:moveTo>
                      <a:pt x="204" y="0"/>
                    </a:moveTo>
                    <a:lnTo>
                      <a:pt x="196" y="10"/>
                    </a:lnTo>
                    <a:lnTo>
                      <a:pt x="187" y="21"/>
                    </a:lnTo>
                    <a:lnTo>
                      <a:pt x="175" y="31"/>
                    </a:lnTo>
                    <a:lnTo>
                      <a:pt x="165" y="40"/>
                    </a:lnTo>
                    <a:lnTo>
                      <a:pt x="152" y="50"/>
                    </a:lnTo>
                    <a:lnTo>
                      <a:pt x="139" y="58"/>
                    </a:lnTo>
                    <a:lnTo>
                      <a:pt x="127" y="65"/>
                    </a:lnTo>
                    <a:lnTo>
                      <a:pt x="114" y="70"/>
                    </a:lnTo>
                    <a:lnTo>
                      <a:pt x="100" y="76"/>
                    </a:lnTo>
                    <a:lnTo>
                      <a:pt x="88" y="80"/>
                    </a:lnTo>
                    <a:lnTo>
                      <a:pt x="74" y="81"/>
                    </a:lnTo>
                    <a:lnTo>
                      <a:pt x="61" y="82"/>
                    </a:lnTo>
                    <a:lnTo>
                      <a:pt x="48" y="81"/>
                    </a:lnTo>
                    <a:lnTo>
                      <a:pt x="37" y="77"/>
                    </a:lnTo>
                    <a:lnTo>
                      <a:pt x="25" y="71"/>
                    </a:lnTo>
                    <a:lnTo>
                      <a:pt x="15" y="65"/>
                    </a:lnTo>
                    <a:lnTo>
                      <a:pt x="2" y="48"/>
                    </a:lnTo>
                    <a:lnTo>
                      <a:pt x="0" y="33"/>
                    </a:lnTo>
                    <a:lnTo>
                      <a:pt x="6" y="21"/>
                    </a:lnTo>
                    <a:lnTo>
                      <a:pt x="17" y="10"/>
                    </a:lnTo>
                    <a:lnTo>
                      <a:pt x="33" y="3"/>
                    </a:lnTo>
                    <a:lnTo>
                      <a:pt x="52" y="1"/>
                    </a:lnTo>
                    <a:lnTo>
                      <a:pt x="71" y="5"/>
                    </a:lnTo>
                    <a:lnTo>
                      <a:pt x="90" y="15"/>
                    </a:lnTo>
                    <a:lnTo>
                      <a:pt x="105" y="22"/>
                    </a:lnTo>
                    <a:lnTo>
                      <a:pt x="123" y="24"/>
                    </a:lnTo>
                    <a:lnTo>
                      <a:pt x="142" y="22"/>
                    </a:lnTo>
                    <a:lnTo>
                      <a:pt x="160" y="17"/>
                    </a:lnTo>
                    <a:lnTo>
                      <a:pt x="177" y="12"/>
                    </a:lnTo>
                    <a:lnTo>
                      <a:pt x="191" y="6"/>
                    </a:lnTo>
                    <a:lnTo>
                      <a:pt x="200" y="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96" name="Freeform 196"/>
              <p:cNvSpPr>
                <a:spLocks/>
              </p:cNvSpPr>
              <p:nvPr/>
            </p:nvSpPr>
            <p:spPr bwMode="auto">
              <a:xfrm>
                <a:off x="2996" y="2482"/>
                <a:ext cx="42" cy="104"/>
              </a:xfrm>
              <a:custGeom>
                <a:avLst/>
                <a:gdLst>
                  <a:gd name="T0" fmla="*/ 1 w 84"/>
                  <a:gd name="T1" fmla="*/ 0 h 208"/>
                  <a:gd name="T2" fmla="*/ 1 w 84"/>
                  <a:gd name="T3" fmla="*/ 1 h 208"/>
                  <a:gd name="T4" fmla="*/ 1 w 84"/>
                  <a:gd name="T5" fmla="*/ 1 h 208"/>
                  <a:gd name="T6" fmla="*/ 1 w 84"/>
                  <a:gd name="T7" fmla="*/ 1 h 208"/>
                  <a:gd name="T8" fmla="*/ 1 w 84"/>
                  <a:gd name="T9" fmla="*/ 1 h 208"/>
                  <a:gd name="T10" fmla="*/ 1 w 84"/>
                  <a:gd name="T11" fmla="*/ 1 h 208"/>
                  <a:gd name="T12" fmla="*/ 1 w 84"/>
                  <a:gd name="T13" fmla="*/ 1 h 208"/>
                  <a:gd name="T14" fmla="*/ 1 w 84"/>
                  <a:gd name="T15" fmla="*/ 1 h 208"/>
                  <a:gd name="T16" fmla="*/ 1 w 84"/>
                  <a:gd name="T17" fmla="*/ 1 h 208"/>
                  <a:gd name="T18" fmla="*/ 1 w 84"/>
                  <a:gd name="T19" fmla="*/ 1 h 208"/>
                  <a:gd name="T20" fmla="*/ 1 w 84"/>
                  <a:gd name="T21" fmla="*/ 1 h 208"/>
                  <a:gd name="T22" fmla="*/ 1 w 84"/>
                  <a:gd name="T23" fmla="*/ 1 h 208"/>
                  <a:gd name="T24" fmla="*/ 1 w 84"/>
                  <a:gd name="T25" fmla="*/ 1 h 208"/>
                  <a:gd name="T26" fmla="*/ 0 w 84"/>
                  <a:gd name="T27" fmla="*/ 1 h 208"/>
                  <a:gd name="T28" fmla="*/ 1 w 84"/>
                  <a:gd name="T29" fmla="*/ 1 h 208"/>
                  <a:gd name="T30" fmla="*/ 1 w 84"/>
                  <a:gd name="T31" fmla="*/ 1 h 208"/>
                  <a:gd name="T32" fmla="*/ 1 w 84"/>
                  <a:gd name="T33" fmla="*/ 1 h 208"/>
                  <a:gd name="T34" fmla="*/ 1 w 84"/>
                  <a:gd name="T35" fmla="*/ 1 h 208"/>
                  <a:gd name="T36" fmla="*/ 1 w 84"/>
                  <a:gd name="T37" fmla="*/ 1 h 208"/>
                  <a:gd name="T38" fmla="*/ 1 w 84"/>
                  <a:gd name="T39" fmla="*/ 1 h 208"/>
                  <a:gd name="T40" fmla="*/ 1 w 84"/>
                  <a:gd name="T41" fmla="*/ 0 h 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208">
                    <a:moveTo>
                      <a:pt x="24" y="0"/>
                    </a:moveTo>
                    <a:lnTo>
                      <a:pt x="42" y="21"/>
                    </a:lnTo>
                    <a:lnTo>
                      <a:pt x="59" y="45"/>
                    </a:lnTo>
                    <a:lnTo>
                      <a:pt x="71" y="73"/>
                    </a:lnTo>
                    <a:lnTo>
                      <a:pt x="79" y="100"/>
                    </a:lnTo>
                    <a:lnTo>
                      <a:pt x="84" y="128"/>
                    </a:lnTo>
                    <a:lnTo>
                      <a:pt x="82" y="155"/>
                    </a:lnTo>
                    <a:lnTo>
                      <a:pt x="74" y="178"/>
                    </a:lnTo>
                    <a:lnTo>
                      <a:pt x="57" y="197"/>
                    </a:lnTo>
                    <a:lnTo>
                      <a:pt x="40" y="208"/>
                    </a:lnTo>
                    <a:lnTo>
                      <a:pt x="25" y="208"/>
                    </a:lnTo>
                    <a:lnTo>
                      <a:pt x="12" y="201"/>
                    </a:lnTo>
                    <a:lnTo>
                      <a:pt x="4" y="187"/>
                    </a:lnTo>
                    <a:lnTo>
                      <a:pt x="0" y="170"/>
                    </a:lnTo>
                    <a:lnTo>
                      <a:pt x="1" y="151"/>
                    </a:lnTo>
                    <a:lnTo>
                      <a:pt x="7" y="133"/>
                    </a:lnTo>
                    <a:lnTo>
                      <a:pt x="19" y="115"/>
                    </a:lnTo>
                    <a:lnTo>
                      <a:pt x="34" y="84"/>
                    </a:lnTo>
                    <a:lnTo>
                      <a:pt x="34" y="46"/>
                    </a:lnTo>
                    <a:lnTo>
                      <a:pt x="27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97" name="Freeform 197"/>
              <p:cNvSpPr>
                <a:spLocks/>
              </p:cNvSpPr>
              <p:nvPr/>
            </p:nvSpPr>
            <p:spPr bwMode="auto">
              <a:xfrm>
                <a:off x="3013" y="2479"/>
                <a:ext cx="72" cy="84"/>
              </a:xfrm>
              <a:custGeom>
                <a:avLst/>
                <a:gdLst>
                  <a:gd name="T0" fmla="*/ 0 w 144"/>
                  <a:gd name="T1" fmla="*/ 0 h 170"/>
                  <a:gd name="T2" fmla="*/ 1 w 144"/>
                  <a:gd name="T3" fmla="*/ 0 h 170"/>
                  <a:gd name="T4" fmla="*/ 1 w 144"/>
                  <a:gd name="T5" fmla="*/ 0 h 170"/>
                  <a:gd name="T6" fmla="*/ 1 w 144"/>
                  <a:gd name="T7" fmla="*/ 0 h 170"/>
                  <a:gd name="T8" fmla="*/ 1 w 144"/>
                  <a:gd name="T9" fmla="*/ 0 h 170"/>
                  <a:gd name="T10" fmla="*/ 1 w 144"/>
                  <a:gd name="T11" fmla="*/ 0 h 170"/>
                  <a:gd name="T12" fmla="*/ 1 w 144"/>
                  <a:gd name="T13" fmla="*/ 0 h 170"/>
                  <a:gd name="T14" fmla="*/ 1 w 144"/>
                  <a:gd name="T15" fmla="*/ 0 h 170"/>
                  <a:gd name="T16" fmla="*/ 1 w 144"/>
                  <a:gd name="T17" fmla="*/ 0 h 170"/>
                  <a:gd name="T18" fmla="*/ 1 w 144"/>
                  <a:gd name="T19" fmla="*/ 0 h 170"/>
                  <a:gd name="T20" fmla="*/ 1 w 144"/>
                  <a:gd name="T21" fmla="*/ 0 h 170"/>
                  <a:gd name="T22" fmla="*/ 1 w 144"/>
                  <a:gd name="T23" fmla="*/ 0 h 170"/>
                  <a:gd name="T24" fmla="*/ 1 w 144"/>
                  <a:gd name="T25" fmla="*/ 0 h 170"/>
                  <a:gd name="T26" fmla="*/ 1 w 144"/>
                  <a:gd name="T27" fmla="*/ 0 h 170"/>
                  <a:gd name="T28" fmla="*/ 1 w 144"/>
                  <a:gd name="T29" fmla="*/ 0 h 170"/>
                  <a:gd name="T30" fmla="*/ 1 w 144"/>
                  <a:gd name="T31" fmla="*/ 0 h 170"/>
                  <a:gd name="T32" fmla="*/ 1 w 144"/>
                  <a:gd name="T33" fmla="*/ 0 h 170"/>
                  <a:gd name="T34" fmla="*/ 1 w 144"/>
                  <a:gd name="T35" fmla="*/ 0 h 170"/>
                  <a:gd name="T36" fmla="*/ 1 w 144"/>
                  <a:gd name="T37" fmla="*/ 0 h 170"/>
                  <a:gd name="T38" fmla="*/ 1 w 144"/>
                  <a:gd name="T39" fmla="*/ 0 h 170"/>
                  <a:gd name="T40" fmla="*/ 1 w 144"/>
                  <a:gd name="T41" fmla="*/ 0 h 170"/>
                  <a:gd name="T42" fmla="*/ 1 w 144"/>
                  <a:gd name="T43" fmla="*/ 0 h 170"/>
                  <a:gd name="T44" fmla="*/ 1 w 144"/>
                  <a:gd name="T45" fmla="*/ 0 h 170"/>
                  <a:gd name="T46" fmla="*/ 1 w 144"/>
                  <a:gd name="T47" fmla="*/ 0 h 170"/>
                  <a:gd name="T48" fmla="*/ 0 w 14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170">
                    <a:moveTo>
                      <a:pt x="0" y="0"/>
                    </a:moveTo>
                    <a:lnTo>
                      <a:pt x="27" y="7"/>
                    </a:lnTo>
                    <a:lnTo>
                      <a:pt x="54" y="18"/>
                    </a:lnTo>
                    <a:lnTo>
                      <a:pt x="81" y="33"/>
                    </a:lnTo>
                    <a:lnTo>
                      <a:pt x="104" y="50"/>
                    </a:lnTo>
                    <a:lnTo>
                      <a:pt x="123" y="71"/>
                    </a:lnTo>
                    <a:lnTo>
                      <a:pt x="137" y="92"/>
                    </a:lnTo>
                    <a:lnTo>
                      <a:pt x="144" y="117"/>
                    </a:lnTo>
                    <a:lnTo>
                      <a:pt x="142" y="141"/>
                    </a:lnTo>
                    <a:lnTo>
                      <a:pt x="134" y="159"/>
                    </a:lnTo>
                    <a:lnTo>
                      <a:pt x="121" y="168"/>
                    </a:lnTo>
                    <a:lnTo>
                      <a:pt x="107" y="170"/>
                    </a:lnTo>
                    <a:lnTo>
                      <a:pt x="94" y="164"/>
                    </a:lnTo>
                    <a:lnTo>
                      <a:pt x="80" y="152"/>
                    </a:lnTo>
                    <a:lnTo>
                      <a:pt x="69" y="136"/>
                    </a:lnTo>
                    <a:lnTo>
                      <a:pt x="64" y="118"/>
                    </a:lnTo>
                    <a:lnTo>
                      <a:pt x="65" y="97"/>
                    </a:lnTo>
                    <a:lnTo>
                      <a:pt x="65" y="80"/>
                    </a:lnTo>
                    <a:lnTo>
                      <a:pt x="59" y="63"/>
                    </a:lnTo>
                    <a:lnTo>
                      <a:pt x="49" y="46"/>
                    </a:lnTo>
                    <a:lnTo>
                      <a:pt x="36" y="31"/>
                    </a:lnTo>
                    <a:lnTo>
                      <a:pt x="23" y="19"/>
                    </a:lnTo>
                    <a:lnTo>
                      <a:pt x="12" y="10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98" name="Freeform 198"/>
              <p:cNvSpPr>
                <a:spLocks/>
              </p:cNvSpPr>
              <p:nvPr/>
            </p:nvSpPr>
            <p:spPr bwMode="auto">
              <a:xfrm>
                <a:off x="3020" y="2460"/>
                <a:ext cx="99" cy="51"/>
              </a:xfrm>
              <a:custGeom>
                <a:avLst/>
                <a:gdLst>
                  <a:gd name="T0" fmla="*/ 0 w 199"/>
                  <a:gd name="T1" fmla="*/ 0 h 103"/>
                  <a:gd name="T2" fmla="*/ 0 w 199"/>
                  <a:gd name="T3" fmla="*/ 0 h 103"/>
                  <a:gd name="T4" fmla="*/ 0 w 199"/>
                  <a:gd name="T5" fmla="*/ 0 h 103"/>
                  <a:gd name="T6" fmla="*/ 0 w 199"/>
                  <a:gd name="T7" fmla="*/ 0 h 103"/>
                  <a:gd name="T8" fmla="*/ 0 w 199"/>
                  <a:gd name="T9" fmla="*/ 0 h 103"/>
                  <a:gd name="T10" fmla="*/ 0 w 199"/>
                  <a:gd name="T11" fmla="*/ 0 h 103"/>
                  <a:gd name="T12" fmla="*/ 0 w 199"/>
                  <a:gd name="T13" fmla="*/ 0 h 103"/>
                  <a:gd name="T14" fmla="*/ 0 w 199"/>
                  <a:gd name="T15" fmla="*/ 0 h 103"/>
                  <a:gd name="T16" fmla="*/ 0 w 199"/>
                  <a:gd name="T17" fmla="*/ 0 h 103"/>
                  <a:gd name="T18" fmla="*/ 0 w 199"/>
                  <a:gd name="T19" fmla="*/ 0 h 103"/>
                  <a:gd name="T20" fmla="*/ 0 w 199"/>
                  <a:gd name="T21" fmla="*/ 0 h 103"/>
                  <a:gd name="T22" fmla="*/ 0 w 199"/>
                  <a:gd name="T23" fmla="*/ 0 h 103"/>
                  <a:gd name="T24" fmla="*/ 0 w 199"/>
                  <a:gd name="T25" fmla="*/ 0 h 103"/>
                  <a:gd name="T26" fmla="*/ 0 w 199"/>
                  <a:gd name="T27" fmla="*/ 0 h 103"/>
                  <a:gd name="T28" fmla="*/ 0 w 199"/>
                  <a:gd name="T29" fmla="*/ 0 h 103"/>
                  <a:gd name="T30" fmla="*/ 0 w 199"/>
                  <a:gd name="T31" fmla="*/ 0 h 103"/>
                  <a:gd name="T32" fmla="*/ 0 w 199"/>
                  <a:gd name="T33" fmla="*/ 0 h 103"/>
                  <a:gd name="T34" fmla="*/ 0 w 199"/>
                  <a:gd name="T35" fmla="*/ 0 h 103"/>
                  <a:gd name="T36" fmla="*/ 0 w 199"/>
                  <a:gd name="T37" fmla="*/ 0 h 103"/>
                  <a:gd name="T38" fmla="*/ 0 w 199"/>
                  <a:gd name="T39" fmla="*/ 0 h 103"/>
                  <a:gd name="T40" fmla="*/ 0 w 199"/>
                  <a:gd name="T41" fmla="*/ 0 h 103"/>
                  <a:gd name="T42" fmla="*/ 0 w 199"/>
                  <a:gd name="T43" fmla="*/ 0 h 103"/>
                  <a:gd name="T44" fmla="*/ 0 w 199"/>
                  <a:gd name="T45" fmla="*/ 0 h 103"/>
                  <a:gd name="T46" fmla="*/ 0 w 199"/>
                  <a:gd name="T47" fmla="*/ 0 h 103"/>
                  <a:gd name="T48" fmla="*/ 0 w 199"/>
                  <a:gd name="T49" fmla="*/ 0 h 103"/>
                  <a:gd name="T50" fmla="*/ 0 w 199"/>
                  <a:gd name="T51" fmla="*/ 0 h 103"/>
                  <a:gd name="T52" fmla="*/ 0 w 199"/>
                  <a:gd name="T53" fmla="*/ 0 h 103"/>
                  <a:gd name="T54" fmla="*/ 0 w 199"/>
                  <a:gd name="T55" fmla="*/ 0 h 103"/>
                  <a:gd name="T56" fmla="*/ 0 w 199"/>
                  <a:gd name="T57" fmla="*/ 0 h 103"/>
                  <a:gd name="T58" fmla="*/ 0 w 199"/>
                  <a:gd name="T59" fmla="*/ 0 h 103"/>
                  <a:gd name="T60" fmla="*/ 0 w 199"/>
                  <a:gd name="T61" fmla="*/ 0 h 103"/>
                  <a:gd name="T62" fmla="*/ 0 w 199"/>
                  <a:gd name="T63" fmla="*/ 0 h 103"/>
                  <a:gd name="T64" fmla="*/ 0 w 199"/>
                  <a:gd name="T65" fmla="*/ 0 h 1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9" h="103">
                    <a:moveTo>
                      <a:pt x="0" y="18"/>
                    </a:moveTo>
                    <a:lnTo>
                      <a:pt x="13" y="13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4" y="3"/>
                    </a:lnTo>
                    <a:lnTo>
                      <a:pt x="69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4" y="1"/>
                    </a:lnTo>
                    <a:lnTo>
                      <a:pt x="128" y="4"/>
                    </a:lnTo>
                    <a:lnTo>
                      <a:pt x="141" y="8"/>
                    </a:lnTo>
                    <a:lnTo>
                      <a:pt x="153" y="13"/>
                    </a:lnTo>
                    <a:lnTo>
                      <a:pt x="165" y="19"/>
                    </a:lnTo>
                    <a:lnTo>
                      <a:pt x="175" y="27"/>
                    </a:lnTo>
                    <a:lnTo>
                      <a:pt x="183" y="35"/>
                    </a:lnTo>
                    <a:lnTo>
                      <a:pt x="190" y="45"/>
                    </a:lnTo>
                    <a:lnTo>
                      <a:pt x="196" y="57"/>
                    </a:lnTo>
                    <a:lnTo>
                      <a:pt x="199" y="76"/>
                    </a:lnTo>
                    <a:lnTo>
                      <a:pt x="194" y="91"/>
                    </a:lnTo>
                    <a:lnTo>
                      <a:pt x="182" y="99"/>
                    </a:lnTo>
                    <a:lnTo>
                      <a:pt x="167" y="103"/>
                    </a:lnTo>
                    <a:lnTo>
                      <a:pt x="150" y="101"/>
                    </a:lnTo>
                    <a:lnTo>
                      <a:pt x="132" y="92"/>
                    </a:lnTo>
                    <a:lnTo>
                      <a:pt x="118" y="80"/>
                    </a:lnTo>
                    <a:lnTo>
                      <a:pt x="106" y="63"/>
                    </a:lnTo>
                    <a:lnTo>
                      <a:pt x="97" y="49"/>
                    </a:lnTo>
                    <a:lnTo>
                      <a:pt x="82" y="37"/>
                    </a:lnTo>
                    <a:lnTo>
                      <a:pt x="65" y="29"/>
                    </a:lnTo>
                    <a:lnTo>
                      <a:pt x="46" y="25"/>
                    </a:lnTo>
                    <a:lnTo>
                      <a:pt x="29" y="21"/>
                    </a:lnTo>
                    <a:lnTo>
                      <a:pt x="14" y="19"/>
                    </a:lnTo>
                    <a:lnTo>
                      <a:pt x="4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099" name="Freeform 199"/>
              <p:cNvSpPr>
                <a:spLocks/>
              </p:cNvSpPr>
              <p:nvPr/>
            </p:nvSpPr>
            <p:spPr bwMode="auto">
              <a:xfrm>
                <a:off x="3093" y="3326"/>
                <a:ext cx="53" cy="98"/>
              </a:xfrm>
              <a:custGeom>
                <a:avLst/>
                <a:gdLst>
                  <a:gd name="T0" fmla="*/ 0 w 107"/>
                  <a:gd name="T1" fmla="*/ 0 h 195"/>
                  <a:gd name="T2" fmla="*/ 0 w 107"/>
                  <a:gd name="T3" fmla="*/ 1 h 195"/>
                  <a:gd name="T4" fmla="*/ 0 w 107"/>
                  <a:gd name="T5" fmla="*/ 1 h 195"/>
                  <a:gd name="T6" fmla="*/ 0 w 107"/>
                  <a:gd name="T7" fmla="*/ 1 h 195"/>
                  <a:gd name="T8" fmla="*/ 0 w 107"/>
                  <a:gd name="T9" fmla="*/ 1 h 195"/>
                  <a:gd name="T10" fmla="*/ 0 w 107"/>
                  <a:gd name="T11" fmla="*/ 1 h 195"/>
                  <a:gd name="T12" fmla="*/ 0 w 107"/>
                  <a:gd name="T13" fmla="*/ 1 h 195"/>
                  <a:gd name="T14" fmla="*/ 0 w 107"/>
                  <a:gd name="T15" fmla="*/ 1 h 195"/>
                  <a:gd name="T16" fmla="*/ 0 w 107"/>
                  <a:gd name="T17" fmla="*/ 1 h 195"/>
                  <a:gd name="T18" fmla="*/ 0 w 107"/>
                  <a:gd name="T19" fmla="*/ 1 h 195"/>
                  <a:gd name="T20" fmla="*/ 0 w 107"/>
                  <a:gd name="T21" fmla="*/ 1 h 195"/>
                  <a:gd name="T22" fmla="*/ 0 w 107"/>
                  <a:gd name="T23" fmla="*/ 1 h 195"/>
                  <a:gd name="T24" fmla="*/ 0 w 107"/>
                  <a:gd name="T25" fmla="*/ 1 h 195"/>
                  <a:gd name="T26" fmla="*/ 0 w 107"/>
                  <a:gd name="T27" fmla="*/ 1 h 195"/>
                  <a:gd name="T28" fmla="*/ 0 w 107"/>
                  <a:gd name="T29" fmla="*/ 1 h 195"/>
                  <a:gd name="T30" fmla="*/ 0 w 107"/>
                  <a:gd name="T31" fmla="*/ 1 h 195"/>
                  <a:gd name="T32" fmla="*/ 0 w 107"/>
                  <a:gd name="T33" fmla="*/ 1 h 195"/>
                  <a:gd name="T34" fmla="*/ 0 w 107"/>
                  <a:gd name="T35" fmla="*/ 1 h 195"/>
                  <a:gd name="T36" fmla="*/ 0 w 107"/>
                  <a:gd name="T37" fmla="*/ 1 h 195"/>
                  <a:gd name="T38" fmla="*/ 0 w 107"/>
                  <a:gd name="T39" fmla="*/ 1 h 195"/>
                  <a:gd name="T40" fmla="*/ 0 w 107"/>
                  <a:gd name="T41" fmla="*/ 1 h 195"/>
                  <a:gd name="T42" fmla="*/ 0 w 107"/>
                  <a:gd name="T43" fmla="*/ 1 h 195"/>
                  <a:gd name="T44" fmla="*/ 0 w 107"/>
                  <a:gd name="T45" fmla="*/ 1 h 195"/>
                  <a:gd name="T46" fmla="*/ 0 w 107"/>
                  <a:gd name="T47" fmla="*/ 1 h 195"/>
                  <a:gd name="T48" fmla="*/ 0 w 107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7" h="195">
                    <a:moveTo>
                      <a:pt x="95" y="0"/>
                    </a:moveTo>
                    <a:lnTo>
                      <a:pt x="103" y="26"/>
                    </a:lnTo>
                    <a:lnTo>
                      <a:pt x="107" y="55"/>
                    </a:lnTo>
                    <a:lnTo>
                      <a:pt x="107" y="85"/>
                    </a:lnTo>
                    <a:lnTo>
                      <a:pt x="104" y="114"/>
                    </a:lnTo>
                    <a:lnTo>
                      <a:pt x="96" y="141"/>
                    </a:lnTo>
                    <a:lnTo>
                      <a:pt x="83" y="164"/>
                    </a:lnTo>
                    <a:lnTo>
                      <a:pt x="66" y="183"/>
                    </a:lnTo>
                    <a:lnTo>
                      <a:pt x="44" y="193"/>
                    </a:lnTo>
                    <a:lnTo>
                      <a:pt x="24" y="195"/>
                    </a:lnTo>
                    <a:lnTo>
                      <a:pt x="10" y="190"/>
                    </a:lnTo>
                    <a:lnTo>
                      <a:pt x="3" y="177"/>
                    </a:lnTo>
                    <a:lnTo>
                      <a:pt x="0" y="162"/>
                    </a:lnTo>
                    <a:lnTo>
                      <a:pt x="3" y="145"/>
                    </a:lnTo>
                    <a:lnTo>
                      <a:pt x="12" y="127"/>
                    </a:lnTo>
                    <a:lnTo>
                      <a:pt x="24" y="114"/>
                    </a:lnTo>
                    <a:lnTo>
                      <a:pt x="43" y="103"/>
                    </a:lnTo>
                    <a:lnTo>
                      <a:pt x="58" y="94"/>
                    </a:lnTo>
                    <a:lnTo>
                      <a:pt x="69" y="80"/>
                    </a:lnTo>
                    <a:lnTo>
                      <a:pt x="79" y="64"/>
                    </a:lnTo>
                    <a:lnTo>
                      <a:pt x="86" y="46"/>
                    </a:lnTo>
                    <a:lnTo>
                      <a:pt x="90" y="28"/>
                    </a:lnTo>
                    <a:lnTo>
                      <a:pt x="92" y="13"/>
                    </a:lnTo>
                    <a:lnTo>
                      <a:pt x="95" y="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00" name="Freeform 200"/>
              <p:cNvSpPr>
                <a:spLocks/>
              </p:cNvSpPr>
              <p:nvPr/>
            </p:nvSpPr>
            <p:spPr bwMode="auto">
              <a:xfrm>
                <a:off x="3043" y="3323"/>
                <a:ext cx="91" cy="63"/>
              </a:xfrm>
              <a:custGeom>
                <a:avLst/>
                <a:gdLst>
                  <a:gd name="T0" fmla="*/ 0 w 183"/>
                  <a:gd name="T1" fmla="*/ 0 h 126"/>
                  <a:gd name="T2" fmla="*/ 0 w 183"/>
                  <a:gd name="T3" fmla="*/ 1 h 126"/>
                  <a:gd name="T4" fmla="*/ 0 w 183"/>
                  <a:gd name="T5" fmla="*/ 1 h 126"/>
                  <a:gd name="T6" fmla="*/ 0 w 183"/>
                  <a:gd name="T7" fmla="*/ 1 h 126"/>
                  <a:gd name="T8" fmla="*/ 0 w 183"/>
                  <a:gd name="T9" fmla="*/ 1 h 126"/>
                  <a:gd name="T10" fmla="*/ 0 w 183"/>
                  <a:gd name="T11" fmla="*/ 1 h 126"/>
                  <a:gd name="T12" fmla="*/ 0 w 183"/>
                  <a:gd name="T13" fmla="*/ 1 h 126"/>
                  <a:gd name="T14" fmla="*/ 0 w 183"/>
                  <a:gd name="T15" fmla="*/ 1 h 126"/>
                  <a:gd name="T16" fmla="*/ 0 w 183"/>
                  <a:gd name="T17" fmla="*/ 1 h 126"/>
                  <a:gd name="T18" fmla="*/ 0 w 183"/>
                  <a:gd name="T19" fmla="*/ 1 h 126"/>
                  <a:gd name="T20" fmla="*/ 0 w 183"/>
                  <a:gd name="T21" fmla="*/ 1 h 126"/>
                  <a:gd name="T22" fmla="*/ 0 w 183"/>
                  <a:gd name="T23" fmla="*/ 1 h 126"/>
                  <a:gd name="T24" fmla="*/ 0 w 183"/>
                  <a:gd name="T25" fmla="*/ 1 h 126"/>
                  <a:gd name="T26" fmla="*/ 0 w 183"/>
                  <a:gd name="T27" fmla="*/ 1 h 126"/>
                  <a:gd name="T28" fmla="*/ 0 w 183"/>
                  <a:gd name="T29" fmla="*/ 1 h 126"/>
                  <a:gd name="T30" fmla="*/ 0 w 183"/>
                  <a:gd name="T31" fmla="*/ 1 h 126"/>
                  <a:gd name="T32" fmla="*/ 0 w 183"/>
                  <a:gd name="T33" fmla="*/ 1 h 126"/>
                  <a:gd name="T34" fmla="*/ 0 w 183"/>
                  <a:gd name="T35" fmla="*/ 1 h 126"/>
                  <a:gd name="T36" fmla="*/ 0 w 183"/>
                  <a:gd name="T37" fmla="*/ 1 h 126"/>
                  <a:gd name="T38" fmla="*/ 0 w 183"/>
                  <a:gd name="T39" fmla="*/ 1 h 126"/>
                  <a:gd name="T40" fmla="*/ 0 w 183"/>
                  <a:gd name="T41" fmla="*/ 1 h 126"/>
                  <a:gd name="T42" fmla="*/ 0 w 183"/>
                  <a:gd name="T43" fmla="*/ 1 h 126"/>
                  <a:gd name="T44" fmla="*/ 0 w 183"/>
                  <a:gd name="T45" fmla="*/ 1 h 126"/>
                  <a:gd name="T46" fmla="*/ 0 w 183"/>
                  <a:gd name="T47" fmla="*/ 1 h 126"/>
                  <a:gd name="T48" fmla="*/ 0 w 183"/>
                  <a:gd name="T49" fmla="*/ 0 h 12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3" h="126">
                    <a:moveTo>
                      <a:pt x="183" y="0"/>
                    </a:moveTo>
                    <a:lnTo>
                      <a:pt x="173" y="25"/>
                    </a:lnTo>
                    <a:lnTo>
                      <a:pt x="159" y="51"/>
                    </a:lnTo>
                    <a:lnTo>
                      <a:pt x="141" y="74"/>
                    </a:lnTo>
                    <a:lnTo>
                      <a:pt x="120" y="94"/>
                    </a:lnTo>
                    <a:lnTo>
                      <a:pt x="97" y="111"/>
                    </a:lnTo>
                    <a:lnTo>
                      <a:pt x="73" y="122"/>
                    </a:lnTo>
                    <a:lnTo>
                      <a:pt x="48" y="126"/>
                    </a:lnTo>
                    <a:lnTo>
                      <a:pt x="24" y="120"/>
                    </a:lnTo>
                    <a:lnTo>
                      <a:pt x="7" y="109"/>
                    </a:lnTo>
                    <a:lnTo>
                      <a:pt x="0" y="96"/>
                    </a:lnTo>
                    <a:lnTo>
                      <a:pt x="1" y="82"/>
                    </a:lnTo>
                    <a:lnTo>
                      <a:pt x="8" y="69"/>
                    </a:lnTo>
                    <a:lnTo>
                      <a:pt x="22" y="58"/>
                    </a:lnTo>
                    <a:lnTo>
                      <a:pt x="39" y="50"/>
                    </a:lnTo>
                    <a:lnTo>
                      <a:pt x="58" y="46"/>
                    </a:lnTo>
                    <a:lnTo>
                      <a:pt x="78" y="50"/>
                    </a:lnTo>
                    <a:lnTo>
                      <a:pt x="96" y="52"/>
                    </a:lnTo>
                    <a:lnTo>
                      <a:pt x="113" y="48"/>
                    </a:lnTo>
                    <a:lnTo>
                      <a:pt x="130" y="40"/>
                    </a:lnTo>
                    <a:lnTo>
                      <a:pt x="148" y="30"/>
                    </a:lnTo>
                    <a:lnTo>
                      <a:pt x="161" y="20"/>
                    </a:lnTo>
                    <a:lnTo>
                      <a:pt x="173" y="10"/>
                    </a:lnTo>
                    <a:lnTo>
                      <a:pt x="181" y="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01" name="Freeform 201"/>
              <p:cNvSpPr>
                <a:spLocks/>
              </p:cNvSpPr>
              <p:nvPr/>
            </p:nvSpPr>
            <p:spPr bwMode="auto">
              <a:xfrm>
                <a:off x="3143" y="3325"/>
                <a:ext cx="52" cy="98"/>
              </a:xfrm>
              <a:custGeom>
                <a:avLst/>
                <a:gdLst>
                  <a:gd name="T0" fmla="*/ 0 w 102"/>
                  <a:gd name="T1" fmla="*/ 0 h 197"/>
                  <a:gd name="T2" fmla="*/ 1 w 102"/>
                  <a:gd name="T3" fmla="*/ 0 h 197"/>
                  <a:gd name="T4" fmla="*/ 1 w 102"/>
                  <a:gd name="T5" fmla="*/ 0 h 197"/>
                  <a:gd name="T6" fmla="*/ 1 w 102"/>
                  <a:gd name="T7" fmla="*/ 0 h 197"/>
                  <a:gd name="T8" fmla="*/ 1 w 102"/>
                  <a:gd name="T9" fmla="*/ 0 h 197"/>
                  <a:gd name="T10" fmla="*/ 1 w 102"/>
                  <a:gd name="T11" fmla="*/ 0 h 197"/>
                  <a:gd name="T12" fmla="*/ 1 w 102"/>
                  <a:gd name="T13" fmla="*/ 0 h 197"/>
                  <a:gd name="T14" fmla="*/ 1 w 102"/>
                  <a:gd name="T15" fmla="*/ 0 h 197"/>
                  <a:gd name="T16" fmla="*/ 1 w 102"/>
                  <a:gd name="T17" fmla="*/ 0 h 197"/>
                  <a:gd name="T18" fmla="*/ 1 w 102"/>
                  <a:gd name="T19" fmla="*/ 0 h 197"/>
                  <a:gd name="T20" fmla="*/ 1 w 102"/>
                  <a:gd name="T21" fmla="*/ 0 h 197"/>
                  <a:gd name="T22" fmla="*/ 1 w 102"/>
                  <a:gd name="T23" fmla="*/ 0 h 197"/>
                  <a:gd name="T24" fmla="*/ 1 w 102"/>
                  <a:gd name="T25" fmla="*/ 0 h 197"/>
                  <a:gd name="T26" fmla="*/ 1 w 102"/>
                  <a:gd name="T27" fmla="*/ 0 h 197"/>
                  <a:gd name="T28" fmla="*/ 1 w 102"/>
                  <a:gd name="T29" fmla="*/ 0 h 197"/>
                  <a:gd name="T30" fmla="*/ 1 w 102"/>
                  <a:gd name="T31" fmla="*/ 0 h 197"/>
                  <a:gd name="T32" fmla="*/ 1 w 102"/>
                  <a:gd name="T33" fmla="*/ 0 h 197"/>
                  <a:gd name="T34" fmla="*/ 1 w 102"/>
                  <a:gd name="T35" fmla="*/ 0 h 197"/>
                  <a:gd name="T36" fmla="*/ 1 w 102"/>
                  <a:gd name="T37" fmla="*/ 0 h 197"/>
                  <a:gd name="T38" fmla="*/ 1 w 102"/>
                  <a:gd name="T39" fmla="*/ 0 h 197"/>
                  <a:gd name="T40" fmla="*/ 1 w 102"/>
                  <a:gd name="T41" fmla="*/ 0 h 197"/>
                  <a:gd name="T42" fmla="*/ 1 w 102"/>
                  <a:gd name="T43" fmla="*/ 0 h 197"/>
                  <a:gd name="T44" fmla="*/ 1 w 102"/>
                  <a:gd name="T45" fmla="*/ 0 h 197"/>
                  <a:gd name="T46" fmla="*/ 1 w 102"/>
                  <a:gd name="T47" fmla="*/ 0 h 197"/>
                  <a:gd name="T48" fmla="*/ 0 w 102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197">
                    <a:moveTo>
                      <a:pt x="0" y="0"/>
                    </a:moveTo>
                    <a:lnTo>
                      <a:pt x="23" y="14"/>
                    </a:lnTo>
                    <a:lnTo>
                      <a:pt x="46" y="33"/>
                    </a:lnTo>
                    <a:lnTo>
                      <a:pt x="66" y="54"/>
                    </a:lnTo>
                    <a:lnTo>
                      <a:pt x="83" y="77"/>
                    </a:lnTo>
                    <a:lnTo>
                      <a:pt x="95" y="103"/>
                    </a:lnTo>
                    <a:lnTo>
                      <a:pt x="102" y="128"/>
                    </a:lnTo>
                    <a:lnTo>
                      <a:pt x="102" y="153"/>
                    </a:lnTo>
                    <a:lnTo>
                      <a:pt x="93" y="177"/>
                    </a:lnTo>
                    <a:lnTo>
                      <a:pt x="79" y="191"/>
                    </a:lnTo>
                    <a:lnTo>
                      <a:pt x="65" y="197"/>
                    </a:lnTo>
                    <a:lnTo>
                      <a:pt x="51" y="194"/>
                    </a:lnTo>
                    <a:lnTo>
                      <a:pt x="39" y="183"/>
                    </a:lnTo>
                    <a:lnTo>
                      <a:pt x="30" y="170"/>
                    </a:lnTo>
                    <a:lnTo>
                      <a:pt x="25" y="151"/>
                    </a:lnTo>
                    <a:lnTo>
                      <a:pt x="25" y="132"/>
                    </a:lnTo>
                    <a:lnTo>
                      <a:pt x="32" y="112"/>
                    </a:lnTo>
                    <a:lnTo>
                      <a:pt x="37" y="96"/>
                    </a:lnTo>
                    <a:lnTo>
                      <a:pt x="35" y="77"/>
                    </a:lnTo>
                    <a:lnTo>
                      <a:pt x="31" y="59"/>
                    </a:lnTo>
                    <a:lnTo>
                      <a:pt x="24" y="41"/>
                    </a:lnTo>
                    <a:lnTo>
                      <a:pt x="16" y="24"/>
                    </a:lnTo>
                    <a:lnTo>
                      <a:pt x="8" y="12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02" name="Freeform 202"/>
              <p:cNvSpPr>
                <a:spLocks/>
              </p:cNvSpPr>
              <p:nvPr/>
            </p:nvSpPr>
            <p:spPr bwMode="auto">
              <a:xfrm>
                <a:off x="3146" y="3319"/>
                <a:ext cx="90" cy="64"/>
              </a:xfrm>
              <a:custGeom>
                <a:avLst/>
                <a:gdLst>
                  <a:gd name="T0" fmla="*/ 0 w 180"/>
                  <a:gd name="T1" fmla="*/ 0 h 129"/>
                  <a:gd name="T2" fmla="*/ 1 w 180"/>
                  <a:gd name="T3" fmla="*/ 0 h 129"/>
                  <a:gd name="T4" fmla="*/ 1 w 180"/>
                  <a:gd name="T5" fmla="*/ 0 h 129"/>
                  <a:gd name="T6" fmla="*/ 1 w 180"/>
                  <a:gd name="T7" fmla="*/ 0 h 129"/>
                  <a:gd name="T8" fmla="*/ 1 w 180"/>
                  <a:gd name="T9" fmla="*/ 0 h 129"/>
                  <a:gd name="T10" fmla="*/ 1 w 180"/>
                  <a:gd name="T11" fmla="*/ 0 h 129"/>
                  <a:gd name="T12" fmla="*/ 1 w 180"/>
                  <a:gd name="T13" fmla="*/ 0 h 129"/>
                  <a:gd name="T14" fmla="*/ 1 w 180"/>
                  <a:gd name="T15" fmla="*/ 0 h 129"/>
                  <a:gd name="T16" fmla="*/ 1 w 180"/>
                  <a:gd name="T17" fmla="*/ 0 h 129"/>
                  <a:gd name="T18" fmla="*/ 1 w 180"/>
                  <a:gd name="T19" fmla="*/ 0 h 129"/>
                  <a:gd name="T20" fmla="*/ 1 w 180"/>
                  <a:gd name="T21" fmla="*/ 0 h 129"/>
                  <a:gd name="T22" fmla="*/ 1 w 180"/>
                  <a:gd name="T23" fmla="*/ 0 h 129"/>
                  <a:gd name="T24" fmla="*/ 1 w 180"/>
                  <a:gd name="T25" fmla="*/ 0 h 129"/>
                  <a:gd name="T26" fmla="*/ 1 w 180"/>
                  <a:gd name="T27" fmla="*/ 0 h 129"/>
                  <a:gd name="T28" fmla="*/ 1 w 180"/>
                  <a:gd name="T29" fmla="*/ 0 h 129"/>
                  <a:gd name="T30" fmla="*/ 1 w 180"/>
                  <a:gd name="T31" fmla="*/ 0 h 129"/>
                  <a:gd name="T32" fmla="*/ 1 w 180"/>
                  <a:gd name="T33" fmla="*/ 0 h 129"/>
                  <a:gd name="T34" fmla="*/ 1 w 180"/>
                  <a:gd name="T35" fmla="*/ 0 h 129"/>
                  <a:gd name="T36" fmla="*/ 1 w 180"/>
                  <a:gd name="T37" fmla="*/ 0 h 129"/>
                  <a:gd name="T38" fmla="*/ 1 w 180"/>
                  <a:gd name="T39" fmla="*/ 0 h 129"/>
                  <a:gd name="T40" fmla="*/ 1 w 180"/>
                  <a:gd name="T41" fmla="*/ 0 h 129"/>
                  <a:gd name="T42" fmla="*/ 1 w 180"/>
                  <a:gd name="T43" fmla="*/ 0 h 129"/>
                  <a:gd name="T44" fmla="*/ 1 w 180"/>
                  <a:gd name="T45" fmla="*/ 0 h 129"/>
                  <a:gd name="T46" fmla="*/ 1 w 180"/>
                  <a:gd name="T47" fmla="*/ 0 h 129"/>
                  <a:gd name="T48" fmla="*/ 0 w 180"/>
                  <a:gd name="T49" fmla="*/ 0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80" h="129">
                    <a:moveTo>
                      <a:pt x="0" y="2"/>
                    </a:moveTo>
                    <a:lnTo>
                      <a:pt x="28" y="0"/>
                    </a:lnTo>
                    <a:lnTo>
                      <a:pt x="57" y="1"/>
                    </a:lnTo>
                    <a:lnTo>
                      <a:pt x="87" y="7"/>
                    </a:lnTo>
                    <a:lnTo>
                      <a:pt x="114" y="16"/>
                    </a:lnTo>
                    <a:lnTo>
                      <a:pt x="140" y="30"/>
                    </a:lnTo>
                    <a:lnTo>
                      <a:pt x="159" y="46"/>
                    </a:lnTo>
                    <a:lnTo>
                      <a:pt x="173" y="67"/>
                    </a:lnTo>
                    <a:lnTo>
                      <a:pt x="180" y="91"/>
                    </a:lnTo>
                    <a:lnTo>
                      <a:pt x="178" y="110"/>
                    </a:lnTo>
                    <a:lnTo>
                      <a:pt x="170" y="123"/>
                    </a:lnTo>
                    <a:lnTo>
                      <a:pt x="156" y="129"/>
                    </a:lnTo>
                    <a:lnTo>
                      <a:pt x="141" y="128"/>
                    </a:lnTo>
                    <a:lnTo>
                      <a:pt x="125" y="121"/>
                    </a:lnTo>
                    <a:lnTo>
                      <a:pt x="110" y="109"/>
                    </a:lnTo>
                    <a:lnTo>
                      <a:pt x="98" y="93"/>
                    </a:lnTo>
                    <a:lnTo>
                      <a:pt x="93" y="73"/>
                    </a:lnTo>
                    <a:lnTo>
                      <a:pt x="87" y="57"/>
                    </a:lnTo>
                    <a:lnTo>
                      <a:pt x="75" y="44"/>
                    </a:lnTo>
                    <a:lnTo>
                      <a:pt x="60" y="31"/>
                    </a:lnTo>
                    <a:lnTo>
                      <a:pt x="44" y="20"/>
                    </a:lnTo>
                    <a:lnTo>
                      <a:pt x="28" y="12"/>
                    </a:lnTo>
                    <a:lnTo>
                      <a:pt x="14" y="7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03" name="Freeform 203"/>
              <p:cNvSpPr>
                <a:spLocks/>
              </p:cNvSpPr>
              <p:nvPr/>
            </p:nvSpPr>
            <p:spPr bwMode="auto">
              <a:xfrm>
                <a:off x="3150" y="3281"/>
                <a:ext cx="103" cy="42"/>
              </a:xfrm>
              <a:custGeom>
                <a:avLst/>
                <a:gdLst>
                  <a:gd name="T0" fmla="*/ 0 w 206"/>
                  <a:gd name="T1" fmla="*/ 0 h 85"/>
                  <a:gd name="T2" fmla="*/ 1 w 206"/>
                  <a:gd name="T3" fmla="*/ 0 h 85"/>
                  <a:gd name="T4" fmla="*/ 1 w 206"/>
                  <a:gd name="T5" fmla="*/ 0 h 85"/>
                  <a:gd name="T6" fmla="*/ 1 w 206"/>
                  <a:gd name="T7" fmla="*/ 0 h 85"/>
                  <a:gd name="T8" fmla="*/ 1 w 206"/>
                  <a:gd name="T9" fmla="*/ 0 h 85"/>
                  <a:gd name="T10" fmla="*/ 1 w 206"/>
                  <a:gd name="T11" fmla="*/ 0 h 85"/>
                  <a:gd name="T12" fmla="*/ 1 w 206"/>
                  <a:gd name="T13" fmla="*/ 0 h 85"/>
                  <a:gd name="T14" fmla="*/ 1 w 206"/>
                  <a:gd name="T15" fmla="*/ 0 h 85"/>
                  <a:gd name="T16" fmla="*/ 1 w 206"/>
                  <a:gd name="T17" fmla="*/ 0 h 85"/>
                  <a:gd name="T18" fmla="*/ 1 w 206"/>
                  <a:gd name="T19" fmla="*/ 0 h 85"/>
                  <a:gd name="T20" fmla="*/ 1 w 206"/>
                  <a:gd name="T21" fmla="*/ 0 h 85"/>
                  <a:gd name="T22" fmla="*/ 1 w 206"/>
                  <a:gd name="T23" fmla="*/ 0 h 85"/>
                  <a:gd name="T24" fmla="*/ 1 w 206"/>
                  <a:gd name="T25" fmla="*/ 0 h 85"/>
                  <a:gd name="T26" fmla="*/ 1 w 206"/>
                  <a:gd name="T27" fmla="*/ 0 h 85"/>
                  <a:gd name="T28" fmla="*/ 1 w 206"/>
                  <a:gd name="T29" fmla="*/ 0 h 85"/>
                  <a:gd name="T30" fmla="*/ 1 w 206"/>
                  <a:gd name="T31" fmla="*/ 0 h 85"/>
                  <a:gd name="T32" fmla="*/ 1 w 206"/>
                  <a:gd name="T33" fmla="*/ 0 h 85"/>
                  <a:gd name="T34" fmla="*/ 1 w 206"/>
                  <a:gd name="T35" fmla="*/ 0 h 85"/>
                  <a:gd name="T36" fmla="*/ 1 w 206"/>
                  <a:gd name="T37" fmla="*/ 0 h 85"/>
                  <a:gd name="T38" fmla="*/ 1 w 206"/>
                  <a:gd name="T39" fmla="*/ 0 h 85"/>
                  <a:gd name="T40" fmla="*/ 1 w 206"/>
                  <a:gd name="T41" fmla="*/ 0 h 85"/>
                  <a:gd name="T42" fmla="*/ 1 w 206"/>
                  <a:gd name="T43" fmla="*/ 0 h 85"/>
                  <a:gd name="T44" fmla="*/ 1 w 206"/>
                  <a:gd name="T45" fmla="*/ 0 h 85"/>
                  <a:gd name="T46" fmla="*/ 1 w 206"/>
                  <a:gd name="T47" fmla="*/ 0 h 85"/>
                  <a:gd name="T48" fmla="*/ 1 w 206"/>
                  <a:gd name="T49" fmla="*/ 0 h 85"/>
                  <a:gd name="T50" fmla="*/ 1 w 206"/>
                  <a:gd name="T51" fmla="*/ 0 h 85"/>
                  <a:gd name="T52" fmla="*/ 1 w 206"/>
                  <a:gd name="T53" fmla="*/ 0 h 85"/>
                  <a:gd name="T54" fmla="*/ 1 w 206"/>
                  <a:gd name="T55" fmla="*/ 0 h 85"/>
                  <a:gd name="T56" fmla="*/ 1 w 206"/>
                  <a:gd name="T57" fmla="*/ 0 h 85"/>
                  <a:gd name="T58" fmla="*/ 1 w 206"/>
                  <a:gd name="T59" fmla="*/ 0 h 85"/>
                  <a:gd name="T60" fmla="*/ 1 w 206"/>
                  <a:gd name="T61" fmla="*/ 0 h 85"/>
                  <a:gd name="T62" fmla="*/ 1 w 206"/>
                  <a:gd name="T63" fmla="*/ 0 h 85"/>
                  <a:gd name="T64" fmla="*/ 0 w 206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6" h="85">
                    <a:moveTo>
                      <a:pt x="0" y="54"/>
                    </a:moveTo>
                    <a:lnTo>
                      <a:pt x="11" y="45"/>
                    </a:lnTo>
                    <a:lnTo>
                      <a:pt x="22" y="37"/>
                    </a:lnTo>
                    <a:lnTo>
                      <a:pt x="34" y="30"/>
                    </a:lnTo>
                    <a:lnTo>
                      <a:pt x="46" y="23"/>
                    </a:lnTo>
                    <a:lnTo>
                      <a:pt x="60" y="16"/>
                    </a:lnTo>
                    <a:lnTo>
                      <a:pt x="74" y="11"/>
                    </a:lnTo>
                    <a:lnTo>
                      <a:pt x="88" y="7"/>
                    </a:lnTo>
                    <a:lnTo>
                      <a:pt x="103" y="3"/>
                    </a:lnTo>
                    <a:lnTo>
                      <a:pt x="117" y="1"/>
                    </a:lnTo>
                    <a:lnTo>
                      <a:pt x="130" y="0"/>
                    </a:lnTo>
                    <a:lnTo>
                      <a:pt x="143" y="1"/>
                    </a:lnTo>
                    <a:lnTo>
                      <a:pt x="156" y="3"/>
                    </a:lnTo>
                    <a:lnTo>
                      <a:pt x="168" y="7"/>
                    </a:lnTo>
                    <a:lnTo>
                      <a:pt x="179" y="12"/>
                    </a:lnTo>
                    <a:lnTo>
                      <a:pt x="189" y="19"/>
                    </a:lnTo>
                    <a:lnTo>
                      <a:pt x="197" y="29"/>
                    </a:lnTo>
                    <a:lnTo>
                      <a:pt x="206" y="47"/>
                    </a:lnTo>
                    <a:lnTo>
                      <a:pt x="206" y="62"/>
                    </a:lnTo>
                    <a:lnTo>
                      <a:pt x="198" y="73"/>
                    </a:lnTo>
                    <a:lnTo>
                      <a:pt x="185" y="82"/>
                    </a:lnTo>
                    <a:lnTo>
                      <a:pt x="167" y="85"/>
                    </a:lnTo>
                    <a:lnTo>
                      <a:pt x="149" y="84"/>
                    </a:lnTo>
                    <a:lnTo>
                      <a:pt x="132" y="76"/>
                    </a:lnTo>
                    <a:lnTo>
                      <a:pt x="116" y="63"/>
                    </a:lnTo>
                    <a:lnTo>
                      <a:pt x="102" y="53"/>
                    </a:lnTo>
                    <a:lnTo>
                      <a:pt x="84" y="47"/>
                    </a:lnTo>
                    <a:lnTo>
                      <a:pt x="66" y="45"/>
                    </a:lnTo>
                    <a:lnTo>
                      <a:pt x="46" y="46"/>
                    </a:lnTo>
                    <a:lnTo>
                      <a:pt x="29" y="48"/>
                    </a:lnTo>
                    <a:lnTo>
                      <a:pt x="14" y="50"/>
                    </a:lnTo>
                    <a:lnTo>
                      <a:pt x="4" y="53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04" name="Freeform 204"/>
              <p:cNvSpPr>
                <a:spLocks/>
              </p:cNvSpPr>
              <p:nvPr/>
            </p:nvSpPr>
            <p:spPr bwMode="auto">
              <a:xfrm>
                <a:off x="2822" y="3075"/>
                <a:ext cx="74" cy="47"/>
              </a:xfrm>
              <a:custGeom>
                <a:avLst/>
                <a:gdLst>
                  <a:gd name="T0" fmla="*/ 0 w 147"/>
                  <a:gd name="T1" fmla="*/ 0 h 95"/>
                  <a:gd name="T2" fmla="*/ 1 w 147"/>
                  <a:gd name="T3" fmla="*/ 0 h 95"/>
                  <a:gd name="T4" fmla="*/ 1 w 147"/>
                  <a:gd name="T5" fmla="*/ 0 h 95"/>
                  <a:gd name="T6" fmla="*/ 1 w 147"/>
                  <a:gd name="T7" fmla="*/ 0 h 95"/>
                  <a:gd name="T8" fmla="*/ 1 w 147"/>
                  <a:gd name="T9" fmla="*/ 0 h 95"/>
                  <a:gd name="T10" fmla="*/ 1 w 147"/>
                  <a:gd name="T11" fmla="*/ 0 h 95"/>
                  <a:gd name="T12" fmla="*/ 1 w 147"/>
                  <a:gd name="T13" fmla="*/ 0 h 95"/>
                  <a:gd name="T14" fmla="*/ 1 w 147"/>
                  <a:gd name="T15" fmla="*/ 0 h 95"/>
                  <a:gd name="T16" fmla="*/ 1 w 147"/>
                  <a:gd name="T17" fmla="*/ 0 h 95"/>
                  <a:gd name="T18" fmla="*/ 1 w 147"/>
                  <a:gd name="T19" fmla="*/ 0 h 95"/>
                  <a:gd name="T20" fmla="*/ 1 w 147"/>
                  <a:gd name="T21" fmla="*/ 0 h 95"/>
                  <a:gd name="T22" fmla="*/ 1 w 147"/>
                  <a:gd name="T23" fmla="*/ 0 h 95"/>
                  <a:gd name="T24" fmla="*/ 1 w 147"/>
                  <a:gd name="T25" fmla="*/ 0 h 95"/>
                  <a:gd name="T26" fmla="*/ 1 w 147"/>
                  <a:gd name="T27" fmla="*/ 0 h 95"/>
                  <a:gd name="T28" fmla="*/ 1 w 147"/>
                  <a:gd name="T29" fmla="*/ 0 h 95"/>
                  <a:gd name="T30" fmla="*/ 1 w 147"/>
                  <a:gd name="T31" fmla="*/ 0 h 95"/>
                  <a:gd name="T32" fmla="*/ 1 w 147"/>
                  <a:gd name="T33" fmla="*/ 0 h 95"/>
                  <a:gd name="T34" fmla="*/ 1 w 147"/>
                  <a:gd name="T35" fmla="*/ 0 h 95"/>
                  <a:gd name="T36" fmla="*/ 1 w 147"/>
                  <a:gd name="T37" fmla="*/ 0 h 95"/>
                  <a:gd name="T38" fmla="*/ 1 w 147"/>
                  <a:gd name="T39" fmla="*/ 0 h 95"/>
                  <a:gd name="T40" fmla="*/ 1 w 147"/>
                  <a:gd name="T41" fmla="*/ 0 h 95"/>
                  <a:gd name="T42" fmla="*/ 1 w 147"/>
                  <a:gd name="T43" fmla="*/ 0 h 95"/>
                  <a:gd name="T44" fmla="*/ 1 w 147"/>
                  <a:gd name="T45" fmla="*/ 0 h 95"/>
                  <a:gd name="T46" fmla="*/ 1 w 147"/>
                  <a:gd name="T47" fmla="*/ 0 h 95"/>
                  <a:gd name="T48" fmla="*/ 0 w 147"/>
                  <a:gd name="T49" fmla="*/ 0 h 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5">
                    <a:moveTo>
                      <a:pt x="0" y="5"/>
                    </a:moveTo>
                    <a:lnTo>
                      <a:pt x="22" y="2"/>
                    </a:lnTo>
                    <a:lnTo>
                      <a:pt x="45" y="0"/>
                    </a:lnTo>
                    <a:lnTo>
                      <a:pt x="68" y="3"/>
                    </a:lnTo>
                    <a:lnTo>
                      <a:pt x="91" y="8"/>
                    </a:lnTo>
                    <a:lnTo>
                      <a:pt x="111" y="17"/>
                    </a:lnTo>
                    <a:lnTo>
                      <a:pt x="128" y="29"/>
                    </a:lnTo>
                    <a:lnTo>
                      <a:pt x="141" y="44"/>
                    </a:lnTo>
                    <a:lnTo>
                      <a:pt x="147" y="63"/>
                    </a:lnTo>
                    <a:lnTo>
                      <a:pt x="146" y="79"/>
                    </a:lnTo>
                    <a:lnTo>
                      <a:pt x="141" y="89"/>
                    </a:lnTo>
                    <a:lnTo>
                      <a:pt x="130" y="94"/>
                    </a:lnTo>
                    <a:lnTo>
                      <a:pt x="119" y="95"/>
                    </a:lnTo>
                    <a:lnTo>
                      <a:pt x="105" y="90"/>
                    </a:lnTo>
                    <a:lnTo>
                      <a:pt x="93" y="82"/>
                    </a:lnTo>
                    <a:lnTo>
                      <a:pt x="83" y="70"/>
                    </a:lnTo>
                    <a:lnTo>
                      <a:pt x="77" y="55"/>
                    </a:lnTo>
                    <a:lnTo>
                      <a:pt x="71" y="43"/>
                    </a:lnTo>
                    <a:lnTo>
                      <a:pt x="62" y="33"/>
                    </a:lnTo>
                    <a:lnTo>
                      <a:pt x="50" y="23"/>
                    </a:lnTo>
                    <a:lnTo>
                      <a:pt x="36" y="17"/>
                    </a:lnTo>
                    <a:lnTo>
                      <a:pt x="22" y="12"/>
                    </a:lnTo>
                    <a:lnTo>
                      <a:pt x="10" y="7"/>
                    </a:lnTo>
                    <a:lnTo>
                      <a:pt x="3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05" name="Freeform 205"/>
              <p:cNvSpPr>
                <a:spLocks/>
              </p:cNvSpPr>
              <p:nvPr/>
            </p:nvSpPr>
            <p:spPr bwMode="auto">
              <a:xfrm>
                <a:off x="2819" y="3081"/>
                <a:ext cx="43" cy="77"/>
              </a:xfrm>
              <a:custGeom>
                <a:avLst/>
                <a:gdLst>
                  <a:gd name="T0" fmla="*/ 0 w 87"/>
                  <a:gd name="T1" fmla="*/ 0 h 154"/>
                  <a:gd name="T2" fmla="*/ 0 w 87"/>
                  <a:gd name="T3" fmla="*/ 1 h 154"/>
                  <a:gd name="T4" fmla="*/ 0 w 87"/>
                  <a:gd name="T5" fmla="*/ 1 h 154"/>
                  <a:gd name="T6" fmla="*/ 0 w 87"/>
                  <a:gd name="T7" fmla="*/ 1 h 154"/>
                  <a:gd name="T8" fmla="*/ 0 w 87"/>
                  <a:gd name="T9" fmla="*/ 1 h 154"/>
                  <a:gd name="T10" fmla="*/ 0 w 87"/>
                  <a:gd name="T11" fmla="*/ 1 h 154"/>
                  <a:gd name="T12" fmla="*/ 0 w 87"/>
                  <a:gd name="T13" fmla="*/ 1 h 154"/>
                  <a:gd name="T14" fmla="*/ 0 w 87"/>
                  <a:gd name="T15" fmla="*/ 1 h 154"/>
                  <a:gd name="T16" fmla="*/ 0 w 87"/>
                  <a:gd name="T17" fmla="*/ 1 h 154"/>
                  <a:gd name="T18" fmla="*/ 0 w 87"/>
                  <a:gd name="T19" fmla="*/ 1 h 154"/>
                  <a:gd name="T20" fmla="*/ 0 w 87"/>
                  <a:gd name="T21" fmla="*/ 1 h 154"/>
                  <a:gd name="T22" fmla="*/ 0 w 87"/>
                  <a:gd name="T23" fmla="*/ 1 h 154"/>
                  <a:gd name="T24" fmla="*/ 0 w 87"/>
                  <a:gd name="T25" fmla="*/ 1 h 154"/>
                  <a:gd name="T26" fmla="*/ 0 w 87"/>
                  <a:gd name="T27" fmla="*/ 1 h 154"/>
                  <a:gd name="T28" fmla="*/ 0 w 87"/>
                  <a:gd name="T29" fmla="*/ 1 h 154"/>
                  <a:gd name="T30" fmla="*/ 0 w 87"/>
                  <a:gd name="T31" fmla="*/ 1 h 154"/>
                  <a:gd name="T32" fmla="*/ 0 w 87"/>
                  <a:gd name="T33" fmla="*/ 1 h 154"/>
                  <a:gd name="T34" fmla="*/ 0 w 87"/>
                  <a:gd name="T35" fmla="*/ 1 h 154"/>
                  <a:gd name="T36" fmla="*/ 0 w 87"/>
                  <a:gd name="T37" fmla="*/ 1 h 154"/>
                  <a:gd name="T38" fmla="*/ 0 w 87"/>
                  <a:gd name="T39" fmla="*/ 1 h 154"/>
                  <a:gd name="T40" fmla="*/ 0 w 87"/>
                  <a:gd name="T41" fmla="*/ 1 h 154"/>
                  <a:gd name="T42" fmla="*/ 0 w 87"/>
                  <a:gd name="T43" fmla="*/ 1 h 154"/>
                  <a:gd name="T44" fmla="*/ 0 w 87"/>
                  <a:gd name="T45" fmla="*/ 1 h 154"/>
                  <a:gd name="T46" fmla="*/ 0 w 87"/>
                  <a:gd name="T47" fmla="*/ 1 h 154"/>
                  <a:gd name="T48" fmla="*/ 0 w 87"/>
                  <a:gd name="T49" fmla="*/ 0 h 1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7" h="154">
                    <a:moveTo>
                      <a:pt x="0" y="0"/>
                    </a:moveTo>
                    <a:lnTo>
                      <a:pt x="20" y="10"/>
                    </a:lnTo>
                    <a:lnTo>
                      <a:pt x="38" y="24"/>
                    </a:lnTo>
                    <a:lnTo>
                      <a:pt x="56" y="40"/>
                    </a:lnTo>
                    <a:lnTo>
                      <a:pt x="69" y="59"/>
                    </a:lnTo>
                    <a:lnTo>
                      <a:pt x="81" y="78"/>
                    </a:lnTo>
                    <a:lnTo>
                      <a:pt x="87" y="98"/>
                    </a:lnTo>
                    <a:lnTo>
                      <a:pt x="87" y="119"/>
                    </a:lnTo>
                    <a:lnTo>
                      <a:pt x="81" y="137"/>
                    </a:lnTo>
                    <a:lnTo>
                      <a:pt x="71" y="150"/>
                    </a:lnTo>
                    <a:lnTo>
                      <a:pt x="59" y="154"/>
                    </a:lnTo>
                    <a:lnTo>
                      <a:pt x="49" y="152"/>
                    </a:lnTo>
                    <a:lnTo>
                      <a:pt x="38" y="144"/>
                    </a:lnTo>
                    <a:lnTo>
                      <a:pt x="30" y="133"/>
                    </a:lnTo>
                    <a:lnTo>
                      <a:pt x="26" y="119"/>
                    </a:lnTo>
                    <a:lnTo>
                      <a:pt x="26" y="103"/>
                    </a:lnTo>
                    <a:lnTo>
                      <a:pt x="30" y="88"/>
                    </a:lnTo>
                    <a:lnTo>
                      <a:pt x="34" y="74"/>
                    </a:lnTo>
                    <a:lnTo>
                      <a:pt x="31" y="60"/>
                    </a:lnTo>
                    <a:lnTo>
                      <a:pt x="27" y="45"/>
                    </a:lnTo>
                    <a:lnTo>
                      <a:pt x="21" y="31"/>
                    </a:lnTo>
                    <a:lnTo>
                      <a:pt x="14" y="19"/>
                    </a:lnTo>
                    <a:lnTo>
                      <a:pt x="7" y="9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06" name="Freeform 206"/>
              <p:cNvSpPr>
                <a:spLocks/>
              </p:cNvSpPr>
              <p:nvPr/>
            </p:nvSpPr>
            <p:spPr bwMode="auto">
              <a:xfrm>
                <a:off x="2821" y="3040"/>
                <a:ext cx="81" cy="34"/>
              </a:xfrm>
              <a:custGeom>
                <a:avLst/>
                <a:gdLst>
                  <a:gd name="T0" fmla="*/ 0 w 161"/>
                  <a:gd name="T1" fmla="*/ 0 h 69"/>
                  <a:gd name="T2" fmla="*/ 1 w 161"/>
                  <a:gd name="T3" fmla="*/ 0 h 69"/>
                  <a:gd name="T4" fmla="*/ 1 w 161"/>
                  <a:gd name="T5" fmla="*/ 0 h 69"/>
                  <a:gd name="T6" fmla="*/ 1 w 161"/>
                  <a:gd name="T7" fmla="*/ 0 h 69"/>
                  <a:gd name="T8" fmla="*/ 1 w 161"/>
                  <a:gd name="T9" fmla="*/ 0 h 69"/>
                  <a:gd name="T10" fmla="*/ 1 w 161"/>
                  <a:gd name="T11" fmla="*/ 0 h 69"/>
                  <a:gd name="T12" fmla="*/ 1 w 161"/>
                  <a:gd name="T13" fmla="*/ 0 h 69"/>
                  <a:gd name="T14" fmla="*/ 1 w 161"/>
                  <a:gd name="T15" fmla="*/ 0 h 69"/>
                  <a:gd name="T16" fmla="*/ 1 w 161"/>
                  <a:gd name="T17" fmla="*/ 0 h 69"/>
                  <a:gd name="T18" fmla="*/ 1 w 161"/>
                  <a:gd name="T19" fmla="*/ 0 h 69"/>
                  <a:gd name="T20" fmla="*/ 1 w 161"/>
                  <a:gd name="T21" fmla="*/ 0 h 69"/>
                  <a:gd name="T22" fmla="*/ 1 w 161"/>
                  <a:gd name="T23" fmla="*/ 0 h 69"/>
                  <a:gd name="T24" fmla="*/ 1 w 161"/>
                  <a:gd name="T25" fmla="*/ 0 h 69"/>
                  <a:gd name="T26" fmla="*/ 1 w 161"/>
                  <a:gd name="T27" fmla="*/ 0 h 69"/>
                  <a:gd name="T28" fmla="*/ 1 w 161"/>
                  <a:gd name="T29" fmla="*/ 0 h 69"/>
                  <a:gd name="T30" fmla="*/ 1 w 161"/>
                  <a:gd name="T31" fmla="*/ 0 h 69"/>
                  <a:gd name="T32" fmla="*/ 1 w 161"/>
                  <a:gd name="T33" fmla="*/ 0 h 69"/>
                  <a:gd name="T34" fmla="*/ 1 w 161"/>
                  <a:gd name="T35" fmla="*/ 0 h 69"/>
                  <a:gd name="T36" fmla="*/ 1 w 161"/>
                  <a:gd name="T37" fmla="*/ 0 h 69"/>
                  <a:gd name="T38" fmla="*/ 1 w 161"/>
                  <a:gd name="T39" fmla="*/ 0 h 69"/>
                  <a:gd name="T40" fmla="*/ 1 w 161"/>
                  <a:gd name="T41" fmla="*/ 0 h 69"/>
                  <a:gd name="T42" fmla="*/ 1 w 161"/>
                  <a:gd name="T43" fmla="*/ 0 h 69"/>
                  <a:gd name="T44" fmla="*/ 1 w 161"/>
                  <a:gd name="T45" fmla="*/ 0 h 69"/>
                  <a:gd name="T46" fmla="*/ 1 w 161"/>
                  <a:gd name="T47" fmla="*/ 0 h 69"/>
                  <a:gd name="T48" fmla="*/ 0 w 161"/>
                  <a:gd name="T49" fmla="*/ 0 h 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61" h="69">
                    <a:moveTo>
                      <a:pt x="0" y="69"/>
                    </a:moveTo>
                    <a:lnTo>
                      <a:pt x="14" y="52"/>
                    </a:lnTo>
                    <a:lnTo>
                      <a:pt x="30" y="36"/>
                    </a:lnTo>
                    <a:lnTo>
                      <a:pt x="49" y="22"/>
                    </a:lnTo>
                    <a:lnTo>
                      <a:pt x="69" y="11"/>
                    </a:lnTo>
                    <a:lnTo>
                      <a:pt x="90" y="4"/>
                    </a:lnTo>
                    <a:lnTo>
                      <a:pt x="110" y="0"/>
                    </a:lnTo>
                    <a:lnTo>
                      <a:pt x="130" y="4"/>
                    </a:lnTo>
                    <a:lnTo>
                      <a:pt x="147" y="13"/>
                    </a:lnTo>
                    <a:lnTo>
                      <a:pt x="158" y="25"/>
                    </a:lnTo>
                    <a:lnTo>
                      <a:pt x="161" y="37"/>
                    </a:lnTo>
                    <a:lnTo>
                      <a:pt x="156" y="47"/>
                    </a:lnTo>
                    <a:lnTo>
                      <a:pt x="148" y="55"/>
                    </a:lnTo>
                    <a:lnTo>
                      <a:pt x="136" y="61"/>
                    </a:lnTo>
                    <a:lnTo>
                      <a:pt x="121" y="64"/>
                    </a:lnTo>
                    <a:lnTo>
                      <a:pt x="105" y="61"/>
                    </a:lnTo>
                    <a:lnTo>
                      <a:pt x="90" y="54"/>
                    </a:lnTo>
                    <a:lnTo>
                      <a:pt x="77" y="49"/>
                    </a:lnTo>
                    <a:lnTo>
                      <a:pt x="63" y="47"/>
                    </a:lnTo>
                    <a:lnTo>
                      <a:pt x="48" y="50"/>
                    </a:lnTo>
                    <a:lnTo>
                      <a:pt x="34" y="54"/>
                    </a:lnTo>
                    <a:lnTo>
                      <a:pt x="21" y="59"/>
                    </a:lnTo>
                    <a:lnTo>
                      <a:pt x="10" y="64"/>
                    </a:lnTo>
                    <a:lnTo>
                      <a:pt x="2" y="68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07" name="Freeform 207"/>
              <p:cNvSpPr>
                <a:spLocks/>
              </p:cNvSpPr>
              <p:nvPr/>
            </p:nvSpPr>
            <p:spPr bwMode="auto">
              <a:xfrm>
                <a:off x="2818" y="3005"/>
                <a:ext cx="57" cy="66"/>
              </a:xfrm>
              <a:custGeom>
                <a:avLst/>
                <a:gdLst>
                  <a:gd name="T0" fmla="*/ 0 w 114"/>
                  <a:gd name="T1" fmla="*/ 0 h 133"/>
                  <a:gd name="T2" fmla="*/ 1 w 114"/>
                  <a:gd name="T3" fmla="*/ 0 h 133"/>
                  <a:gd name="T4" fmla="*/ 1 w 114"/>
                  <a:gd name="T5" fmla="*/ 0 h 133"/>
                  <a:gd name="T6" fmla="*/ 1 w 114"/>
                  <a:gd name="T7" fmla="*/ 0 h 133"/>
                  <a:gd name="T8" fmla="*/ 1 w 114"/>
                  <a:gd name="T9" fmla="*/ 0 h 133"/>
                  <a:gd name="T10" fmla="*/ 1 w 114"/>
                  <a:gd name="T11" fmla="*/ 0 h 133"/>
                  <a:gd name="T12" fmla="*/ 1 w 114"/>
                  <a:gd name="T13" fmla="*/ 0 h 133"/>
                  <a:gd name="T14" fmla="*/ 1 w 114"/>
                  <a:gd name="T15" fmla="*/ 0 h 133"/>
                  <a:gd name="T16" fmla="*/ 1 w 114"/>
                  <a:gd name="T17" fmla="*/ 0 h 133"/>
                  <a:gd name="T18" fmla="*/ 1 w 114"/>
                  <a:gd name="T19" fmla="*/ 0 h 133"/>
                  <a:gd name="T20" fmla="*/ 1 w 114"/>
                  <a:gd name="T21" fmla="*/ 0 h 133"/>
                  <a:gd name="T22" fmla="*/ 1 w 114"/>
                  <a:gd name="T23" fmla="*/ 0 h 133"/>
                  <a:gd name="T24" fmla="*/ 1 w 114"/>
                  <a:gd name="T25" fmla="*/ 0 h 133"/>
                  <a:gd name="T26" fmla="*/ 1 w 114"/>
                  <a:gd name="T27" fmla="*/ 0 h 133"/>
                  <a:gd name="T28" fmla="*/ 1 w 114"/>
                  <a:gd name="T29" fmla="*/ 0 h 133"/>
                  <a:gd name="T30" fmla="*/ 1 w 114"/>
                  <a:gd name="T31" fmla="*/ 0 h 133"/>
                  <a:gd name="T32" fmla="*/ 1 w 114"/>
                  <a:gd name="T33" fmla="*/ 0 h 133"/>
                  <a:gd name="T34" fmla="*/ 1 w 114"/>
                  <a:gd name="T35" fmla="*/ 0 h 133"/>
                  <a:gd name="T36" fmla="*/ 1 w 114"/>
                  <a:gd name="T37" fmla="*/ 0 h 133"/>
                  <a:gd name="T38" fmla="*/ 1 w 114"/>
                  <a:gd name="T39" fmla="*/ 0 h 133"/>
                  <a:gd name="T40" fmla="*/ 1 w 114"/>
                  <a:gd name="T41" fmla="*/ 0 h 133"/>
                  <a:gd name="T42" fmla="*/ 1 w 114"/>
                  <a:gd name="T43" fmla="*/ 0 h 133"/>
                  <a:gd name="T44" fmla="*/ 1 w 114"/>
                  <a:gd name="T45" fmla="*/ 0 h 133"/>
                  <a:gd name="T46" fmla="*/ 1 w 114"/>
                  <a:gd name="T47" fmla="*/ 0 h 133"/>
                  <a:gd name="T48" fmla="*/ 0 w 114"/>
                  <a:gd name="T49" fmla="*/ 0 h 1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4" h="133">
                    <a:moveTo>
                      <a:pt x="0" y="133"/>
                    </a:moveTo>
                    <a:lnTo>
                      <a:pt x="1" y="111"/>
                    </a:lnTo>
                    <a:lnTo>
                      <a:pt x="5" y="88"/>
                    </a:lnTo>
                    <a:lnTo>
                      <a:pt x="11" y="65"/>
                    </a:lnTo>
                    <a:lnTo>
                      <a:pt x="22" y="44"/>
                    </a:lnTo>
                    <a:lnTo>
                      <a:pt x="35" y="25"/>
                    </a:lnTo>
                    <a:lnTo>
                      <a:pt x="49" y="12"/>
                    </a:lnTo>
                    <a:lnTo>
                      <a:pt x="67" y="2"/>
                    </a:lnTo>
                    <a:lnTo>
                      <a:pt x="86" y="0"/>
                    </a:lnTo>
                    <a:lnTo>
                      <a:pt x="102" y="4"/>
                    </a:lnTo>
                    <a:lnTo>
                      <a:pt x="112" y="12"/>
                    </a:lnTo>
                    <a:lnTo>
                      <a:pt x="114" y="22"/>
                    </a:lnTo>
                    <a:lnTo>
                      <a:pt x="112" y="35"/>
                    </a:lnTo>
                    <a:lnTo>
                      <a:pt x="105" y="46"/>
                    </a:lnTo>
                    <a:lnTo>
                      <a:pt x="94" y="56"/>
                    </a:lnTo>
                    <a:lnTo>
                      <a:pt x="81" y="65"/>
                    </a:lnTo>
                    <a:lnTo>
                      <a:pt x="64" y="67"/>
                    </a:lnTo>
                    <a:lnTo>
                      <a:pt x="52" y="69"/>
                    </a:lnTo>
                    <a:lnTo>
                      <a:pt x="39" y="77"/>
                    </a:lnTo>
                    <a:lnTo>
                      <a:pt x="29" y="88"/>
                    </a:lnTo>
                    <a:lnTo>
                      <a:pt x="18" y="99"/>
                    </a:lnTo>
                    <a:lnTo>
                      <a:pt x="11" y="112"/>
                    </a:lnTo>
                    <a:lnTo>
                      <a:pt x="5" y="122"/>
                    </a:lnTo>
                    <a:lnTo>
                      <a:pt x="1" y="13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08" name="Freeform 208"/>
              <p:cNvSpPr>
                <a:spLocks/>
              </p:cNvSpPr>
              <p:nvPr/>
            </p:nvSpPr>
            <p:spPr bwMode="auto">
              <a:xfrm>
                <a:off x="2794" y="2985"/>
                <a:ext cx="35" cy="82"/>
              </a:xfrm>
              <a:custGeom>
                <a:avLst/>
                <a:gdLst>
                  <a:gd name="T0" fmla="*/ 1 w 70"/>
                  <a:gd name="T1" fmla="*/ 1 h 163"/>
                  <a:gd name="T2" fmla="*/ 1 w 70"/>
                  <a:gd name="T3" fmla="*/ 1 h 163"/>
                  <a:gd name="T4" fmla="*/ 1 w 70"/>
                  <a:gd name="T5" fmla="*/ 1 h 163"/>
                  <a:gd name="T6" fmla="*/ 1 w 70"/>
                  <a:gd name="T7" fmla="*/ 1 h 163"/>
                  <a:gd name="T8" fmla="*/ 0 w 70"/>
                  <a:gd name="T9" fmla="*/ 1 h 163"/>
                  <a:gd name="T10" fmla="*/ 0 w 70"/>
                  <a:gd name="T11" fmla="*/ 1 h 163"/>
                  <a:gd name="T12" fmla="*/ 1 w 70"/>
                  <a:gd name="T13" fmla="*/ 1 h 163"/>
                  <a:gd name="T14" fmla="*/ 1 w 70"/>
                  <a:gd name="T15" fmla="*/ 1 h 163"/>
                  <a:gd name="T16" fmla="*/ 1 w 70"/>
                  <a:gd name="T17" fmla="*/ 1 h 163"/>
                  <a:gd name="T18" fmla="*/ 1 w 70"/>
                  <a:gd name="T19" fmla="*/ 0 h 163"/>
                  <a:gd name="T20" fmla="*/ 1 w 70"/>
                  <a:gd name="T21" fmla="*/ 1 h 163"/>
                  <a:gd name="T22" fmla="*/ 1 w 70"/>
                  <a:gd name="T23" fmla="*/ 1 h 163"/>
                  <a:gd name="T24" fmla="*/ 1 w 70"/>
                  <a:gd name="T25" fmla="*/ 1 h 163"/>
                  <a:gd name="T26" fmla="*/ 1 w 70"/>
                  <a:gd name="T27" fmla="*/ 1 h 163"/>
                  <a:gd name="T28" fmla="*/ 1 w 70"/>
                  <a:gd name="T29" fmla="*/ 1 h 163"/>
                  <a:gd name="T30" fmla="*/ 1 w 70"/>
                  <a:gd name="T31" fmla="*/ 1 h 163"/>
                  <a:gd name="T32" fmla="*/ 1 w 70"/>
                  <a:gd name="T33" fmla="*/ 1 h 163"/>
                  <a:gd name="T34" fmla="*/ 1 w 70"/>
                  <a:gd name="T35" fmla="*/ 1 h 163"/>
                  <a:gd name="T36" fmla="*/ 1 w 70"/>
                  <a:gd name="T37" fmla="*/ 1 h 163"/>
                  <a:gd name="T38" fmla="*/ 1 w 70"/>
                  <a:gd name="T39" fmla="*/ 1 h 163"/>
                  <a:gd name="T40" fmla="*/ 1 w 70"/>
                  <a:gd name="T41" fmla="*/ 1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0" h="163">
                    <a:moveTo>
                      <a:pt x="30" y="163"/>
                    </a:moveTo>
                    <a:lnTo>
                      <a:pt x="18" y="145"/>
                    </a:lnTo>
                    <a:lnTo>
                      <a:pt x="9" y="124"/>
                    </a:lnTo>
                    <a:lnTo>
                      <a:pt x="3" y="101"/>
                    </a:lnTo>
                    <a:lnTo>
                      <a:pt x="0" y="78"/>
                    </a:lnTo>
                    <a:lnTo>
                      <a:pt x="0" y="56"/>
                    </a:lnTo>
                    <a:lnTo>
                      <a:pt x="4" y="36"/>
                    </a:lnTo>
                    <a:lnTo>
                      <a:pt x="13" y="18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6" y="2"/>
                    </a:lnTo>
                    <a:lnTo>
                      <a:pt x="64" y="9"/>
                    </a:lnTo>
                    <a:lnTo>
                      <a:pt x="70" y="21"/>
                    </a:lnTo>
                    <a:lnTo>
                      <a:pt x="70" y="34"/>
                    </a:lnTo>
                    <a:lnTo>
                      <a:pt x="68" y="48"/>
                    </a:lnTo>
                    <a:lnTo>
                      <a:pt x="59" y="62"/>
                    </a:lnTo>
                    <a:lnTo>
                      <a:pt x="48" y="74"/>
                    </a:lnTo>
                    <a:lnTo>
                      <a:pt x="33" y="97"/>
                    </a:lnTo>
                    <a:lnTo>
                      <a:pt x="27" y="127"/>
                    </a:lnTo>
                    <a:lnTo>
                      <a:pt x="28" y="152"/>
                    </a:lnTo>
                    <a:lnTo>
                      <a:pt x="30" y="16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09" name="Freeform 209"/>
              <p:cNvSpPr>
                <a:spLocks/>
              </p:cNvSpPr>
              <p:nvPr/>
            </p:nvSpPr>
            <p:spPr bwMode="auto">
              <a:xfrm>
                <a:off x="2838" y="2266"/>
                <a:ext cx="180" cy="174"/>
              </a:xfrm>
              <a:custGeom>
                <a:avLst/>
                <a:gdLst>
                  <a:gd name="T0" fmla="*/ 0 w 361"/>
                  <a:gd name="T1" fmla="*/ 1 h 348"/>
                  <a:gd name="T2" fmla="*/ 0 w 361"/>
                  <a:gd name="T3" fmla="*/ 1 h 348"/>
                  <a:gd name="T4" fmla="*/ 0 w 361"/>
                  <a:gd name="T5" fmla="*/ 0 h 348"/>
                  <a:gd name="T6" fmla="*/ 0 w 361"/>
                  <a:gd name="T7" fmla="*/ 0 h 348"/>
                  <a:gd name="T8" fmla="*/ 0 w 361"/>
                  <a:gd name="T9" fmla="*/ 1 h 348"/>
                  <a:gd name="T10" fmla="*/ 0 w 361"/>
                  <a:gd name="T11" fmla="*/ 1 h 348"/>
                  <a:gd name="T12" fmla="*/ 0 w 361"/>
                  <a:gd name="T13" fmla="*/ 1 h 348"/>
                  <a:gd name="T14" fmla="*/ 0 w 361"/>
                  <a:gd name="T15" fmla="*/ 1 h 348"/>
                  <a:gd name="T16" fmla="*/ 0 w 361"/>
                  <a:gd name="T17" fmla="*/ 1 h 348"/>
                  <a:gd name="T18" fmla="*/ 0 w 361"/>
                  <a:gd name="T19" fmla="*/ 1 h 348"/>
                  <a:gd name="T20" fmla="*/ 0 w 361"/>
                  <a:gd name="T21" fmla="*/ 1 h 348"/>
                  <a:gd name="T22" fmla="*/ 0 w 361"/>
                  <a:gd name="T23" fmla="*/ 1 h 348"/>
                  <a:gd name="T24" fmla="*/ 0 w 361"/>
                  <a:gd name="T25" fmla="*/ 1 h 348"/>
                  <a:gd name="T26" fmla="*/ 0 w 361"/>
                  <a:gd name="T27" fmla="*/ 1 h 348"/>
                  <a:gd name="T28" fmla="*/ 0 w 361"/>
                  <a:gd name="T29" fmla="*/ 1 h 348"/>
                  <a:gd name="T30" fmla="*/ 0 w 361"/>
                  <a:gd name="T31" fmla="*/ 1 h 348"/>
                  <a:gd name="T32" fmla="*/ 0 w 361"/>
                  <a:gd name="T33" fmla="*/ 1 h 348"/>
                  <a:gd name="T34" fmla="*/ 0 w 361"/>
                  <a:gd name="T35" fmla="*/ 1 h 348"/>
                  <a:gd name="T36" fmla="*/ 0 w 361"/>
                  <a:gd name="T37" fmla="*/ 1 h 348"/>
                  <a:gd name="T38" fmla="*/ 0 w 361"/>
                  <a:gd name="T39" fmla="*/ 1 h 348"/>
                  <a:gd name="T40" fmla="*/ 0 w 361"/>
                  <a:gd name="T41" fmla="*/ 1 h 348"/>
                  <a:gd name="T42" fmla="*/ 0 w 361"/>
                  <a:gd name="T43" fmla="*/ 1 h 348"/>
                  <a:gd name="T44" fmla="*/ 0 w 361"/>
                  <a:gd name="T45" fmla="*/ 1 h 348"/>
                  <a:gd name="T46" fmla="*/ 0 w 361"/>
                  <a:gd name="T47" fmla="*/ 1 h 348"/>
                  <a:gd name="T48" fmla="*/ 0 w 361"/>
                  <a:gd name="T49" fmla="*/ 1 h 348"/>
                  <a:gd name="T50" fmla="*/ 0 w 361"/>
                  <a:gd name="T51" fmla="*/ 1 h 348"/>
                  <a:gd name="T52" fmla="*/ 0 w 361"/>
                  <a:gd name="T53" fmla="*/ 1 h 348"/>
                  <a:gd name="T54" fmla="*/ 0 w 361"/>
                  <a:gd name="T55" fmla="*/ 1 h 348"/>
                  <a:gd name="T56" fmla="*/ 0 w 361"/>
                  <a:gd name="T57" fmla="*/ 1 h 348"/>
                  <a:gd name="T58" fmla="*/ 0 w 361"/>
                  <a:gd name="T59" fmla="*/ 1 h 348"/>
                  <a:gd name="T60" fmla="*/ 0 w 361"/>
                  <a:gd name="T61" fmla="*/ 1 h 348"/>
                  <a:gd name="T62" fmla="*/ 0 w 361"/>
                  <a:gd name="T63" fmla="*/ 1 h 348"/>
                  <a:gd name="T64" fmla="*/ 0 w 361"/>
                  <a:gd name="T65" fmla="*/ 1 h 348"/>
                  <a:gd name="T66" fmla="*/ 0 w 361"/>
                  <a:gd name="T67" fmla="*/ 1 h 348"/>
                  <a:gd name="T68" fmla="*/ 0 w 361"/>
                  <a:gd name="T69" fmla="*/ 1 h 348"/>
                  <a:gd name="T70" fmla="*/ 0 w 361"/>
                  <a:gd name="T71" fmla="*/ 1 h 348"/>
                  <a:gd name="T72" fmla="*/ 0 w 361"/>
                  <a:gd name="T73" fmla="*/ 1 h 348"/>
                  <a:gd name="T74" fmla="*/ 0 w 361"/>
                  <a:gd name="T75" fmla="*/ 1 h 348"/>
                  <a:gd name="T76" fmla="*/ 0 w 361"/>
                  <a:gd name="T77" fmla="*/ 1 h 348"/>
                  <a:gd name="T78" fmla="*/ 0 w 361"/>
                  <a:gd name="T79" fmla="*/ 1 h 348"/>
                  <a:gd name="T80" fmla="*/ 0 w 361"/>
                  <a:gd name="T81" fmla="*/ 1 h 3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61" h="348">
                    <a:moveTo>
                      <a:pt x="8" y="6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44" y="8"/>
                    </a:lnTo>
                    <a:lnTo>
                      <a:pt x="69" y="16"/>
                    </a:lnTo>
                    <a:lnTo>
                      <a:pt x="98" y="27"/>
                    </a:lnTo>
                    <a:lnTo>
                      <a:pt x="129" y="39"/>
                    </a:lnTo>
                    <a:lnTo>
                      <a:pt x="162" y="55"/>
                    </a:lnTo>
                    <a:lnTo>
                      <a:pt x="196" y="74"/>
                    </a:lnTo>
                    <a:lnTo>
                      <a:pt x="229" y="96"/>
                    </a:lnTo>
                    <a:lnTo>
                      <a:pt x="262" y="120"/>
                    </a:lnTo>
                    <a:lnTo>
                      <a:pt x="291" y="146"/>
                    </a:lnTo>
                    <a:lnTo>
                      <a:pt x="317" y="178"/>
                    </a:lnTo>
                    <a:lnTo>
                      <a:pt x="340" y="210"/>
                    </a:lnTo>
                    <a:lnTo>
                      <a:pt x="356" y="247"/>
                    </a:lnTo>
                    <a:lnTo>
                      <a:pt x="361" y="267"/>
                    </a:lnTo>
                    <a:lnTo>
                      <a:pt x="358" y="287"/>
                    </a:lnTo>
                    <a:lnTo>
                      <a:pt x="354" y="304"/>
                    </a:lnTo>
                    <a:lnTo>
                      <a:pt x="346" y="319"/>
                    </a:lnTo>
                    <a:lnTo>
                      <a:pt x="336" y="331"/>
                    </a:lnTo>
                    <a:lnTo>
                      <a:pt x="328" y="340"/>
                    </a:lnTo>
                    <a:lnTo>
                      <a:pt x="323" y="346"/>
                    </a:lnTo>
                    <a:lnTo>
                      <a:pt x="320" y="348"/>
                    </a:lnTo>
                    <a:lnTo>
                      <a:pt x="321" y="346"/>
                    </a:lnTo>
                    <a:lnTo>
                      <a:pt x="326" y="341"/>
                    </a:lnTo>
                    <a:lnTo>
                      <a:pt x="331" y="332"/>
                    </a:lnTo>
                    <a:lnTo>
                      <a:pt x="336" y="320"/>
                    </a:lnTo>
                    <a:lnTo>
                      <a:pt x="340" y="305"/>
                    </a:lnTo>
                    <a:lnTo>
                      <a:pt x="342" y="287"/>
                    </a:lnTo>
                    <a:lnTo>
                      <a:pt x="341" y="267"/>
                    </a:lnTo>
                    <a:lnTo>
                      <a:pt x="336" y="244"/>
                    </a:lnTo>
                    <a:lnTo>
                      <a:pt x="326" y="220"/>
                    </a:lnTo>
                    <a:lnTo>
                      <a:pt x="309" y="194"/>
                    </a:lnTo>
                    <a:lnTo>
                      <a:pt x="283" y="165"/>
                    </a:lnTo>
                    <a:lnTo>
                      <a:pt x="250" y="136"/>
                    </a:lnTo>
                    <a:lnTo>
                      <a:pt x="207" y="105"/>
                    </a:lnTo>
                    <a:lnTo>
                      <a:pt x="153" y="73"/>
                    </a:lnTo>
                    <a:lnTo>
                      <a:pt x="88" y="39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10" name="Freeform 210"/>
              <p:cNvSpPr>
                <a:spLocks/>
              </p:cNvSpPr>
              <p:nvPr/>
            </p:nvSpPr>
            <p:spPr bwMode="auto">
              <a:xfrm>
                <a:off x="2794" y="3106"/>
                <a:ext cx="63" cy="171"/>
              </a:xfrm>
              <a:custGeom>
                <a:avLst/>
                <a:gdLst>
                  <a:gd name="T0" fmla="*/ 1 w 126"/>
                  <a:gd name="T1" fmla="*/ 0 h 343"/>
                  <a:gd name="T2" fmla="*/ 1 w 126"/>
                  <a:gd name="T3" fmla="*/ 0 h 343"/>
                  <a:gd name="T4" fmla="*/ 1 w 126"/>
                  <a:gd name="T5" fmla="*/ 0 h 343"/>
                  <a:gd name="T6" fmla="*/ 0 w 126"/>
                  <a:gd name="T7" fmla="*/ 0 h 343"/>
                  <a:gd name="T8" fmla="*/ 1 w 126"/>
                  <a:gd name="T9" fmla="*/ 0 h 343"/>
                  <a:gd name="T10" fmla="*/ 1 w 126"/>
                  <a:gd name="T11" fmla="*/ 0 h 343"/>
                  <a:gd name="T12" fmla="*/ 1 w 126"/>
                  <a:gd name="T13" fmla="*/ 0 h 343"/>
                  <a:gd name="T14" fmla="*/ 1 w 126"/>
                  <a:gd name="T15" fmla="*/ 0 h 343"/>
                  <a:gd name="T16" fmla="*/ 1 w 126"/>
                  <a:gd name="T17" fmla="*/ 0 h 343"/>
                  <a:gd name="T18" fmla="*/ 1 w 126"/>
                  <a:gd name="T19" fmla="*/ 0 h 343"/>
                  <a:gd name="T20" fmla="*/ 1 w 126"/>
                  <a:gd name="T21" fmla="*/ 0 h 343"/>
                  <a:gd name="T22" fmla="*/ 1 w 126"/>
                  <a:gd name="T23" fmla="*/ 0 h 343"/>
                  <a:gd name="T24" fmla="*/ 1 w 126"/>
                  <a:gd name="T25" fmla="*/ 0 h 343"/>
                  <a:gd name="T26" fmla="*/ 1 w 126"/>
                  <a:gd name="T27" fmla="*/ 0 h 343"/>
                  <a:gd name="T28" fmla="*/ 1 w 126"/>
                  <a:gd name="T29" fmla="*/ 0 h 343"/>
                  <a:gd name="T30" fmla="*/ 1 w 126"/>
                  <a:gd name="T31" fmla="*/ 0 h 343"/>
                  <a:gd name="T32" fmla="*/ 1 w 126"/>
                  <a:gd name="T33" fmla="*/ 0 h 343"/>
                  <a:gd name="T34" fmla="*/ 1 w 126"/>
                  <a:gd name="T35" fmla="*/ 0 h 343"/>
                  <a:gd name="T36" fmla="*/ 1 w 126"/>
                  <a:gd name="T37" fmla="*/ 0 h 343"/>
                  <a:gd name="T38" fmla="*/ 1 w 126"/>
                  <a:gd name="T39" fmla="*/ 0 h 343"/>
                  <a:gd name="T40" fmla="*/ 1 w 126"/>
                  <a:gd name="T41" fmla="*/ 0 h 343"/>
                  <a:gd name="T42" fmla="*/ 1 w 126"/>
                  <a:gd name="T43" fmla="*/ 0 h 343"/>
                  <a:gd name="T44" fmla="*/ 1 w 126"/>
                  <a:gd name="T45" fmla="*/ 0 h 343"/>
                  <a:gd name="T46" fmla="*/ 1 w 126"/>
                  <a:gd name="T47" fmla="*/ 0 h 343"/>
                  <a:gd name="T48" fmla="*/ 1 w 126"/>
                  <a:gd name="T49" fmla="*/ 0 h 3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6" h="343">
                    <a:moveTo>
                      <a:pt x="25" y="0"/>
                    </a:moveTo>
                    <a:lnTo>
                      <a:pt x="10" y="30"/>
                    </a:lnTo>
                    <a:lnTo>
                      <a:pt x="2" y="71"/>
                    </a:lnTo>
                    <a:lnTo>
                      <a:pt x="0" y="121"/>
                    </a:lnTo>
                    <a:lnTo>
                      <a:pt x="5" y="175"/>
                    </a:lnTo>
                    <a:lnTo>
                      <a:pt x="19" y="228"/>
                    </a:lnTo>
                    <a:lnTo>
                      <a:pt x="43" y="276"/>
                    </a:lnTo>
                    <a:lnTo>
                      <a:pt x="79" y="316"/>
                    </a:lnTo>
                    <a:lnTo>
                      <a:pt x="126" y="343"/>
                    </a:lnTo>
                    <a:lnTo>
                      <a:pt x="123" y="341"/>
                    </a:lnTo>
                    <a:lnTo>
                      <a:pt x="115" y="332"/>
                    </a:lnTo>
                    <a:lnTo>
                      <a:pt x="102" y="321"/>
                    </a:lnTo>
                    <a:lnTo>
                      <a:pt x="87" y="306"/>
                    </a:lnTo>
                    <a:lnTo>
                      <a:pt x="71" y="288"/>
                    </a:lnTo>
                    <a:lnTo>
                      <a:pt x="55" y="267"/>
                    </a:lnTo>
                    <a:lnTo>
                      <a:pt x="41" y="245"/>
                    </a:lnTo>
                    <a:lnTo>
                      <a:pt x="30" y="221"/>
                    </a:lnTo>
                    <a:lnTo>
                      <a:pt x="19" y="183"/>
                    </a:lnTo>
                    <a:lnTo>
                      <a:pt x="13" y="145"/>
                    </a:lnTo>
                    <a:lnTo>
                      <a:pt x="12" y="108"/>
                    </a:lnTo>
                    <a:lnTo>
                      <a:pt x="13" y="73"/>
                    </a:lnTo>
                    <a:lnTo>
                      <a:pt x="17" y="43"/>
                    </a:lnTo>
                    <a:lnTo>
                      <a:pt x="20" y="20"/>
                    </a:lnTo>
                    <a:lnTo>
                      <a:pt x="24" y="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11" name="Freeform 211"/>
              <p:cNvSpPr>
                <a:spLocks/>
              </p:cNvSpPr>
              <p:nvPr/>
            </p:nvSpPr>
            <p:spPr bwMode="auto">
              <a:xfrm>
                <a:off x="3146" y="3147"/>
                <a:ext cx="165" cy="80"/>
              </a:xfrm>
              <a:custGeom>
                <a:avLst/>
                <a:gdLst>
                  <a:gd name="T0" fmla="*/ 0 w 332"/>
                  <a:gd name="T1" fmla="*/ 1 h 160"/>
                  <a:gd name="T2" fmla="*/ 0 w 332"/>
                  <a:gd name="T3" fmla="*/ 1 h 160"/>
                  <a:gd name="T4" fmla="*/ 0 w 332"/>
                  <a:gd name="T5" fmla="*/ 1 h 160"/>
                  <a:gd name="T6" fmla="*/ 0 w 332"/>
                  <a:gd name="T7" fmla="*/ 1 h 160"/>
                  <a:gd name="T8" fmla="*/ 0 w 332"/>
                  <a:gd name="T9" fmla="*/ 1 h 160"/>
                  <a:gd name="T10" fmla="*/ 0 w 332"/>
                  <a:gd name="T11" fmla="*/ 1 h 160"/>
                  <a:gd name="T12" fmla="*/ 0 w 332"/>
                  <a:gd name="T13" fmla="*/ 1 h 160"/>
                  <a:gd name="T14" fmla="*/ 0 w 332"/>
                  <a:gd name="T15" fmla="*/ 1 h 160"/>
                  <a:gd name="T16" fmla="*/ 0 w 332"/>
                  <a:gd name="T17" fmla="*/ 1 h 160"/>
                  <a:gd name="T18" fmla="*/ 0 w 332"/>
                  <a:gd name="T19" fmla="*/ 1 h 160"/>
                  <a:gd name="T20" fmla="*/ 0 w 332"/>
                  <a:gd name="T21" fmla="*/ 1 h 160"/>
                  <a:gd name="T22" fmla="*/ 0 w 332"/>
                  <a:gd name="T23" fmla="*/ 1 h 160"/>
                  <a:gd name="T24" fmla="*/ 0 w 332"/>
                  <a:gd name="T25" fmla="*/ 0 h 160"/>
                  <a:gd name="T26" fmla="*/ 0 w 332"/>
                  <a:gd name="T27" fmla="*/ 0 h 160"/>
                  <a:gd name="T28" fmla="*/ 0 w 332"/>
                  <a:gd name="T29" fmla="*/ 1 h 160"/>
                  <a:gd name="T30" fmla="*/ 0 w 332"/>
                  <a:gd name="T31" fmla="*/ 1 h 160"/>
                  <a:gd name="T32" fmla="*/ 0 w 332"/>
                  <a:gd name="T33" fmla="*/ 1 h 160"/>
                  <a:gd name="T34" fmla="*/ 0 w 332"/>
                  <a:gd name="T35" fmla="*/ 1 h 160"/>
                  <a:gd name="T36" fmla="*/ 0 w 332"/>
                  <a:gd name="T37" fmla="*/ 1 h 160"/>
                  <a:gd name="T38" fmla="*/ 0 w 332"/>
                  <a:gd name="T39" fmla="*/ 1 h 160"/>
                  <a:gd name="T40" fmla="*/ 0 w 332"/>
                  <a:gd name="T41" fmla="*/ 1 h 160"/>
                  <a:gd name="T42" fmla="*/ 0 w 332"/>
                  <a:gd name="T43" fmla="*/ 1 h 160"/>
                  <a:gd name="T44" fmla="*/ 0 w 332"/>
                  <a:gd name="T45" fmla="*/ 1 h 160"/>
                  <a:gd name="T46" fmla="*/ 0 w 332"/>
                  <a:gd name="T47" fmla="*/ 1 h 160"/>
                  <a:gd name="T48" fmla="*/ 0 w 332"/>
                  <a:gd name="T49" fmla="*/ 1 h 160"/>
                  <a:gd name="T50" fmla="*/ 0 w 332"/>
                  <a:gd name="T51" fmla="*/ 1 h 160"/>
                  <a:gd name="T52" fmla="*/ 0 w 332"/>
                  <a:gd name="T53" fmla="*/ 1 h 160"/>
                  <a:gd name="T54" fmla="*/ 0 w 332"/>
                  <a:gd name="T55" fmla="*/ 1 h 160"/>
                  <a:gd name="T56" fmla="*/ 0 w 332"/>
                  <a:gd name="T57" fmla="*/ 1 h 160"/>
                  <a:gd name="T58" fmla="*/ 0 w 332"/>
                  <a:gd name="T59" fmla="*/ 1 h 160"/>
                  <a:gd name="T60" fmla="*/ 0 w 332"/>
                  <a:gd name="T61" fmla="*/ 1 h 160"/>
                  <a:gd name="T62" fmla="*/ 0 w 332"/>
                  <a:gd name="T63" fmla="*/ 1 h 160"/>
                  <a:gd name="T64" fmla="*/ 0 w 332"/>
                  <a:gd name="T65" fmla="*/ 1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2" h="160">
                    <a:moveTo>
                      <a:pt x="332" y="160"/>
                    </a:moveTo>
                    <a:lnTo>
                      <a:pt x="326" y="146"/>
                    </a:lnTo>
                    <a:lnTo>
                      <a:pt x="318" y="130"/>
                    </a:lnTo>
                    <a:lnTo>
                      <a:pt x="305" y="114"/>
                    </a:lnTo>
                    <a:lnTo>
                      <a:pt x="290" y="96"/>
                    </a:lnTo>
                    <a:lnTo>
                      <a:pt x="273" y="79"/>
                    </a:lnTo>
                    <a:lnTo>
                      <a:pt x="254" y="63"/>
                    </a:lnTo>
                    <a:lnTo>
                      <a:pt x="232" y="48"/>
                    </a:lnTo>
                    <a:lnTo>
                      <a:pt x="208" y="34"/>
                    </a:lnTo>
                    <a:lnTo>
                      <a:pt x="183" y="21"/>
                    </a:lnTo>
                    <a:lnTo>
                      <a:pt x="158" y="11"/>
                    </a:lnTo>
                    <a:lnTo>
                      <a:pt x="132" y="4"/>
                    </a:lnTo>
                    <a:lnTo>
                      <a:pt x="104" y="0"/>
                    </a:lnTo>
                    <a:lnTo>
                      <a:pt x="77" y="0"/>
                    </a:lnTo>
                    <a:lnTo>
                      <a:pt x="51" y="2"/>
                    </a:lnTo>
                    <a:lnTo>
                      <a:pt x="26" y="10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15" y="19"/>
                    </a:lnTo>
                    <a:lnTo>
                      <a:pt x="33" y="17"/>
                    </a:lnTo>
                    <a:lnTo>
                      <a:pt x="54" y="15"/>
                    </a:lnTo>
                    <a:lnTo>
                      <a:pt x="79" y="13"/>
                    </a:lnTo>
                    <a:lnTo>
                      <a:pt x="105" y="15"/>
                    </a:lnTo>
                    <a:lnTo>
                      <a:pt x="132" y="18"/>
                    </a:lnTo>
                    <a:lnTo>
                      <a:pt x="157" y="24"/>
                    </a:lnTo>
                    <a:lnTo>
                      <a:pt x="194" y="39"/>
                    </a:lnTo>
                    <a:lnTo>
                      <a:pt x="226" y="59"/>
                    </a:lnTo>
                    <a:lnTo>
                      <a:pt x="256" y="81"/>
                    </a:lnTo>
                    <a:lnTo>
                      <a:pt x="282" y="104"/>
                    </a:lnTo>
                    <a:lnTo>
                      <a:pt x="303" y="125"/>
                    </a:lnTo>
                    <a:lnTo>
                      <a:pt x="318" y="144"/>
                    </a:lnTo>
                    <a:lnTo>
                      <a:pt x="329" y="155"/>
                    </a:lnTo>
                    <a:lnTo>
                      <a:pt x="332" y="16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12" name="Freeform 212"/>
              <p:cNvSpPr>
                <a:spLocks/>
              </p:cNvSpPr>
              <p:nvPr/>
            </p:nvSpPr>
            <p:spPr bwMode="auto">
              <a:xfrm>
                <a:off x="2926" y="2651"/>
                <a:ext cx="186" cy="670"/>
              </a:xfrm>
              <a:custGeom>
                <a:avLst/>
                <a:gdLst>
                  <a:gd name="T0" fmla="*/ 0 w 373"/>
                  <a:gd name="T1" fmla="*/ 3 h 1340"/>
                  <a:gd name="T2" fmla="*/ 0 w 373"/>
                  <a:gd name="T3" fmla="*/ 3 h 1340"/>
                  <a:gd name="T4" fmla="*/ 0 w 373"/>
                  <a:gd name="T5" fmla="*/ 3 h 1340"/>
                  <a:gd name="T6" fmla="*/ 0 w 373"/>
                  <a:gd name="T7" fmla="*/ 3 h 1340"/>
                  <a:gd name="T8" fmla="*/ 0 w 373"/>
                  <a:gd name="T9" fmla="*/ 3 h 1340"/>
                  <a:gd name="T10" fmla="*/ 0 w 373"/>
                  <a:gd name="T11" fmla="*/ 3 h 1340"/>
                  <a:gd name="T12" fmla="*/ 0 w 373"/>
                  <a:gd name="T13" fmla="*/ 2 h 1340"/>
                  <a:gd name="T14" fmla="*/ 0 w 373"/>
                  <a:gd name="T15" fmla="*/ 2 h 1340"/>
                  <a:gd name="T16" fmla="*/ 0 w 373"/>
                  <a:gd name="T17" fmla="*/ 2 h 1340"/>
                  <a:gd name="T18" fmla="*/ 0 w 373"/>
                  <a:gd name="T19" fmla="*/ 2 h 1340"/>
                  <a:gd name="T20" fmla="*/ 0 w 373"/>
                  <a:gd name="T21" fmla="*/ 1 h 1340"/>
                  <a:gd name="T22" fmla="*/ 0 w 373"/>
                  <a:gd name="T23" fmla="*/ 1 h 1340"/>
                  <a:gd name="T24" fmla="*/ 0 w 373"/>
                  <a:gd name="T25" fmla="*/ 1 h 1340"/>
                  <a:gd name="T26" fmla="*/ 0 w 373"/>
                  <a:gd name="T27" fmla="*/ 1 h 1340"/>
                  <a:gd name="T28" fmla="*/ 0 w 373"/>
                  <a:gd name="T29" fmla="*/ 1 h 1340"/>
                  <a:gd name="T30" fmla="*/ 0 w 373"/>
                  <a:gd name="T31" fmla="*/ 1 h 1340"/>
                  <a:gd name="T32" fmla="*/ 0 w 373"/>
                  <a:gd name="T33" fmla="*/ 1 h 1340"/>
                  <a:gd name="T34" fmla="*/ 0 w 373"/>
                  <a:gd name="T35" fmla="*/ 1 h 1340"/>
                  <a:gd name="T36" fmla="*/ 0 w 373"/>
                  <a:gd name="T37" fmla="*/ 1 h 1340"/>
                  <a:gd name="T38" fmla="*/ 0 w 373"/>
                  <a:gd name="T39" fmla="*/ 1 h 1340"/>
                  <a:gd name="T40" fmla="*/ 0 w 373"/>
                  <a:gd name="T41" fmla="*/ 1 h 1340"/>
                  <a:gd name="T42" fmla="*/ 0 w 373"/>
                  <a:gd name="T43" fmla="*/ 1 h 1340"/>
                  <a:gd name="T44" fmla="*/ 0 w 373"/>
                  <a:gd name="T45" fmla="*/ 1 h 1340"/>
                  <a:gd name="T46" fmla="*/ 0 w 373"/>
                  <a:gd name="T47" fmla="*/ 1 h 1340"/>
                  <a:gd name="T48" fmla="*/ 0 w 373"/>
                  <a:gd name="T49" fmla="*/ 1 h 1340"/>
                  <a:gd name="T50" fmla="*/ 0 w 373"/>
                  <a:gd name="T51" fmla="*/ 1 h 1340"/>
                  <a:gd name="T52" fmla="*/ 0 w 373"/>
                  <a:gd name="T53" fmla="*/ 1 h 1340"/>
                  <a:gd name="T54" fmla="*/ 0 w 373"/>
                  <a:gd name="T55" fmla="*/ 1 h 1340"/>
                  <a:gd name="T56" fmla="*/ 0 w 373"/>
                  <a:gd name="T57" fmla="*/ 1 h 1340"/>
                  <a:gd name="T58" fmla="*/ 0 w 373"/>
                  <a:gd name="T59" fmla="*/ 1 h 1340"/>
                  <a:gd name="T60" fmla="*/ 0 w 373"/>
                  <a:gd name="T61" fmla="*/ 1 h 1340"/>
                  <a:gd name="T62" fmla="*/ 0 w 373"/>
                  <a:gd name="T63" fmla="*/ 1 h 1340"/>
                  <a:gd name="T64" fmla="*/ 0 w 373"/>
                  <a:gd name="T65" fmla="*/ 1 h 1340"/>
                  <a:gd name="T66" fmla="*/ 0 w 373"/>
                  <a:gd name="T67" fmla="*/ 1 h 1340"/>
                  <a:gd name="T68" fmla="*/ 0 w 373"/>
                  <a:gd name="T69" fmla="*/ 1 h 1340"/>
                  <a:gd name="T70" fmla="*/ 0 w 373"/>
                  <a:gd name="T71" fmla="*/ 1 h 1340"/>
                  <a:gd name="T72" fmla="*/ 0 w 373"/>
                  <a:gd name="T73" fmla="*/ 1 h 1340"/>
                  <a:gd name="T74" fmla="*/ 0 w 373"/>
                  <a:gd name="T75" fmla="*/ 1 h 1340"/>
                  <a:gd name="T76" fmla="*/ 0 w 373"/>
                  <a:gd name="T77" fmla="*/ 1 h 1340"/>
                  <a:gd name="T78" fmla="*/ 0 w 373"/>
                  <a:gd name="T79" fmla="*/ 1 h 1340"/>
                  <a:gd name="T80" fmla="*/ 0 w 373"/>
                  <a:gd name="T81" fmla="*/ 2 h 1340"/>
                  <a:gd name="T82" fmla="*/ 0 w 373"/>
                  <a:gd name="T83" fmla="*/ 2 h 1340"/>
                  <a:gd name="T84" fmla="*/ 0 w 373"/>
                  <a:gd name="T85" fmla="*/ 2 h 1340"/>
                  <a:gd name="T86" fmla="*/ 0 w 373"/>
                  <a:gd name="T87" fmla="*/ 2 h 1340"/>
                  <a:gd name="T88" fmla="*/ 0 w 373"/>
                  <a:gd name="T89" fmla="*/ 2 h 1340"/>
                  <a:gd name="T90" fmla="*/ 0 w 373"/>
                  <a:gd name="T91" fmla="*/ 3 h 1340"/>
                  <a:gd name="T92" fmla="*/ 0 w 373"/>
                  <a:gd name="T93" fmla="*/ 3 h 1340"/>
                  <a:gd name="T94" fmla="*/ 0 w 373"/>
                  <a:gd name="T95" fmla="*/ 3 h 1340"/>
                  <a:gd name="T96" fmla="*/ 0 w 373"/>
                  <a:gd name="T97" fmla="*/ 3 h 1340"/>
                  <a:gd name="T98" fmla="*/ 0 w 373"/>
                  <a:gd name="T99" fmla="*/ 3 h 1340"/>
                  <a:gd name="T100" fmla="*/ 0 w 373"/>
                  <a:gd name="T101" fmla="*/ 3 h 1340"/>
                  <a:gd name="T102" fmla="*/ 0 w 373"/>
                  <a:gd name="T103" fmla="*/ 3 h 1340"/>
                  <a:gd name="T104" fmla="*/ 0 w 373"/>
                  <a:gd name="T105" fmla="*/ 3 h 1340"/>
                  <a:gd name="T106" fmla="*/ 0 w 373"/>
                  <a:gd name="T107" fmla="*/ 3 h 1340"/>
                  <a:gd name="T108" fmla="*/ 0 w 373"/>
                  <a:gd name="T109" fmla="*/ 3 h 1340"/>
                  <a:gd name="T110" fmla="*/ 0 w 373"/>
                  <a:gd name="T111" fmla="*/ 3 h 13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73" h="1340">
                    <a:moveTo>
                      <a:pt x="373" y="1336"/>
                    </a:moveTo>
                    <a:lnTo>
                      <a:pt x="330" y="1333"/>
                    </a:lnTo>
                    <a:lnTo>
                      <a:pt x="286" y="1329"/>
                    </a:lnTo>
                    <a:lnTo>
                      <a:pt x="242" y="1323"/>
                    </a:lnTo>
                    <a:lnTo>
                      <a:pt x="201" y="1315"/>
                    </a:lnTo>
                    <a:lnTo>
                      <a:pt x="162" y="1304"/>
                    </a:lnTo>
                    <a:lnTo>
                      <a:pt x="127" y="1287"/>
                    </a:lnTo>
                    <a:lnTo>
                      <a:pt x="96" y="1268"/>
                    </a:lnTo>
                    <a:lnTo>
                      <a:pt x="72" y="1242"/>
                    </a:lnTo>
                    <a:lnTo>
                      <a:pt x="53" y="1211"/>
                    </a:lnTo>
                    <a:lnTo>
                      <a:pt x="43" y="1175"/>
                    </a:lnTo>
                    <a:lnTo>
                      <a:pt x="42" y="1130"/>
                    </a:lnTo>
                    <a:lnTo>
                      <a:pt x="50" y="1077"/>
                    </a:lnTo>
                    <a:lnTo>
                      <a:pt x="68" y="1017"/>
                    </a:lnTo>
                    <a:lnTo>
                      <a:pt x="99" y="946"/>
                    </a:lnTo>
                    <a:lnTo>
                      <a:pt x="142" y="867"/>
                    </a:lnTo>
                    <a:lnTo>
                      <a:pt x="200" y="777"/>
                    </a:lnTo>
                    <a:lnTo>
                      <a:pt x="248" y="700"/>
                    </a:lnTo>
                    <a:lnTo>
                      <a:pt x="287" y="626"/>
                    </a:lnTo>
                    <a:lnTo>
                      <a:pt x="318" y="556"/>
                    </a:lnTo>
                    <a:lnTo>
                      <a:pt x="341" y="489"/>
                    </a:lnTo>
                    <a:lnTo>
                      <a:pt x="357" y="426"/>
                    </a:lnTo>
                    <a:lnTo>
                      <a:pt x="365" y="366"/>
                    </a:lnTo>
                    <a:lnTo>
                      <a:pt x="368" y="310"/>
                    </a:lnTo>
                    <a:lnTo>
                      <a:pt x="364" y="258"/>
                    </a:lnTo>
                    <a:lnTo>
                      <a:pt x="355" y="210"/>
                    </a:lnTo>
                    <a:lnTo>
                      <a:pt x="341" y="167"/>
                    </a:lnTo>
                    <a:lnTo>
                      <a:pt x="323" y="129"/>
                    </a:lnTo>
                    <a:lnTo>
                      <a:pt x="301" y="94"/>
                    </a:lnTo>
                    <a:lnTo>
                      <a:pt x="276" y="65"/>
                    </a:lnTo>
                    <a:lnTo>
                      <a:pt x="248" y="41"/>
                    </a:lnTo>
                    <a:lnTo>
                      <a:pt x="218" y="22"/>
                    </a:lnTo>
                    <a:lnTo>
                      <a:pt x="186" y="8"/>
                    </a:lnTo>
                    <a:lnTo>
                      <a:pt x="162" y="2"/>
                    </a:lnTo>
                    <a:lnTo>
                      <a:pt x="140" y="0"/>
                    </a:lnTo>
                    <a:lnTo>
                      <a:pt x="119" y="2"/>
                    </a:lnTo>
                    <a:lnTo>
                      <a:pt x="101" y="7"/>
                    </a:lnTo>
                    <a:lnTo>
                      <a:pt x="84" y="15"/>
                    </a:lnTo>
                    <a:lnTo>
                      <a:pt x="69" y="25"/>
                    </a:lnTo>
                    <a:lnTo>
                      <a:pt x="56" y="35"/>
                    </a:lnTo>
                    <a:lnTo>
                      <a:pt x="43" y="48"/>
                    </a:lnTo>
                    <a:lnTo>
                      <a:pt x="33" y="62"/>
                    </a:lnTo>
                    <a:lnTo>
                      <a:pt x="25" y="75"/>
                    </a:lnTo>
                    <a:lnTo>
                      <a:pt x="16" y="87"/>
                    </a:lnTo>
                    <a:lnTo>
                      <a:pt x="11" y="99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2"/>
                    </a:lnTo>
                    <a:lnTo>
                      <a:pt x="4" y="117"/>
                    </a:lnTo>
                    <a:lnTo>
                      <a:pt x="8" y="111"/>
                    </a:lnTo>
                    <a:lnTo>
                      <a:pt x="15" y="103"/>
                    </a:lnTo>
                    <a:lnTo>
                      <a:pt x="23" y="94"/>
                    </a:lnTo>
                    <a:lnTo>
                      <a:pt x="33" y="85"/>
                    </a:lnTo>
                    <a:lnTo>
                      <a:pt x="44" y="75"/>
                    </a:lnTo>
                    <a:lnTo>
                      <a:pt x="56" y="64"/>
                    </a:lnTo>
                    <a:lnTo>
                      <a:pt x="69" y="54"/>
                    </a:lnTo>
                    <a:lnTo>
                      <a:pt x="84" y="45"/>
                    </a:lnTo>
                    <a:lnTo>
                      <a:pt x="99" y="37"/>
                    </a:lnTo>
                    <a:lnTo>
                      <a:pt x="115" y="31"/>
                    </a:lnTo>
                    <a:lnTo>
                      <a:pt x="133" y="27"/>
                    </a:lnTo>
                    <a:lnTo>
                      <a:pt x="151" y="26"/>
                    </a:lnTo>
                    <a:lnTo>
                      <a:pt x="170" y="27"/>
                    </a:lnTo>
                    <a:lnTo>
                      <a:pt x="189" y="33"/>
                    </a:lnTo>
                    <a:lnTo>
                      <a:pt x="210" y="42"/>
                    </a:lnTo>
                    <a:lnTo>
                      <a:pt x="232" y="55"/>
                    </a:lnTo>
                    <a:lnTo>
                      <a:pt x="253" y="72"/>
                    </a:lnTo>
                    <a:lnTo>
                      <a:pt x="273" y="92"/>
                    </a:lnTo>
                    <a:lnTo>
                      <a:pt x="293" y="114"/>
                    </a:lnTo>
                    <a:lnTo>
                      <a:pt x="311" y="140"/>
                    </a:lnTo>
                    <a:lnTo>
                      <a:pt x="327" y="169"/>
                    </a:lnTo>
                    <a:lnTo>
                      <a:pt x="340" y="200"/>
                    </a:lnTo>
                    <a:lnTo>
                      <a:pt x="350" y="236"/>
                    </a:lnTo>
                    <a:lnTo>
                      <a:pt x="357" y="273"/>
                    </a:lnTo>
                    <a:lnTo>
                      <a:pt x="361" y="313"/>
                    </a:lnTo>
                    <a:lnTo>
                      <a:pt x="360" y="357"/>
                    </a:lnTo>
                    <a:lnTo>
                      <a:pt x="353" y="402"/>
                    </a:lnTo>
                    <a:lnTo>
                      <a:pt x="340" y="450"/>
                    </a:lnTo>
                    <a:lnTo>
                      <a:pt x="322" y="501"/>
                    </a:lnTo>
                    <a:lnTo>
                      <a:pt x="297" y="554"/>
                    </a:lnTo>
                    <a:lnTo>
                      <a:pt x="268" y="610"/>
                    </a:lnTo>
                    <a:lnTo>
                      <a:pt x="236" y="663"/>
                    </a:lnTo>
                    <a:lnTo>
                      <a:pt x="205" y="715"/>
                    </a:lnTo>
                    <a:lnTo>
                      <a:pt x="175" y="764"/>
                    </a:lnTo>
                    <a:lnTo>
                      <a:pt x="145" y="813"/>
                    </a:lnTo>
                    <a:lnTo>
                      <a:pt x="118" y="858"/>
                    </a:lnTo>
                    <a:lnTo>
                      <a:pt x="92" y="902"/>
                    </a:lnTo>
                    <a:lnTo>
                      <a:pt x="68" y="944"/>
                    </a:lnTo>
                    <a:lnTo>
                      <a:pt x="49" y="984"/>
                    </a:lnTo>
                    <a:lnTo>
                      <a:pt x="31" y="1022"/>
                    </a:lnTo>
                    <a:lnTo>
                      <a:pt x="19" y="1060"/>
                    </a:lnTo>
                    <a:lnTo>
                      <a:pt x="11" y="1095"/>
                    </a:lnTo>
                    <a:lnTo>
                      <a:pt x="7" y="1130"/>
                    </a:lnTo>
                    <a:lnTo>
                      <a:pt x="11" y="1162"/>
                    </a:lnTo>
                    <a:lnTo>
                      <a:pt x="19" y="1193"/>
                    </a:lnTo>
                    <a:lnTo>
                      <a:pt x="35" y="1223"/>
                    </a:lnTo>
                    <a:lnTo>
                      <a:pt x="56" y="1249"/>
                    </a:lnTo>
                    <a:lnTo>
                      <a:pt x="79" y="1271"/>
                    </a:lnTo>
                    <a:lnTo>
                      <a:pt x="104" y="1290"/>
                    </a:lnTo>
                    <a:lnTo>
                      <a:pt x="130" y="1305"/>
                    </a:lnTo>
                    <a:lnTo>
                      <a:pt x="158" y="1317"/>
                    </a:lnTo>
                    <a:lnTo>
                      <a:pt x="187" y="1325"/>
                    </a:lnTo>
                    <a:lnTo>
                      <a:pt x="215" y="1332"/>
                    </a:lnTo>
                    <a:lnTo>
                      <a:pt x="242" y="1337"/>
                    </a:lnTo>
                    <a:lnTo>
                      <a:pt x="269" y="1339"/>
                    </a:lnTo>
                    <a:lnTo>
                      <a:pt x="293" y="1340"/>
                    </a:lnTo>
                    <a:lnTo>
                      <a:pt x="316" y="1340"/>
                    </a:lnTo>
                    <a:lnTo>
                      <a:pt x="334" y="1339"/>
                    </a:lnTo>
                    <a:lnTo>
                      <a:pt x="350" y="1338"/>
                    </a:lnTo>
                    <a:lnTo>
                      <a:pt x="363" y="1337"/>
                    </a:lnTo>
                    <a:lnTo>
                      <a:pt x="371" y="1336"/>
                    </a:lnTo>
                    <a:lnTo>
                      <a:pt x="373" y="133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13" name="Freeform 213"/>
              <p:cNvSpPr>
                <a:spLocks/>
              </p:cNvSpPr>
              <p:nvPr/>
            </p:nvSpPr>
            <p:spPr bwMode="auto">
              <a:xfrm>
                <a:off x="3348" y="3352"/>
                <a:ext cx="55" cy="62"/>
              </a:xfrm>
              <a:custGeom>
                <a:avLst/>
                <a:gdLst>
                  <a:gd name="T0" fmla="*/ 1 w 110"/>
                  <a:gd name="T1" fmla="*/ 1 h 123"/>
                  <a:gd name="T2" fmla="*/ 1 w 110"/>
                  <a:gd name="T3" fmla="*/ 1 h 123"/>
                  <a:gd name="T4" fmla="*/ 1 w 110"/>
                  <a:gd name="T5" fmla="*/ 1 h 123"/>
                  <a:gd name="T6" fmla="*/ 1 w 110"/>
                  <a:gd name="T7" fmla="*/ 1 h 123"/>
                  <a:gd name="T8" fmla="*/ 1 w 110"/>
                  <a:gd name="T9" fmla="*/ 1 h 123"/>
                  <a:gd name="T10" fmla="*/ 1 w 110"/>
                  <a:gd name="T11" fmla="*/ 1 h 123"/>
                  <a:gd name="T12" fmla="*/ 1 w 110"/>
                  <a:gd name="T13" fmla="*/ 1 h 123"/>
                  <a:gd name="T14" fmla="*/ 1 w 110"/>
                  <a:gd name="T15" fmla="*/ 1 h 123"/>
                  <a:gd name="T16" fmla="*/ 1 w 110"/>
                  <a:gd name="T17" fmla="*/ 1 h 123"/>
                  <a:gd name="T18" fmla="*/ 1 w 110"/>
                  <a:gd name="T19" fmla="*/ 1 h 123"/>
                  <a:gd name="T20" fmla="*/ 1 w 110"/>
                  <a:gd name="T21" fmla="*/ 1 h 123"/>
                  <a:gd name="T22" fmla="*/ 1 w 110"/>
                  <a:gd name="T23" fmla="*/ 1 h 123"/>
                  <a:gd name="T24" fmla="*/ 1 w 110"/>
                  <a:gd name="T25" fmla="*/ 0 h 123"/>
                  <a:gd name="T26" fmla="*/ 1 w 110"/>
                  <a:gd name="T27" fmla="*/ 1 h 123"/>
                  <a:gd name="T28" fmla="*/ 1 w 110"/>
                  <a:gd name="T29" fmla="*/ 1 h 123"/>
                  <a:gd name="T30" fmla="*/ 1 w 110"/>
                  <a:gd name="T31" fmla="*/ 1 h 123"/>
                  <a:gd name="T32" fmla="*/ 1 w 110"/>
                  <a:gd name="T33" fmla="*/ 1 h 123"/>
                  <a:gd name="T34" fmla="*/ 1 w 110"/>
                  <a:gd name="T35" fmla="*/ 1 h 123"/>
                  <a:gd name="T36" fmla="*/ 1 w 110"/>
                  <a:gd name="T37" fmla="*/ 1 h 123"/>
                  <a:gd name="T38" fmla="*/ 1 w 110"/>
                  <a:gd name="T39" fmla="*/ 1 h 123"/>
                  <a:gd name="T40" fmla="*/ 1 w 110"/>
                  <a:gd name="T41" fmla="*/ 1 h 123"/>
                  <a:gd name="T42" fmla="*/ 1 w 110"/>
                  <a:gd name="T43" fmla="*/ 1 h 123"/>
                  <a:gd name="T44" fmla="*/ 1 w 110"/>
                  <a:gd name="T45" fmla="*/ 1 h 123"/>
                  <a:gd name="T46" fmla="*/ 1 w 110"/>
                  <a:gd name="T47" fmla="*/ 1 h 123"/>
                  <a:gd name="T48" fmla="*/ 1 w 110"/>
                  <a:gd name="T49" fmla="*/ 1 h 123"/>
                  <a:gd name="T50" fmla="*/ 1 w 110"/>
                  <a:gd name="T51" fmla="*/ 1 h 123"/>
                  <a:gd name="T52" fmla="*/ 0 w 110"/>
                  <a:gd name="T53" fmla="*/ 1 h 123"/>
                  <a:gd name="T54" fmla="*/ 0 w 110"/>
                  <a:gd name="T55" fmla="*/ 1 h 123"/>
                  <a:gd name="T56" fmla="*/ 1 w 110"/>
                  <a:gd name="T57" fmla="*/ 1 h 123"/>
                  <a:gd name="T58" fmla="*/ 1 w 110"/>
                  <a:gd name="T59" fmla="*/ 1 h 123"/>
                  <a:gd name="T60" fmla="*/ 1 w 110"/>
                  <a:gd name="T61" fmla="*/ 1 h 123"/>
                  <a:gd name="T62" fmla="*/ 1 w 110"/>
                  <a:gd name="T63" fmla="*/ 1 h 123"/>
                  <a:gd name="T64" fmla="*/ 1 w 110"/>
                  <a:gd name="T65" fmla="*/ 1 h 123"/>
                  <a:gd name="T66" fmla="*/ 1 w 110"/>
                  <a:gd name="T67" fmla="*/ 1 h 123"/>
                  <a:gd name="T68" fmla="*/ 1 w 110"/>
                  <a:gd name="T69" fmla="*/ 1 h 123"/>
                  <a:gd name="T70" fmla="*/ 1 w 110"/>
                  <a:gd name="T71" fmla="*/ 1 h 123"/>
                  <a:gd name="T72" fmla="*/ 1 w 110"/>
                  <a:gd name="T73" fmla="*/ 1 h 123"/>
                  <a:gd name="T74" fmla="*/ 1 w 110"/>
                  <a:gd name="T75" fmla="*/ 1 h 123"/>
                  <a:gd name="T76" fmla="*/ 1 w 110"/>
                  <a:gd name="T77" fmla="*/ 1 h 123"/>
                  <a:gd name="T78" fmla="*/ 1 w 110"/>
                  <a:gd name="T79" fmla="*/ 1 h 123"/>
                  <a:gd name="T80" fmla="*/ 1 w 110"/>
                  <a:gd name="T81" fmla="*/ 1 h 123"/>
                  <a:gd name="T82" fmla="*/ 1 w 110"/>
                  <a:gd name="T83" fmla="*/ 1 h 123"/>
                  <a:gd name="T84" fmla="*/ 1 w 110"/>
                  <a:gd name="T85" fmla="*/ 1 h 123"/>
                  <a:gd name="T86" fmla="*/ 1 w 110"/>
                  <a:gd name="T87" fmla="*/ 1 h 123"/>
                  <a:gd name="T88" fmla="*/ 1 w 110"/>
                  <a:gd name="T89" fmla="*/ 1 h 123"/>
                  <a:gd name="T90" fmla="*/ 1 w 110"/>
                  <a:gd name="T91" fmla="*/ 1 h 123"/>
                  <a:gd name="T92" fmla="*/ 1 w 110"/>
                  <a:gd name="T93" fmla="*/ 1 h 123"/>
                  <a:gd name="T94" fmla="*/ 1 w 110"/>
                  <a:gd name="T95" fmla="*/ 1 h 123"/>
                  <a:gd name="T96" fmla="*/ 1 w 110"/>
                  <a:gd name="T97" fmla="*/ 1 h 12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0" h="123">
                    <a:moveTo>
                      <a:pt x="99" y="62"/>
                    </a:moveTo>
                    <a:lnTo>
                      <a:pt x="105" y="56"/>
                    </a:lnTo>
                    <a:lnTo>
                      <a:pt x="110" y="48"/>
                    </a:lnTo>
                    <a:lnTo>
                      <a:pt x="110" y="39"/>
                    </a:lnTo>
                    <a:lnTo>
                      <a:pt x="108" y="31"/>
                    </a:lnTo>
                    <a:lnTo>
                      <a:pt x="102" y="25"/>
                    </a:lnTo>
                    <a:lnTo>
                      <a:pt x="94" y="21"/>
                    </a:lnTo>
                    <a:lnTo>
                      <a:pt x="86" y="20"/>
                    </a:lnTo>
                    <a:lnTo>
                      <a:pt x="77" y="23"/>
                    </a:lnTo>
                    <a:lnTo>
                      <a:pt x="74" y="13"/>
                    </a:lnTo>
                    <a:lnTo>
                      <a:pt x="70" y="6"/>
                    </a:lnTo>
                    <a:lnTo>
                      <a:pt x="63" y="2"/>
                    </a:lnTo>
                    <a:lnTo>
                      <a:pt x="55" y="0"/>
                    </a:lnTo>
                    <a:lnTo>
                      <a:pt x="48" y="2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3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4"/>
                    </a:lnTo>
                    <a:lnTo>
                      <a:pt x="3" y="31"/>
                    </a:lnTo>
                    <a:lnTo>
                      <a:pt x="1" y="39"/>
                    </a:lnTo>
                    <a:lnTo>
                      <a:pt x="1" y="47"/>
                    </a:lnTo>
                    <a:lnTo>
                      <a:pt x="4" y="55"/>
                    </a:lnTo>
                    <a:lnTo>
                      <a:pt x="11" y="61"/>
                    </a:lnTo>
                    <a:lnTo>
                      <a:pt x="4" y="66"/>
                    </a:lnTo>
                    <a:lnTo>
                      <a:pt x="0" y="74"/>
                    </a:lnTo>
                    <a:lnTo>
                      <a:pt x="0" y="84"/>
                    </a:lnTo>
                    <a:lnTo>
                      <a:pt x="2" y="92"/>
                    </a:lnTo>
                    <a:lnTo>
                      <a:pt x="8" y="97"/>
                    </a:lnTo>
                    <a:lnTo>
                      <a:pt x="16" y="101"/>
                    </a:lnTo>
                    <a:lnTo>
                      <a:pt x="24" y="102"/>
                    </a:lnTo>
                    <a:lnTo>
                      <a:pt x="33" y="100"/>
                    </a:lnTo>
                    <a:lnTo>
                      <a:pt x="35" y="109"/>
                    </a:lnTo>
                    <a:lnTo>
                      <a:pt x="40" y="116"/>
                    </a:lnTo>
                    <a:lnTo>
                      <a:pt x="46" y="121"/>
                    </a:lnTo>
                    <a:lnTo>
                      <a:pt x="54" y="123"/>
                    </a:lnTo>
                    <a:lnTo>
                      <a:pt x="62" y="121"/>
                    </a:lnTo>
                    <a:lnTo>
                      <a:pt x="69" y="116"/>
                    </a:lnTo>
                    <a:lnTo>
                      <a:pt x="73" y="109"/>
                    </a:lnTo>
                    <a:lnTo>
                      <a:pt x="76" y="101"/>
                    </a:lnTo>
                    <a:lnTo>
                      <a:pt x="85" y="103"/>
                    </a:lnTo>
                    <a:lnTo>
                      <a:pt x="93" y="102"/>
                    </a:lnTo>
                    <a:lnTo>
                      <a:pt x="101" y="99"/>
                    </a:lnTo>
                    <a:lnTo>
                      <a:pt x="107" y="93"/>
                    </a:lnTo>
                    <a:lnTo>
                      <a:pt x="109" y="85"/>
                    </a:lnTo>
                    <a:lnTo>
                      <a:pt x="109" y="77"/>
                    </a:lnTo>
                    <a:lnTo>
                      <a:pt x="105" y="69"/>
                    </a:lnTo>
                    <a:lnTo>
                      <a:pt x="99" y="6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14" name="Freeform 214"/>
              <p:cNvSpPr>
                <a:spLocks/>
              </p:cNvSpPr>
              <p:nvPr/>
            </p:nvSpPr>
            <p:spPr bwMode="auto">
              <a:xfrm>
                <a:off x="3367" y="3375"/>
                <a:ext cx="16" cy="16"/>
              </a:xfrm>
              <a:custGeom>
                <a:avLst/>
                <a:gdLst>
                  <a:gd name="T0" fmla="*/ 1 w 31"/>
                  <a:gd name="T1" fmla="*/ 0 h 33"/>
                  <a:gd name="T2" fmla="*/ 1 w 31"/>
                  <a:gd name="T3" fmla="*/ 0 h 33"/>
                  <a:gd name="T4" fmla="*/ 1 w 31"/>
                  <a:gd name="T5" fmla="*/ 0 h 33"/>
                  <a:gd name="T6" fmla="*/ 1 w 31"/>
                  <a:gd name="T7" fmla="*/ 0 h 33"/>
                  <a:gd name="T8" fmla="*/ 0 w 31"/>
                  <a:gd name="T9" fmla="*/ 0 h 33"/>
                  <a:gd name="T10" fmla="*/ 1 w 31"/>
                  <a:gd name="T11" fmla="*/ 0 h 33"/>
                  <a:gd name="T12" fmla="*/ 1 w 31"/>
                  <a:gd name="T13" fmla="*/ 0 h 33"/>
                  <a:gd name="T14" fmla="*/ 1 w 31"/>
                  <a:gd name="T15" fmla="*/ 0 h 33"/>
                  <a:gd name="T16" fmla="*/ 1 w 31"/>
                  <a:gd name="T17" fmla="*/ 0 h 33"/>
                  <a:gd name="T18" fmla="*/ 1 w 31"/>
                  <a:gd name="T19" fmla="*/ 0 h 33"/>
                  <a:gd name="T20" fmla="*/ 1 w 31"/>
                  <a:gd name="T21" fmla="*/ 0 h 33"/>
                  <a:gd name="T22" fmla="*/ 1 w 31"/>
                  <a:gd name="T23" fmla="*/ 0 h 33"/>
                  <a:gd name="T24" fmla="*/ 1 w 31"/>
                  <a:gd name="T25" fmla="*/ 0 h 33"/>
                  <a:gd name="T26" fmla="*/ 1 w 31"/>
                  <a:gd name="T27" fmla="*/ 0 h 33"/>
                  <a:gd name="T28" fmla="*/ 1 w 31"/>
                  <a:gd name="T29" fmla="*/ 0 h 33"/>
                  <a:gd name="T30" fmla="*/ 1 w 31"/>
                  <a:gd name="T31" fmla="*/ 0 h 33"/>
                  <a:gd name="T32" fmla="*/ 1 w 31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9" y="32"/>
                    </a:lnTo>
                    <a:lnTo>
                      <a:pt x="4" y="28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2" y="32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15" name="Freeform 215"/>
              <p:cNvSpPr>
                <a:spLocks/>
              </p:cNvSpPr>
              <p:nvPr/>
            </p:nvSpPr>
            <p:spPr bwMode="auto">
              <a:xfrm>
                <a:off x="2828" y="3366"/>
                <a:ext cx="56" cy="61"/>
              </a:xfrm>
              <a:custGeom>
                <a:avLst/>
                <a:gdLst>
                  <a:gd name="T0" fmla="*/ 1 w 111"/>
                  <a:gd name="T1" fmla="*/ 1 h 122"/>
                  <a:gd name="T2" fmla="*/ 1 w 111"/>
                  <a:gd name="T3" fmla="*/ 1 h 122"/>
                  <a:gd name="T4" fmla="*/ 1 w 111"/>
                  <a:gd name="T5" fmla="*/ 1 h 122"/>
                  <a:gd name="T6" fmla="*/ 1 w 111"/>
                  <a:gd name="T7" fmla="*/ 1 h 122"/>
                  <a:gd name="T8" fmla="*/ 1 w 111"/>
                  <a:gd name="T9" fmla="*/ 1 h 122"/>
                  <a:gd name="T10" fmla="*/ 1 w 111"/>
                  <a:gd name="T11" fmla="*/ 1 h 122"/>
                  <a:gd name="T12" fmla="*/ 1 w 111"/>
                  <a:gd name="T13" fmla="*/ 1 h 122"/>
                  <a:gd name="T14" fmla="*/ 1 w 111"/>
                  <a:gd name="T15" fmla="*/ 1 h 122"/>
                  <a:gd name="T16" fmla="*/ 1 w 111"/>
                  <a:gd name="T17" fmla="*/ 1 h 122"/>
                  <a:gd name="T18" fmla="*/ 1 w 111"/>
                  <a:gd name="T19" fmla="*/ 1 h 122"/>
                  <a:gd name="T20" fmla="*/ 1 w 111"/>
                  <a:gd name="T21" fmla="*/ 1 h 122"/>
                  <a:gd name="T22" fmla="*/ 1 w 111"/>
                  <a:gd name="T23" fmla="*/ 1 h 122"/>
                  <a:gd name="T24" fmla="*/ 1 w 111"/>
                  <a:gd name="T25" fmla="*/ 0 h 122"/>
                  <a:gd name="T26" fmla="*/ 1 w 111"/>
                  <a:gd name="T27" fmla="*/ 1 h 122"/>
                  <a:gd name="T28" fmla="*/ 1 w 111"/>
                  <a:gd name="T29" fmla="*/ 1 h 122"/>
                  <a:gd name="T30" fmla="*/ 1 w 111"/>
                  <a:gd name="T31" fmla="*/ 1 h 122"/>
                  <a:gd name="T32" fmla="*/ 1 w 111"/>
                  <a:gd name="T33" fmla="*/ 1 h 122"/>
                  <a:gd name="T34" fmla="*/ 1 w 111"/>
                  <a:gd name="T35" fmla="*/ 1 h 122"/>
                  <a:gd name="T36" fmla="*/ 1 w 111"/>
                  <a:gd name="T37" fmla="*/ 1 h 122"/>
                  <a:gd name="T38" fmla="*/ 1 w 111"/>
                  <a:gd name="T39" fmla="*/ 1 h 122"/>
                  <a:gd name="T40" fmla="*/ 1 w 111"/>
                  <a:gd name="T41" fmla="*/ 1 h 122"/>
                  <a:gd name="T42" fmla="*/ 1 w 111"/>
                  <a:gd name="T43" fmla="*/ 1 h 122"/>
                  <a:gd name="T44" fmla="*/ 1 w 111"/>
                  <a:gd name="T45" fmla="*/ 1 h 122"/>
                  <a:gd name="T46" fmla="*/ 1 w 111"/>
                  <a:gd name="T47" fmla="*/ 1 h 122"/>
                  <a:gd name="T48" fmla="*/ 1 w 111"/>
                  <a:gd name="T49" fmla="*/ 1 h 122"/>
                  <a:gd name="T50" fmla="*/ 1 w 111"/>
                  <a:gd name="T51" fmla="*/ 1 h 122"/>
                  <a:gd name="T52" fmla="*/ 1 w 111"/>
                  <a:gd name="T53" fmla="*/ 1 h 122"/>
                  <a:gd name="T54" fmla="*/ 0 w 111"/>
                  <a:gd name="T55" fmla="*/ 1 h 122"/>
                  <a:gd name="T56" fmla="*/ 1 w 111"/>
                  <a:gd name="T57" fmla="*/ 1 h 122"/>
                  <a:gd name="T58" fmla="*/ 1 w 111"/>
                  <a:gd name="T59" fmla="*/ 1 h 122"/>
                  <a:gd name="T60" fmla="*/ 1 w 111"/>
                  <a:gd name="T61" fmla="*/ 1 h 122"/>
                  <a:gd name="T62" fmla="*/ 1 w 111"/>
                  <a:gd name="T63" fmla="*/ 1 h 122"/>
                  <a:gd name="T64" fmla="*/ 1 w 111"/>
                  <a:gd name="T65" fmla="*/ 1 h 122"/>
                  <a:gd name="T66" fmla="*/ 1 w 111"/>
                  <a:gd name="T67" fmla="*/ 1 h 122"/>
                  <a:gd name="T68" fmla="*/ 1 w 111"/>
                  <a:gd name="T69" fmla="*/ 1 h 122"/>
                  <a:gd name="T70" fmla="*/ 1 w 111"/>
                  <a:gd name="T71" fmla="*/ 1 h 122"/>
                  <a:gd name="T72" fmla="*/ 1 w 111"/>
                  <a:gd name="T73" fmla="*/ 1 h 122"/>
                  <a:gd name="T74" fmla="*/ 1 w 111"/>
                  <a:gd name="T75" fmla="*/ 1 h 122"/>
                  <a:gd name="T76" fmla="*/ 1 w 111"/>
                  <a:gd name="T77" fmla="*/ 1 h 122"/>
                  <a:gd name="T78" fmla="*/ 1 w 111"/>
                  <a:gd name="T79" fmla="*/ 1 h 122"/>
                  <a:gd name="T80" fmla="*/ 1 w 111"/>
                  <a:gd name="T81" fmla="*/ 1 h 122"/>
                  <a:gd name="T82" fmla="*/ 1 w 111"/>
                  <a:gd name="T83" fmla="*/ 1 h 122"/>
                  <a:gd name="T84" fmla="*/ 1 w 111"/>
                  <a:gd name="T85" fmla="*/ 1 h 122"/>
                  <a:gd name="T86" fmla="*/ 1 w 111"/>
                  <a:gd name="T87" fmla="*/ 1 h 122"/>
                  <a:gd name="T88" fmla="*/ 1 w 111"/>
                  <a:gd name="T89" fmla="*/ 1 h 122"/>
                  <a:gd name="T90" fmla="*/ 1 w 111"/>
                  <a:gd name="T91" fmla="*/ 1 h 122"/>
                  <a:gd name="T92" fmla="*/ 1 w 111"/>
                  <a:gd name="T93" fmla="*/ 1 h 122"/>
                  <a:gd name="T94" fmla="*/ 1 w 111"/>
                  <a:gd name="T95" fmla="*/ 1 h 122"/>
                  <a:gd name="T96" fmla="*/ 1 w 111"/>
                  <a:gd name="T97" fmla="*/ 1 h 12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1" h="122">
                    <a:moveTo>
                      <a:pt x="101" y="61"/>
                    </a:moveTo>
                    <a:lnTo>
                      <a:pt x="108" y="55"/>
                    </a:lnTo>
                    <a:lnTo>
                      <a:pt x="111" y="47"/>
                    </a:lnTo>
                    <a:lnTo>
                      <a:pt x="111" y="39"/>
                    </a:lnTo>
                    <a:lnTo>
                      <a:pt x="109" y="31"/>
                    </a:lnTo>
                    <a:lnTo>
                      <a:pt x="103" y="24"/>
                    </a:lnTo>
                    <a:lnTo>
                      <a:pt x="96" y="21"/>
                    </a:lnTo>
                    <a:lnTo>
                      <a:pt x="88" y="20"/>
                    </a:lnTo>
                    <a:lnTo>
                      <a:pt x="79" y="22"/>
                    </a:lnTo>
                    <a:lnTo>
                      <a:pt x="77" y="13"/>
                    </a:lnTo>
                    <a:lnTo>
                      <a:pt x="71" y="6"/>
                    </a:lnTo>
                    <a:lnTo>
                      <a:pt x="64" y="1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1" y="6"/>
                    </a:lnTo>
                    <a:lnTo>
                      <a:pt x="36" y="13"/>
                    </a:lnTo>
                    <a:lnTo>
                      <a:pt x="34" y="22"/>
                    </a:lnTo>
                    <a:lnTo>
                      <a:pt x="25" y="20"/>
                    </a:lnTo>
                    <a:lnTo>
                      <a:pt x="17" y="20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1" y="38"/>
                    </a:lnTo>
                    <a:lnTo>
                      <a:pt x="1" y="46"/>
                    </a:lnTo>
                    <a:lnTo>
                      <a:pt x="4" y="54"/>
                    </a:lnTo>
                    <a:lnTo>
                      <a:pt x="11" y="60"/>
                    </a:lnTo>
                    <a:lnTo>
                      <a:pt x="4" y="66"/>
                    </a:lnTo>
                    <a:lnTo>
                      <a:pt x="1" y="74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8" y="98"/>
                    </a:lnTo>
                    <a:lnTo>
                      <a:pt x="16" y="102"/>
                    </a:lnTo>
                    <a:lnTo>
                      <a:pt x="24" y="102"/>
                    </a:lnTo>
                    <a:lnTo>
                      <a:pt x="33" y="99"/>
                    </a:lnTo>
                    <a:lnTo>
                      <a:pt x="35" y="108"/>
                    </a:lnTo>
                    <a:lnTo>
                      <a:pt x="40" y="115"/>
                    </a:lnTo>
                    <a:lnTo>
                      <a:pt x="47" y="120"/>
                    </a:lnTo>
                    <a:lnTo>
                      <a:pt x="55" y="122"/>
                    </a:lnTo>
                    <a:lnTo>
                      <a:pt x="63" y="120"/>
                    </a:lnTo>
                    <a:lnTo>
                      <a:pt x="70" y="115"/>
                    </a:lnTo>
                    <a:lnTo>
                      <a:pt x="76" y="108"/>
                    </a:lnTo>
                    <a:lnTo>
                      <a:pt x="78" y="100"/>
                    </a:lnTo>
                    <a:lnTo>
                      <a:pt x="87" y="103"/>
                    </a:lnTo>
                    <a:lnTo>
                      <a:pt x="95" y="102"/>
                    </a:lnTo>
                    <a:lnTo>
                      <a:pt x="103" y="98"/>
                    </a:lnTo>
                    <a:lnTo>
                      <a:pt x="109" y="92"/>
                    </a:lnTo>
                    <a:lnTo>
                      <a:pt x="111" y="84"/>
                    </a:lnTo>
                    <a:lnTo>
                      <a:pt x="110" y="76"/>
                    </a:lnTo>
                    <a:lnTo>
                      <a:pt x="107" y="68"/>
                    </a:lnTo>
                    <a:lnTo>
                      <a:pt x="101" y="6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16" name="Freeform 216"/>
              <p:cNvSpPr>
                <a:spLocks/>
              </p:cNvSpPr>
              <p:nvPr/>
            </p:nvSpPr>
            <p:spPr bwMode="auto">
              <a:xfrm>
                <a:off x="2847" y="3388"/>
                <a:ext cx="16" cy="16"/>
              </a:xfrm>
              <a:custGeom>
                <a:avLst/>
                <a:gdLst>
                  <a:gd name="T0" fmla="*/ 1 w 32"/>
                  <a:gd name="T1" fmla="*/ 1 h 32"/>
                  <a:gd name="T2" fmla="*/ 1 w 32"/>
                  <a:gd name="T3" fmla="*/ 1 h 32"/>
                  <a:gd name="T4" fmla="*/ 1 w 32"/>
                  <a:gd name="T5" fmla="*/ 1 h 32"/>
                  <a:gd name="T6" fmla="*/ 1 w 32"/>
                  <a:gd name="T7" fmla="*/ 1 h 32"/>
                  <a:gd name="T8" fmla="*/ 0 w 32"/>
                  <a:gd name="T9" fmla="*/ 1 h 32"/>
                  <a:gd name="T10" fmla="*/ 1 w 32"/>
                  <a:gd name="T11" fmla="*/ 1 h 32"/>
                  <a:gd name="T12" fmla="*/ 1 w 32"/>
                  <a:gd name="T13" fmla="*/ 1 h 32"/>
                  <a:gd name="T14" fmla="*/ 1 w 32"/>
                  <a:gd name="T15" fmla="*/ 1 h 32"/>
                  <a:gd name="T16" fmla="*/ 1 w 32"/>
                  <a:gd name="T17" fmla="*/ 0 h 32"/>
                  <a:gd name="T18" fmla="*/ 1 w 32"/>
                  <a:gd name="T19" fmla="*/ 1 h 32"/>
                  <a:gd name="T20" fmla="*/ 1 w 32"/>
                  <a:gd name="T21" fmla="*/ 1 h 32"/>
                  <a:gd name="T22" fmla="*/ 1 w 32"/>
                  <a:gd name="T23" fmla="*/ 1 h 32"/>
                  <a:gd name="T24" fmla="*/ 1 w 32"/>
                  <a:gd name="T25" fmla="*/ 1 h 32"/>
                  <a:gd name="T26" fmla="*/ 1 w 32"/>
                  <a:gd name="T27" fmla="*/ 1 h 32"/>
                  <a:gd name="T28" fmla="*/ 1 w 32"/>
                  <a:gd name="T29" fmla="*/ 1 h 32"/>
                  <a:gd name="T30" fmla="*/ 1 w 32"/>
                  <a:gd name="T31" fmla="*/ 1 h 32"/>
                  <a:gd name="T32" fmla="*/ 1 w 32"/>
                  <a:gd name="T33" fmla="*/ 1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lnTo>
                      <a:pt x="9" y="31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7" y="5"/>
                    </a:lnTo>
                    <a:lnTo>
                      <a:pt x="31" y="9"/>
                    </a:lnTo>
                    <a:lnTo>
                      <a:pt x="32" y="16"/>
                    </a:lnTo>
                    <a:lnTo>
                      <a:pt x="31" y="23"/>
                    </a:lnTo>
                    <a:lnTo>
                      <a:pt x="27" y="28"/>
                    </a:lnTo>
                    <a:lnTo>
                      <a:pt x="23" y="31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17" name="Freeform 217"/>
              <p:cNvSpPr>
                <a:spLocks/>
              </p:cNvSpPr>
              <p:nvPr/>
            </p:nvSpPr>
            <p:spPr bwMode="auto">
              <a:xfrm>
                <a:off x="2862" y="2353"/>
                <a:ext cx="68" cy="74"/>
              </a:xfrm>
              <a:custGeom>
                <a:avLst/>
                <a:gdLst>
                  <a:gd name="T0" fmla="*/ 1 w 136"/>
                  <a:gd name="T1" fmla="*/ 0 h 149"/>
                  <a:gd name="T2" fmla="*/ 1 w 136"/>
                  <a:gd name="T3" fmla="*/ 0 h 149"/>
                  <a:gd name="T4" fmla="*/ 1 w 136"/>
                  <a:gd name="T5" fmla="*/ 0 h 149"/>
                  <a:gd name="T6" fmla="*/ 1 w 136"/>
                  <a:gd name="T7" fmla="*/ 0 h 149"/>
                  <a:gd name="T8" fmla="*/ 1 w 136"/>
                  <a:gd name="T9" fmla="*/ 0 h 149"/>
                  <a:gd name="T10" fmla="*/ 1 w 136"/>
                  <a:gd name="T11" fmla="*/ 0 h 149"/>
                  <a:gd name="T12" fmla="*/ 1 w 136"/>
                  <a:gd name="T13" fmla="*/ 0 h 149"/>
                  <a:gd name="T14" fmla="*/ 1 w 136"/>
                  <a:gd name="T15" fmla="*/ 0 h 149"/>
                  <a:gd name="T16" fmla="*/ 1 w 136"/>
                  <a:gd name="T17" fmla="*/ 0 h 149"/>
                  <a:gd name="T18" fmla="*/ 1 w 136"/>
                  <a:gd name="T19" fmla="*/ 0 h 149"/>
                  <a:gd name="T20" fmla="*/ 1 w 136"/>
                  <a:gd name="T21" fmla="*/ 0 h 149"/>
                  <a:gd name="T22" fmla="*/ 1 w 136"/>
                  <a:gd name="T23" fmla="*/ 0 h 149"/>
                  <a:gd name="T24" fmla="*/ 1 w 136"/>
                  <a:gd name="T25" fmla="*/ 0 h 149"/>
                  <a:gd name="T26" fmla="*/ 1 w 136"/>
                  <a:gd name="T27" fmla="*/ 0 h 149"/>
                  <a:gd name="T28" fmla="*/ 0 w 136"/>
                  <a:gd name="T29" fmla="*/ 0 h 149"/>
                  <a:gd name="T30" fmla="*/ 1 w 136"/>
                  <a:gd name="T31" fmla="*/ 0 h 149"/>
                  <a:gd name="T32" fmla="*/ 1 w 136"/>
                  <a:gd name="T33" fmla="*/ 0 h 149"/>
                  <a:gd name="T34" fmla="*/ 0 w 136"/>
                  <a:gd name="T35" fmla="*/ 0 h 149"/>
                  <a:gd name="T36" fmla="*/ 1 w 136"/>
                  <a:gd name="T37" fmla="*/ 0 h 149"/>
                  <a:gd name="T38" fmla="*/ 1 w 136"/>
                  <a:gd name="T39" fmla="*/ 0 h 149"/>
                  <a:gd name="T40" fmla="*/ 1 w 136"/>
                  <a:gd name="T41" fmla="*/ 0 h 149"/>
                  <a:gd name="T42" fmla="*/ 1 w 136"/>
                  <a:gd name="T43" fmla="*/ 0 h 149"/>
                  <a:gd name="T44" fmla="*/ 1 w 136"/>
                  <a:gd name="T45" fmla="*/ 0 h 149"/>
                  <a:gd name="T46" fmla="*/ 1 w 136"/>
                  <a:gd name="T47" fmla="*/ 0 h 149"/>
                  <a:gd name="T48" fmla="*/ 1 w 136"/>
                  <a:gd name="T49" fmla="*/ 0 h 149"/>
                  <a:gd name="T50" fmla="*/ 1 w 136"/>
                  <a:gd name="T51" fmla="*/ 0 h 149"/>
                  <a:gd name="T52" fmla="*/ 1 w 136"/>
                  <a:gd name="T53" fmla="*/ 0 h 149"/>
                  <a:gd name="T54" fmla="*/ 1 w 136"/>
                  <a:gd name="T55" fmla="*/ 0 h 149"/>
                  <a:gd name="T56" fmla="*/ 1 w 136"/>
                  <a:gd name="T57" fmla="*/ 0 h 149"/>
                  <a:gd name="T58" fmla="*/ 1 w 136"/>
                  <a:gd name="T59" fmla="*/ 0 h 149"/>
                  <a:gd name="T60" fmla="*/ 1 w 136"/>
                  <a:gd name="T61" fmla="*/ 0 h 149"/>
                  <a:gd name="T62" fmla="*/ 1 w 136"/>
                  <a:gd name="T63" fmla="*/ 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9">
                    <a:moveTo>
                      <a:pt x="123" y="75"/>
                    </a:moveTo>
                    <a:lnTo>
                      <a:pt x="131" y="67"/>
                    </a:lnTo>
                    <a:lnTo>
                      <a:pt x="135" y="58"/>
                    </a:lnTo>
                    <a:lnTo>
                      <a:pt x="136" y="47"/>
                    </a:lnTo>
                    <a:lnTo>
                      <a:pt x="133" y="38"/>
                    </a:lnTo>
                    <a:lnTo>
                      <a:pt x="129" y="34"/>
                    </a:lnTo>
                    <a:lnTo>
                      <a:pt x="126" y="30"/>
                    </a:lnTo>
                    <a:lnTo>
                      <a:pt x="121" y="28"/>
                    </a:lnTo>
                    <a:lnTo>
                      <a:pt x="117" y="26"/>
                    </a:lnTo>
                    <a:lnTo>
                      <a:pt x="112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96" y="28"/>
                    </a:lnTo>
                    <a:lnTo>
                      <a:pt x="94" y="18"/>
                    </a:lnTo>
                    <a:lnTo>
                      <a:pt x="88" y="8"/>
                    </a:lnTo>
                    <a:lnTo>
                      <a:pt x="79" y="3"/>
                    </a:lnTo>
                    <a:lnTo>
                      <a:pt x="68" y="0"/>
                    </a:lnTo>
                    <a:lnTo>
                      <a:pt x="58" y="3"/>
                    </a:lnTo>
                    <a:lnTo>
                      <a:pt x="50" y="8"/>
                    </a:lnTo>
                    <a:lnTo>
                      <a:pt x="44" y="16"/>
                    </a:lnTo>
                    <a:lnTo>
                      <a:pt x="42" y="27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5" y="24"/>
                    </a:lnTo>
                    <a:lnTo>
                      <a:pt x="20" y="24"/>
                    </a:lnTo>
                    <a:lnTo>
                      <a:pt x="15" y="27"/>
                    </a:lnTo>
                    <a:lnTo>
                      <a:pt x="11" y="29"/>
                    </a:lnTo>
                    <a:lnTo>
                      <a:pt x="7" y="32"/>
                    </a:lnTo>
                    <a:lnTo>
                      <a:pt x="4" y="37"/>
                    </a:lnTo>
                    <a:lnTo>
                      <a:pt x="0" y="46"/>
                    </a:lnTo>
                    <a:lnTo>
                      <a:pt x="2" y="57"/>
                    </a:lnTo>
                    <a:lnTo>
                      <a:pt x="6" y="66"/>
                    </a:lnTo>
                    <a:lnTo>
                      <a:pt x="13" y="74"/>
                    </a:lnTo>
                    <a:lnTo>
                      <a:pt x="5" y="81"/>
                    </a:lnTo>
                    <a:lnTo>
                      <a:pt x="0" y="90"/>
                    </a:lnTo>
                    <a:lnTo>
                      <a:pt x="0" y="100"/>
                    </a:lnTo>
                    <a:lnTo>
                      <a:pt x="4" y="111"/>
                    </a:lnTo>
                    <a:lnTo>
                      <a:pt x="7" y="115"/>
                    </a:lnTo>
                    <a:lnTo>
                      <a:pt x="11" y="119"/>
                    </a:lnTo>
                    <a:lnTo>
                      <a:pt x="14" y="121"/>
                    </a:lnTo>
                    <a:lnTo>
                      <a:pt x="19" y="122"/>
                    </a:lnTo>
                    <a:lnTo>
                      <a:pt x="25" y="123"/>
                    </a:lnTo>
                    <a:lnTo>
                      <a:pt x="29" y="123"/>
                    </a:lnTo>
                    <a:lnTo>
                      <a:pt x="34" y="122"/>
                    </a:lnTo>
                    <a:lnTo>
                      <a:pt x="40" y="121"/>
                    </a:lnTo>
                    <a:lnTo>
                      <a:pt x="42" y="132"/>
                    </a:lnTo>
                    <a:lnTo>
                      <a:pt x="49" y="141"/>
                    </a:lnTo>
                    <a:lnTo>
                      <a:pt x="57" y="147"/>
                    </a:lnTo>
                    <a:lnTo>
                      <a:pt x="67" y="149"/>
                    </a:lnTo>
                    <a:lnTo>
                      <a:pt x="78" y="147"/>
                    </a:lnTo>
                    <a:lnTo>
                      <a:pt x="86" y="141"/>
                    </a:lnTo>
                    <a:lnTo>
                      <a:pt x="91" y="133"/>
                    </a:lnTo>
                    <a:lnTo>
                      <a:pt x="94" y="122"/>
                    </a:lnTo>
                    <a:lnTo>
                      <a:pt x="100" y="123"/>
                    </a:lnTo>
                    <a:lnTo>
                      <a:pt x="105" y="125"/>
                    </a:lnTo>
                    <a:lnTo>
                      <a:pt x="111" y="125"/>
                    </a:lnTo>
                    <a:lnTo>
                      <a:pt x="116" y="123"/>
                    </a:lnTo>
                    <a:lnTo>
                      <a:pt x="120" y="122"/>
                    </a:lnTo>
                    <a:lnTo>
                      <a:pt x="125" y="120"/>
                    </a:lnTo>
                    <a:lnTo>
                      <a:pt x="128" y="117"/>
                    </a:lnTo>
                    <a:lnTo>
                      <a:pt x="132" y="112"/>
                    </a:lnTo>
                    <a:lnTo>
                      <a:pt x="135" y="103"/>
                    </a:lnTo>
                    <a:lnTo>
                      <a:pt x="134" y="92"/>
                    </a:lnTo>
                    <a:lnTo>
                      <a:pt x="129" y="83"/>
                    </a:lnTo>
                    <a:lnTo>
                      <a:pt x="123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18" name="Freeform 218"/>
              <p:cNvSpPr>
                <a:spLocks/>
              </p:cNvSpPr>
              <p:nvPr/>
            </p:nvSpPr>
            <p:spPr bwMode="auto">
              <a:xfrm>
                <a:off x="2885" y="2380"/>
                <a:ext cx="20" cy="20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0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1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11" y="38"/>
                    </a:lnTo>
                    <a:lnTo>
                      <a:pt x="5" y="34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33" y="6"/>
                    </a:lnTo>
                    <a:lnTo>
                      <a:pt x="38" y="12"/>
                    </a:lnTo>
                    <a:lnTo>
                      <a:pt x="39" y="20"/>
                    </a:lnTo>
                    <a:lnTo>
                      <a:pt x="38" y="27"/>
                    </a:lnTo>
                    <a:lnTo>
                      <a:pt x="33" y="34"/>
                    </a:lnTo>
                    <a:lnTo>
                      <a:pt x="26" y="38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19" name="Freeform 219"/>
              <p:cNvSpPr>
                <a:spLocks/>
              </p:cNvSpPr>
              <p:nvPr/>
            </p:nvSpPr>
            <p:spPr bwMode="auto">
              <a:xfrm>
                <a:off x="3744" y="3196"/>
                <a:ext cx="64" cy="90"/>
              </a:xfrm>
              <a:custGeom>
                <a:avLst/>
                <a:gdLst>
                  <a:gd name="T0" fmla="*/ 0 w 129"/>
                  <a:gd name="T1" fmla="*/ 0 h 181"/>
                  <a:gd name="T2" fmla="*/ 0 w 129"/>
                  <a:gd name="T3" fmla="*/ 0 h 181"/>
                  <a:gd name="T4" fmla="*/ 0 w 129"/>
                  <a:gd name="T5" fmla="*/ 0 h 181"/>
                  <a:gd name="T6" fmla="*/ 0 w 129"/>
                  <a:gd name="T7" fmla="*/ 0 h 181"/>
                  <a:gd name="T8" fmla="*/ 0 w 129"/>
                  <a:gd name="T9" fmla="*/ 0 h 181"/>
                  <a:gd name="T10" fmla="*/ 0 w 129"/>
                  <a:gd name="T11" fmla="*/ 0 h 181"/>
                  <a:gd name="T12" fmla="*/ 0 w 129"/>
                  <a:gd name="T13" fmla="*/ 0 h 181"/>
                  <a:gd name="T14" fmla="*/ 0 w 129"/>
                  <a:gd name="T15" fmla="*/ 0 h 181"/>
                  <a:gd name="T16" fmla="*/ 0 w 129"/>
                  <a:gd name="T17" fmla="*/ 0 h 181"/>
                  <a:gd name="T18" fmla="*/ 0 w 129"/>
                  <a:gd name="T19" fmla="*/ 0 h 181"/>
                  <a:gd name="T20" fmla="*/ 0 w 129"/>
                  <a:gd name="T21" fmla="*/ 0 h 181"/>
                  <a:gd name="T22" fmla="*/ 0 w 129"/>
                  <a:gd name="T23" fmla="*/ 0 h 181"/>
                  <a:gd name="T24" fmla="*/ 0 w 129"/>
                  <a:gd name="T25" fmla="*/ 0 h 181"/>
                  <a:gd name="T26" fmla="*/ 0 w 129"/>
                  <a:gd name="T27" fmla="*/ 0 h 181"/>
                  <a:gd name="T28" fmla="*/ 0 w 129"/>
                  <a:gd name="T29" fmla="*/ 0 h 181"/>
                  <a:gd name="T30" fmla="*/ 0 w 129"/>
                  <a:gd name="T31" fmla="*/ 0 h 181"/>
                  <a:gd name="T32" fmla="*/ 0 w 129"/>
                  <a:gd name="T33" fmla="*/ 0 h 181"/>
                  <a:gd name="T34" fmla="*/ 0 w 129"/>
                  <a:gd name="T35" fmla="*/ 0 h 181"/>
                  <a:gd name="T36" fmla="*/ 0 w 129"/>
                  <a:gd name="T37" fmla="*/ 0 h 181"/>
                  <a:gd name="T38" fmla="*/ 0 w 129"/>
                  <a:gd name="T39" fmla="*/ 0 h 181"/>
                  <a:gd name="T40" fmla="*/ 0 w 129"/>
                  <a:gd name="T41" fmla="*/ 0 h 181"/>
                  <a:gd name="T42" fmla="*/ 0 w 129"/>
                  <a:gd name="T43" fmla="*/ 0 h 181"/>
                  <a:gd name="T44" fmla="*/ 0 w 129"/>
                  <a:gd name="T45" fmla="*/ 0 h 181"/>
                  <a:gd name="T46" fmla="*/ 0 w 129"/>
                  <a:gd name="T47" fmla="*/ 0 h 181"/>
                  <a:gd name="T48" fmla="*/ 0 w 129"/>
                  <a:gd name="T49" fmla="*/ 0 h 1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9" h="181">
                    <a:moveTo>
                      <a:pt x="0" y="181"/>
                    </a:moveTo>
                    <a:lnTo>
                      <a:pt x="25" y="172"/>
                    </a:lnTo>
                    <a:lnTo>
                      <a:pt x="52" y="158"/>
                    </a:lnTo>
                    <a:lnTo>
                      <a:pt x="76" y="141"/>
                    </a:lnTo>
                    <a:lnTo>
                      <a:pt x="97" y="120"/>
                    </a:lnTo>
                    <a:lnTo>
                      <a:pt x="114" y="98"/>
                    </a:lnTo>
                    <a:lnTo>
                      <a:pt x="124" y="74"/>
                    </a:lnTo>
                    <a:lnTo>
                      <a:pt x="129" y="50"/>
                    </a:lnTo>
                    <a:lnTo>
                      <a:pt x="124" y="26"/>
                    </a:lnTo>
                    <a:lnTo>
                      <a:pt x="114" y="8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72" y="8"/>
                    </a:lnTo>
                    <a:lnTo>
                      <a:pt x="61" y="21"/>
                    </a:lnTo>
                    <a:lnTo>
                      <a:pt x="53" y="38"/>
                    </a:lnTo>
                    <a:lnTo>
                      <a:pt x="49" y="58"/>
                    </a:lnTo>
                    <a:lnTo>
                      <a:pt x="52" y="79"/>
                    </a:lnTo>
                    <a:lnTo>
                      <a:pt x="54" y="95"/>
                    </a:lnTo>
                    <a:lnTo>
                      <a:pt x="49" y="113"/>
                    </a:lnTo>
                    <a:lnTo>
                      <a:pt x="41" y="129"/>
                    </a:lnTo>
                    <a:lnTo>
                      <a:pt x="31" y="145"/>
                    </a:lnTo>
                    <a:lnTo>
                      <a:pt x="19" y="160"/>
                    </a:lnTo>
                    <a:lnTo>
                      <a:pt x="10" y="171"/>
                    </a:lnTo>
                    <a:lnTo>
                      <a:pt x="2" y="179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20" name="Freeform 220"/>
              <p:cNvSpPr>
                <a:spLocks/>
              </p:cNvSpPr>
              <p:nvPr/>
            </p:nvSpPr>
            <p:spPr bwMode="auto">
              <a:xfrm>
                <a:off x="3713" y="3180"/>
                <a:ext cx="45" cy="103"/>
              </a:xfrm>
              <a:custGeom>
                <a:avLst/>
                <a:gdLst>
                  <a:gd name="T0" fmla="*/ 1 w 90"/>
                  <a:gd name="T1" fmla="*/ 1 h 206"/>
                  <a:gd name="T2" fmla="*/ 1 w 90"/>
                  <a:gd name="T3" fmla="*/ 1 h 206"/>
                  <a:gd name="T4" fmla="*/ 1 w 90"/>
                  <a:gd name="T5" fmla="*/ 1 h 206"/>
                  <a:gd name="T6" fmla="*/ 1 w 90"/>
                  <a:gd name="T7" fmla="*/ 1 h 206"/>
                  <a:gd name="T8" fmla="*/ 1 w 90"/>
                  <a:gd name="T9" fmla="*/ 1 h 206"/>
                  <a:gd name="T10" fmla="*/ 1 w 90"/>
                  <a:gd name="T11" fmla="*/ 1 h 206"/>
                  <a:gd name="T12" fmla="*/ 1 w 90"/>
                  <a:gd name="T13" fmla="*/ 1 h 206"/>
                  <a:gd name="T14" fmla="*/ 1 w 90"/>
                  <a:gd name="T15" fmla="*/ 1 h 206"/>
                  <a:gd name="T16" fmla="*/ 1 w 90"/>
                  <a:gd name="T17" fmla="*/ 1 h 206"/>
                  <a:gd name="T18" fmla="*/ 1 w 90"/>
                  <a:gd name="T19" fmla="*/ 0 h 206"/>
                  <a:gd name="T20" fmla="*/ 1 w 90"/>
                  <a:gd name="T21" fmla="*/ 1 h 206"/>
                  <a:gd name="T22" fmla="*/ 1 w 90"/>
                  <a:gd name="T23" fmla="*/ 1 h 206"/>
                  <a:gd name="T24" fmla="*/ 1 w 90"/>
                  <a:gd name="T25" fmla="*/ 1 h 206"/>
                  <a:gd name="T26" fmla="*/ 0 w 90"/>
                  <a:gd name="T27" fmla="*/ 1 h 206"/>
                  <a:gd name="T28" fmla="*/ 1 w 90"/>
                  <a:gd name="T29" fmla="*/ 1 h 206"/>
                  <a:gd name="T30" fmla="*/ 1 w 90"/>
                  <a:gd name="T31" fmla="*/ 1 h 206"/>
                  <a:gd name="T32" fmla="*/ 1 w 90"/>
                  <a:gd name="T33" fmla="*/ 1 h 206"/>
                  <a:gd name="T34" fmla="*/ 1 w 90"/>
                  <a:gd name="T35" fmla="*/ 1 h 206"/>
                  <a:gd name="T36" fmla="*/ 1 w 90"/>
                  <a:gd name="T37" fmla="*/ 1 h 206"/>
                  <a:gd name="T38" fmla="*/ 1 w 90"/>
                  <a:gd name="T39" fmla="*/ 1 h 206"/>
                  <a:gd name="T40" fmla="*/ 1 w 90"/>
                  <a:gd name="T41" fmla="*/ 1 h 206"/>
                  <a:gd name="T42" fmla="*/ 1 w 90"/>
                  <a:gd name="T43" fmla="*/ 1 h 206"/>
                  <a:gd name="T44" fmla="*/ 1 w 90"/>
                  <a:gd name="T45" fmla="*/ 1 h 206"/>
                  <a:gd name="T46" fmla="*/ 1 w 90"/>
                  <a:gd name="T47" fmla="*/ 1 h 206"/>
                  <a:gd name="T48" fmla="*/ 1 w 90"/>
                  <a:gd name="T49" fmla="*/ 1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0" h="206">
                    <a:moveTo>
                      <a:pt x="50" y="206"/>
                    </a:moveTo>
                    <a:lnTo>
                      <a:pt x="65" y="183"/>
                    </a:lnTo>
                    <a:lnTo>
                      <a:pt x="77" y="157"/>
                    </a:lnTo>
                    <a:lnTo>
                      <a:pt x="85" y="128"/>
                    </a:lnTo>
                    <a:lnTo>
                      <a:pt x="90" y="99"/>
                    </a:lnTo>
                    <a:lnTo>
                      <a:pt x="88" y="70"/>
                    </a:lnTo>
                    <a:lnTo>
                      <a:pt x="83" y="45"/>
                    </a:lnTo>
                    <a:lnTo>
                      <a:pt x="70" y="23"/>
                    </a:lnTo>
                    <a:lnTo>
                      <a:pt x="52" y="7"/>
                    </a:lnTo>
                    <a:lnTo>
                      <a:pt x="33" y="0"/>
                    </a:lnTo>
                    <a:lnTo>
                      <a:pt x="18" y="2"/>
                    </a:lnTo>
                    <a:lnTo>
                      <a:pt x="7" y="12"/>
                    </a:lnTo>
                    <a:lnTo>
                      <a:pt x="1" y="26"/>
                    </a:lnTo>
                    <a:lnTo>
                      <a:pt x="0" y="43"/>
                    </a:lnTo>
                    <a:lnTo>
                      <a:pt x="3" y="61"/>
                    </a:lnTo>
                    <a:lnTo>
                      <a:pt x="12" y="80"/>
                    </a:lnTo>
                    <a:lnTo>
                      <a:pt x="27" y="93"/>
                    </a:lnTo>
                    <a:lnTo>
                      <a:pt x="39" y="106"/>
                    </a:lnTo>
                    <a:lnTo>
                      <a:pt x="47" y="122"/>
                    </a:lnTo>
                    <a:lnTo>
                      <a:pt x="52" y="141"/>
                    </a:lnTo>
                    <a:lnTo>
                      <a:pt x="53" y="159"/>
                    </a:lnTo>
                    <a:lnTo>
                      <a:pt x="53" y="178"/>
                    </a:lnTo>
                    <a:lnTo>
                      <a:pt x="53" y="193"/>
                    </a:lnTo>
                    <a:lnTo>
                      <a:pt x="50" y="203"/>
                    </a:lnTo>
                    <a:lnTo>
                      <a:pt x="50" y="20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21" name="Freeform 221"/>
              <p:cNvSpPr>
                <a:spLocks/>
              </p:cNvSpPr>
              <p:nvPr/>
            </p:nvSpPr>
            <p:spPr bwMode="auto">
              <a:xfrm>
                <a:off x="3745" y="3250"/>
                <a:ext cx="100" cy="50"/>
              </a:xfrm>
              <a:custGeom>
                <a:avLst/>
                <a:gdLst>
                  <a:gd name="T0" fmla="*/ 0 w 201"/>
                  <a:gd name="T1" fmla="*/ 1 h 99"/>
                  <a:gd name="T2" fmla="*/ 0 w 201"/>
                  <a:gd name="T3" fmla="*/ 1 h 99"/>
                  <a:gd name="T4" fmla="*/ 0 w 201"/>
                  <a:gd name="T5" fmla="*/ 1 h 99"/>
                  <a:gd name="T6" fmla="*/ 0 w 201"/>
                  <a:gd name="T7" fmla="*/ 1 h 99"/>
                  <a:gd name="T8" fmla="*/ 0 w 201"/>
                  <a:gd name="T9" fmla="*/ 1 h 99"/>
                  <a:gd name="T10" fmla="*/ 0 w 201"/>
                  <a:gd name="T11" fmla="*/ 1 h 99"/>
                  <a:gd name="T12" fmla="*/ 0 w 201"/>
                  <a:gd name="T13" fmla="*/ 1 h 99"/>
                  <a:gd name="T14" fmla="*/ 0 w 201"/>
                  <a:gd name="T15" fmla="*/ 1 h 99"/>
                  <a:gd name="T16" fmla="*/ 0 w 201"/>
                  <a:gd name="T17" fmla="*/ 1 h 99"/>
                  <a:gd name="T18" fmla="*/ 0 w 201"/>
                  <a:gd name="T19" fmla="*/ 1 h 99"/>
                  <a:gd name="T20" fmla="*/ 0 w 201"/>
                  <a:gd name="T21" fmla="*/ 1 h 99"/>
                  <a:gd name="T22" fmla="*/ 0 w 201"/>
                  <a:gd name="T23" fmla="*/ 1 h 99"/>
                  <a:gd name="T24" fmla="*/ 0 w 201"/>
                  <a:gd name="T25" fmla="*/ 1 h 99"/>
                  <a:gd name="T26" fmla="*/ 0 w 201"/>
                  <a:gd name="T27" fmla="*/ 1 h 99"/>
                  <a:gd name="T28" fmla="*/ 0 w 201"/>
                  <a:gd name="T29" fmla="*/ 1 h 99"/>
                  <a:gd name="T30" fmla="*/ 0 w 201"/>
                  <a:gd name="T31" fmla="*/ 1 h 99"/>
                  <a:gd name="T32" fmla="*/ 0 w 201"/>
                  <a:gd name="T33" fmla="*/ 1 h 99"/>
                  <a:gd name="T34" fmla="*/ 0 w 201"/>
                  <a:gd name="T35" fmla="*/ 1 h 99"/>
                  <a:gd name="T36" fmla="*/ 0 w 201"/>
                  <a:gd name="T37" fmla="*/ 1 h 99"/>
                  <a:gd name="T38" fmla="*/ 0 w 201"/>
                  <a:gd name="T39" fmla="*/ 1 h 99"/>
                  <a:gd name="T40" fmla="*/ 0 w 201"/>
                  <a:gd name="T41" fmla="*/ 0 h 99"/>
                  <a:gd name="T42" fmla="*/ 0 w 201"/>
                  <a:gd name="T43" fmla="*/ 1 h 99"/>
                  <a:gd name="T44" fmla="*/ 0 w 201"/>
                  <a:gd name="T45" fmla="*/ 1 h 99"/>
                  <a:gd name="T46" fmla="*/ 0 w 201"/>
                  <a:gd name="T47" fmla="*/ 1 h 99"/>
                  <a:gd name="T48" fmla="*/ 0 w 201"/>
                  <a:gd name="T49" fmla="*/ 1 h 99"/>
                  <a:gd name="T50" fmla="*/ 0 w 201"/>
                  <a:gd name="T51" fmla="*/ 1 h 99"/>
                  <a:gd name="T52" fmla="*/ 0 w 201"/>
                  <a:gd name="T53" fmla="*/ 1 h 99"/>
                  <a:gd name="T54" fmla="*/ 0 w 201"/>
                  <a:gd name="T55" fmla="*/ 1 h 99"/>
                  <a:gd name="T56" fmla="*/ 0 w 201"/>
                  <a:gd name="T57" fmla="*/ 1 h 99"/>
                  <a:gd name="T58" fmla="*/ 0 w 201"/>
                  <a:gd name="T59" fmla="*/ 1 h 99"/>
                  <a:gd name="T60" fmla="*/ 0 w 201"/>
                  <a:gd name="T61" fmla="*/ 1 h 99"/>
                  <a:gd name="T62" fmla="*/ 0 w 201"/>
                  <a:gd name="T63" fmla="*/ 1 h 99"/>
                  <a:gd name="T64" fmla="*/ 0 w 201"/>
                  <a:gd name="T65" fmla="*/ 1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1" h="99">
                    <a:moveTo>
                      <a:pt x="0" y="78"/>
                    </a:moveTo>
                    <a:lnTo>
                      <a:pt x="13" y="84"/>
                    </a:lnTo>
                    <a:lnTo>
                      <a:pt x="26" y="88"/>
                    </a:lnTo>
                    <a:lnTo>
                      <a:pt x="39" y="92"/>
                    </a:lnTo>
                    <a:lnTo>
                      <a:pt x="53" y="95"/>
                    </a:lnTo>
                    <a:lnTo>
                      <a:pt x="68" y="98"/>
                    </a:lnTo>
                    <a:lnTo>
                      <a:pt x="83" y="99"/>
                    </a:lnTo>
                    <a:lnTo>
                      <a:pt x="98" y="99"/>
                    </a:lnTo>
                    <a:lnTo>
                      <a:pt x="113" y="99"/>
                    </a:lnTo>
                    <a:lnTo>
                      <a:pt x="127" y="96"/>
                    </a:lnTo>
                    <a:lnTo>
                      <a:pt x="140" y="93"/>
                    </a:lnTo>
                    <a:lnTo>
                      <a:pt x="152" y="90"/>
                    </a:lnTo>
                    <a:lnTo>
                      <a:pt x="165" y="84"/>
                    </a:lnTo>
                    <a:lnTo>
                      <a:pt x="175" y="77"/>
                    </a:lnTo>
                    <a:lnTo>
                      <a:pt x="184" y="68"/>
                    </a:lnTo>
                    <a:lnTo>
                      <a:pt x="191" y="58"/>
                    </a:lnTo>
                    <a:lnTo>
                      <a:pt x="197" y="47"/>
                    </a:lnTo>
                    <a:lnTo>
                      <a:pt x="201" y="27"/>
                    </a:lnTo>
                    <a:lnTo>
                      <a:pt x="196" y="12"/>
                    </a:lnTo>
                    <a:lnTo>
                      <a:pt x="186" y="3"/>
                    </a:lnTo>
                    <a:lnTo>
                      <a:pt x="171" y="0"/>
                    </a:lnTo>
                    <a:lnTo>
                      <a:pt x="153" y="2"/>
                    </a:lnTo>
                    <a:lnTo>
                      <a:pt x="136" y="9"/>
                    </a:lnTo>
                    <a:lnTo>
                      <a:pt x="120" y="20"/>
                    </a:lnTo>
                    <a:lnTo>
                      <a:pt x="108" y="38"/>
                    </a:lnTo>
                    <a:lnTo>
                      <a:pt x="98" y="52"/>
                    </a:lnTo>
                    <a:lnTo>
                      <a:pt x="83" y="62"/>
                    </a:lnTo>
                    <a:lnTo>
                      <a:pt x="66" y="69"/>
                    </a:lnTo>
                    <a:lnTo>
                      <a:pt x="47" y="73"/>
                    </a:lnTo>
                    <a:lnTo>
                      <a:pt x="29" y="76"/>
                    </a:lnTo>
                    <a:lnTo>
                      <a:pt x="14" y="78"/>
                    </a:lnTo>
                    <a:lnTo>
                      <a:pt x="4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22" name="Freeform 222"/>
              <p:cNvSpPr>
                <a:spLocks/>
              </p:cNvSpPr>
              <p:nvPr/>
            </p:nvSpPr>
            <p:spPr bwMode="auto">
              <a:xfrm>
                <a:off x="3743" y="3295"/>
                <a:ext cx="99" cy="50"/>
              </a:xfrm>
              <a:custGeom>
                <a:avLst/>
                <a:gdLst>
                  <a:gd name="T0" fmla="*/ 0 w 198"/>
                  <a:gd name="T1" fmla="*/ 0 h 100"/>
                  <a:gd name="T2" fmla="*/ 1 w 198"/>
                  <a:gd name="T3" fmla="*/ 1 h 100"/>
                  <a:gd name="T4" fmla="*/ 1 w 198"/>
                  <a:gd name="T5" fmla="*/ 1 h 100"/>
                  <a:gd name="T6" fmla="*/ 1 w 198"/>
                  <a:gd name="T7" fmla="*/ 1 h 100"/>
                  <a:gd name="T8" fmla="*/ 1 w 198"/>
                  <a:gd name="T9" fmla="*/ 1 h 100"/>
                  <a:gd name="T10" fmla="*/ 1 w 198"/>
                  <a:gd name="T11" fmla="*/ 1 h 100"/>
                  <a:gd name="T12" fmla="*/ 1 w 198"/>
                  <a:gd name="T13" fmla="*/ 1 h 100"/>
                  <a:gd name="T14" fmla="*/ 1 w 198"/>
                  <a:gd name="T15" fmla="*/ 1 h 100"/>
                  <a:gd name="T16" fmla="*/ 1 w 198"/>
                  <a:gd name="T17" fmla="*/ 1 h 100"/>
                  <a:gd name="T18" fmla="*/ 1 w 198"/>
                  <a:gd name="T19" fmla="*/ 1 h 100"/>
                  <a:gd name="T20" fmla="*/ 1 w 198"/>
                  <a:gd name="T21" fmla="*/ 1 h 100"/>
                  <a:gd name="T22" fmla="*/ 1 w 198"/>
                  <a:gd name="T23" fmla="*/ 1 h 100"/>
                  <a:gd name="T24" fmla="*/ 1 w 198"/>
                  <a:gd name="T25" fmla="*/ 1 h 100"/>
                  <a:gd name="T26" fmla="*/ 1 w 198"/>
                  <a:gd name="T27" fmla="*/ 1 h 100"/>
                  <a:gd name="T28" fmla="*/ 1 w 198"/>
                  <a:gd name="T29" fmla="*/ 1 h 100"/>
                  <a:gd name="T30" fmla="*/ 1 w 198"/>
                  <a:gd name="T31" fmla="*/ 1 h 100"/>
                  <a:gd name="T32" fmla="*/ 1 w 198"/>
                  <a:gd name="T33" fmla="*/ 1 h 100"/>
                  <a:gd name="T34" fmla="*/ 1 w 198"/>
                  <a:gd name="T35" fmla="*/ 1 h 100"/>
                  <a:gd name="T36" fmla="*/ 1 w 198"/>
                  <a:gd name="T37" fmla="*/ 1 h 100"/>
                  <a:gd name="T38" fmla="*/ 1 w 198"/>
                  <a:gd name="T39" fmla="*/ 1 h 100"/>
                  <a:gd name="T40" fmla="*/ 1 w 198"/>
                  <a:gd name="T41" fmla="*/ 1 h 100"/>
                  <a:gd name="T42" fmla="*/ 1 w 198"/>
                  <a:gd name="T43" fmla="*/ 1 h 100"/>
                  <a:gd name="T44" fmla="*/ 1 w 198"/>
                  <a:gd name="T45" fmla="*/ 1 h 100"/>
                  <a:gd name="T46" fmla="*/ 1 w 198"/>
                  <a:gd name="T47" fmla="*/ 1 h 100"/>
                  <a:gd name="T48" fmla="*/ 0 w 198"/>
                  <a:gd name="T49" fmla="*/ 0 h 1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8" h="100">
                    <a:moveTo>
                      <a:pt x="0" y="0"/>
                    </a:moveTo>
                    <a:lnTo>
                      <a:pt x="15" y="23"/>
                    </a:lnTo>
                    <a:lnTo>
                      <a:pt x="33" y="44"/>
                    </a:lnTo>
                    <a:lnTo>
                      <a:pt x="55" y="65"/>
                    </a:lnTo>
                    <a:lnTo>
                      <a:pt x="79" y="81"/>
                    </a:lnTo>
                    <a:lnTo>
                      <a:pt x="105" y="94"/>
                    </a:lnTo>
                    <a:lnTo>
                      <a:pt x="130" y="100"/>
                    </a:lnTo>
                    <a:lnTo>
                      <a:pt x="154" y="99"/>
                    </a:lnTo>
                    <a:lnTo>
                      <a:pt x="177" y="89"/>
                    </a:lnTo>
                    <a:lnTo>
                      <a:pt x="192" y="76"/>
                    </a:lnTo>
                    <a:lnTo>
                      <a:pt x="198" y="61"/>
                    </a:lnTo>
                    <a:lnTo>
                      <a:pt x="194" y="47"/>
                    </a:lnTo>
                    <a:lnTo>
                      <a:pt x="184" y="35"/>
                    </a:lnTo>
                    <a:lnTo>
                      <a:pt x="169" y="26"/>
                    </a:lnTo>
                    <a:lnTo>
                      <a:pt x="151" y="21"/>
                    </a:lnTo>
                    <a:lnTo>
                      <a:pt x="131" y="23"/>
                    </a:lnTo>
                    <a:lnTo>
                      <a:pt x="111" y="29"/>
                    </a:lnTo>
                    <a:lnTo>
                      <a:pt x="95" y="34"/>
                    </a:lnTo>
                    <a:lnTo>
                      <a:pt x="78" y="34"/>
                    </a:lnTo>
                    <a:lnTo>
                      <a:pt x="58" y="29"/>
                    </a:lnTo>
                    <a:lnTo>
                      <a:pt x="41" y="23"/>
                    </a:lnTo>
                    <a:lnTo>
                      <a:pt x="25" y="15"/>
                    </a:lnTo>
                    <a:lnTo>
                      <a:pt x="11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23" name="Freeform 223"/>
              <p:cNvSpPr>
                <a:spLocks/>
              </p:cNvSpPr>
              <p:nvPr/>
            </p:nvSpPr>
            <p:spPr bwMode="auto">
              <a:xfrm>
                <a:off x="3735" y="3304"/>
                <a:ext cx="68" cy="87"/>
              </a:xfrm>
              <a:custGeom>
                <a:avLst/>
                <a:gdLst>
                  <a:gd name="T0" fmla="*/ 0 w 136"/>
                  <a:gd name="T1" fmla="*/ 0 h 174"/>
                  <a:gd name="T2" fmla="*/ 0 w 136"/>
                  <a:gd name="T3" fmla="*/ 1 h 174"/>
                  <a:gd name="T4" fmla="*/ 1 w 136"/>
                  <a:gd name="T5" fmla="*/ 1 h 174"/>
                  <a:gd name="T6" fmla="*/ 1 w 136"/>
                  <a:gd name="T7" fmla="*/ 1 h 174"/>
                  <a:gd name="T8" fmla="*/ 1 w 136"/>
                  <a:gd name="T9" fmla="*/ 1 h 174"/>
                  <a:gd name="T10" fmla="*/ 1 w 136"/>
                  <a:gd name="T11" fmla="*/ 1 h 174"/>
                  <a:gd name="T12" fmla="*/ 1 w 136"/>
                  <a:gd name="T13" fmla="*/ 1 h 174"/>
                  <a:gd name="T14" fmla="*/ 1 w 136"/>
                  <a:gd name="T15" fmla="*/ 1 h 174"/>
                  <a:gd name="T16" fmla="*/ 1 w 136"/>
                  <a:gd name="T17" fmla="*/ 1 h 174"/>
                  <a:gd name="T18" fmla="*/ 1 w 136"/>
                  <a:gd name="T19" fmla="*/ 1 h 174"/>
                  <a:gd name="T20" fmla="*/ 1 w 136"/>
                  <a:gd name="T21" fmla="*/ 1 h 174"/>
                  <a:gd name="T22" fmla="*/ 1 w 136"/>
                  <a:gd name="T23" fmla="*/ 1 h 174"/>
                  <a:gd name="T24" fmla="*/ 1 w 136"/>
                  <a:gd name="T25" fmla="*/ 1 h 174"/>
                  <a:gd name="T26" fmla="*/ 1 w 136"/>
                  <a:gd name="T27" fmla="*/ 1 h 174"/>
                  <a:gd name="T28" fmla="*/ 1 w 136"/>
                  <a:gd name="T29" fmla="*/ 1 h 174"/>
                  <a:gd name="T30" fmla="*/ 1 w 136"/>
                  <a:gd name="T31" fmla="*/ 1 h 174"/>
                  <a:gd name="T32" fmla="*/ 1 w 136"/>
                  <a:gd name="T33" fmla="*/ 1 h 174"/>
                  <a:gd name="T34" fmla="*/ 1 w 136"/>
                  <a:gd name="T35" fmla="*/ 1 h 174"/>
                  <a:gd name="T36" fmla="*/ 1 w 136"/>
                  <a:gd name="T37" fmla="*/ 1 h 174"/>
                  <a:gd name="T38" fmla="*/ 1 w 136"/>
                  <a:gd name="T39" fmla="*/ 1 h 174"/>
                  <a:gd name="T40" fmla="*/ 1 w 136"/>
                  <a:gd name="T41" fmla="*/ 1 h 174"/>
                  <a:gd name="T42" fmla="*/ 1 w 136"/>
                  <a:gd name="T43" fmla="*/ 1 h 174"/>
                  <a:gd name="T44" fmla="*/ 1 w 136"/>
                  <a:gd name="T45" fmla="*/ 1 h 174"/>
                  <a:gd name="T46" fmla="*/ 1 w 136"/>
                  <a:gd name="T47" fmla="*/ 1 h 174"/>
                  <a:gd name="T48" fmla="*/ 0 w 136"/>
                  <a:gd name="T49" fmla="*/ 0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36" h="174">
                    <a:moveTo>
                      <a:pt x="0" y="0"/>
                    </a:moveTo>
                    <a:lnTo>
                      <a:pt x="0" y="28"/>
                    </a:lnTo>
                    <a:lnTo>
                      <a:pt x="2" y="56"/>
                    </a:lnTo>
                    <a:lnTo>
                      <a:pt x="10" y="85"/>
                    </a:lnTo>
                    <a:lnTo>
                      <a:pt x="20" y="113"/>
                    </a:lnTo>
                    <a:lnTo>
                      <a:pt x="35" y="137"/>
                    </a:lnTo>
                    <a:lnTo>
                      <a:pt x="53" y="157"/>
                    </a:lnTo>
                    <a:lnTo>
                      <a:pt x="74" y="169"/>
                    </a:lnTo>
                    <a:lnTo>
                      <a:pt x="99" y="174"/>
                    </a:lnTo>
                    <a:lnTo>
                      <a:pt x="118" y="170"/>
                    </a:lnTo>
                    <a:lnTo>
                      <a:pt x="131" y="161"/>
                    </a:lnTo>
                    <a:lnTo>
                      <a:pt x="136" y="147"/>
                    </a:lnTo>
                    <a:lnTo>
                      <a:pt x="133" y="132"/>
                    </a:lnTo>
                    <a:lnTo>
                      <a:pt x="126" y="116"/>
                    </a:lnTo>
                    <a:lnTo>
                      <a:pt x="114" y="102"/>
                    </a:lnTo>
                    <a:lnTo>
                      <a:pt x="96" y="92"/>
                    </a:lnTo>
                    <a:lnTo>
                      <a:pt x="77" y="88"/>
                    </a:lnTo>
                    <a:lnTo>
                      <a:pt x="61" y="83"/>
                    </a:lnTo>
                    <a:lnTo>
                      <a:pt x="46" y="73"/>
                    </a:lnTo>
                    <a:lnTo>
                      <a:pt x="32" y="59"/>
                    </a:lnTo>
                    <a:lnTo>
                      <a:pt x="21" y="43"/>
                    </a:lnTo>
                    <a:lnTo>
                      <a:pt x="12" y="26"/>
                    </a:lnTo>
                    <a:lnTo>
                      <a:pt x="5" y="13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24" name="Freeform 224"/>
              <p:cNvSpPr>
                <a:spLocks/>
              </p:cNvSpPr>
              <p:nvPr/>
            </p:nvSpPr>
            <p:spPr bwMode="auto">
              <a:xfrm>
                <a:off x="3490" y="3260"/>
                <a:ext cx="234" cy="81"/>
              </a:xfrm>
              <a:custGeom>
                <a:avLst/>
                <a:gdLst>
                  <a:gd name="T0" fmla="*/ 0 w 469"/>
                  <a:gd name="T1" fmla="*/ 0 h 163"/>
                  <a:gd name="T2" fmla="*/ 0 w 469"/>
                  <a:gd name="T3" fmla="*/ 0 h 163"/>
                  <a:gd name="T4" fmla="*/ 0 w 469"/>
                  <a:gd name="T5" fmla="*/ 0 h 163"/>
                  <a:gd name="T6" fmla="*/ 0 w 469"/>
                  <a:gd name="T7" fmla="*/ 0 h 163"/>
                  <a:gd name="T8" fmla="*/ 0 w 469"/>
                  <a:gd name="T9" fmla="*/ 0 h 163"/>
                  <a:gd name="T10" fmla="*/ 0 w 469"/>
                  <a:gd name="T11" fmla="*/ 0 h 163"/>
                  <a:gd name="T12" fmla="*/ 0 w 469"/>
                  <a:gd name="T13" fmla="*/ 0 h 163"/>
                  <a:gd name="T14" fmla="*/ 0 w 469"/>
                  <a:gd name="T15" fmla="*/ 0 h 163"/>
                  <a:gd name="T16" fmla="*/ 0 w 469"/>
                  <a:gd name="T17" fmla="*/ 0 h 163"/>
                  <a:gd name="T18" fmla="*/ 0 w 469"/>
                  <a:gd name="T19" fmla="*/ 0 h 163"/>
                  <a:gd name="T20" fmla="*/ 0 w 469"/>
                  <a:gd name="T21" fmla="*/ 0 h 163"/>
                  <a:gd name="T22" fmla="*/ 0 w 469"/>
                  <a:gd name="T23" fmla="*/ 0 h 163"/>
                  <a:gd name="T24" fmla="*/ 0 w 469"/>
                  <a:gd name="T25" fmla="*/ 0 h 163"/>
                  <a:gd name="T26" fmla="*/ 0 w 469"/>
                  <a:gd name="T27" fmla="*/ 0 h 163"/>
                  <a:gd name="T28" fmla="*/ 0 w 469"/>
                  <a:gd name="T29" fmla="*/ 0 h 163"/>
                  <a:gd name="T30" fmla="*/ 0 w 469"/>
                  <a:gd name="T31" fmla="*/ 0 h 163"/>
                  <a:gd name="T32" fmla="*/ 0 w 469"/>
                  <a:gd name="T33" fmla="*/ 0 h 163"/>
                  <a:gd name="T34" fmla="*/ 0 w 469"/>
                  <a:gd name="T35" fmla="*/ 0 h 163"/>
                  <a:gd name="T36" fmla="*/ 0 w 469"/>
                  <a:gd name="T37" fmla="*/ 0 h 163"/>
                  <a:gd name="T38" fmla="*/ 0 w 469"/>
                  <a:gd name="T39" fmla="*/ 0 h 163"/>
                  <a:gd name="T40" fmla="*/ 0 w 469"/>
                  <a:gd name="T41" fmla="*/ 0 h 163"/>
                  <a:gd name="T42" fmla="*/ 0 w 469"/>
                  <a:gd name="T43" fmla="*/ 0 h 163"/>
                  <a:gd name="T44" fmla="*/ 0 w 469"/>
                  <a:gd name="T45" fmla="*/ 0 h 163"/>
                  <a:gd name="T46" fmla="*/ 0 w 469"/>
                  <a:gd name="T47" fmla="*/ 0 h 163"/>
                  <a:gd name="T48" fmla="*/ 0 w 469"/>
                  <a:gd name="T49" fmla="*/ 0 h 163"/>
                  <a:gd name="T50" fmla="*/ 0 w 469"/>
                  <a:gd name="T51" fmla="*/ 0 h 163"/>
                  <a:gd name="T52" fmla="*/ 0 w 469"/>
                  <a:gd name="T53" fmla="*/ 0 h 163"/>
                  <a:gd name="T54" fmla="*/ 0 w 469"/>
                  <a:gd name="T55" fmla="*/ 0 h 163"/>
                  <a:gd name="T56" fmla="*/ 0 w 469"/>
                  <a:gd name="T57" fmla="*/ 0 h 163"/>
                  <a:gd name="T58" fmla="*/ 0 w 469"/>
                  <a:gd name="T59" fmla="*/ 0 h 163"/>
                  <a:gd name="T60" fmla="*/ 0 w 469"/>
                  <a:gd name="T61" fmla="*/ 0 h 163"/>
                  <a:gd name="T62" fmla="*/ 0 w 469"/>
                  <a:gd name="T63" fmla="*/ 0 h 163"/>
                  <a:gd name="T64" fmla="*/ 0 w 469"/>
                  <a:gd name="T65" fmla="*/ 0 h 163"/>
                  <a:gd name="T66" fmla="*/ 0 w 469"/>
                  <a:gd name="T67" fmla="*/ 0 h 163"/>
                  <a:gd name="T68" fmla="*/ 0 w 469"/>
                  <a:gd name="T69" fmla="*/ 0 h 163"/>
                  <a:gd name="T70" fmla="*/ 0 w 469"/>
                  <a:gd name="T71" fmla="*/ 0 h 163"/>
                  <a:gd name="T72" fmla="*/ 0 w 469"/>
                  <a:gd name="T73" fmla="*/ 0 h 163"/>
                  <a:gd name="T74" fmla="*/ 0 w 469"/>
                  <a:gd name="T75" fmla="*/ 0 h 163"/>
                  <a:gd name="T76" fmla="*/ 0 w 469"/>
                  <a:gd name="T77" fmla="*/ 0 h 163"/>
                  <a:gd name="T78" fmla="*/ 0 w 469"/>
                  <a:gd name="T79" fmla="*/ 0 h 163"/>
                  <a:gd name="T80" fmla="*/ 0 w 469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69" h="163">
                    <a:moveTo>
                      <a:pt x="9" y="5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6" y="8"/>
                    </a:lnTo>
                    <a:lnTo>
                      <a:pt x="16" y="19"/>
                    </a:lnTo>
                    <a:lnTo>
                      <a:pt x="32" y="34"/>
                    </a:lnTo>
                    <a:lnTo>
                      <a:pt x="53" y="50"/>
                    </a:lnTo>
                    <a:lnTo>
                      <a:pt x="78" y="67"/>
                    </a:lnTo>
                    <a:lnTo>
                      <a:pt x="107" y="85"/>
                    </a:lnTo>
                    <a:lnTo>
                      <a:pt x="138" y="104"/>
                    </a:lnTo>
                    <a:lnTo>
                      <a:pt x="173" y="121"/>
                    </a:lnTo>
                    <a:lnTo>
                      <a:pt x="210" y="137"/>
                    </a:lnTo>
                    <a:lnTo>
                      <a:pt x="248" y="149"/>
                    </a:lnTo>
                    <a:lnTo>
                      <a:pt x="287" y="158"/>
                    </a:lnTo>
                    <a:lnTo>
                      <a:pt x="326" y="163"/>
                    </a:lnTo>
                    <a:lnTo>
                      <a:pt x="366" y="161"/>
                    </a:lnTo>
                    <a:lnTo>
                      <a:pt x="405" y="154"/>
                    </a:lnTo>
                    <a:lnTo>
                      <a:pt x="425" y="146"/>
                    </a:lnTo>
                    <a:lnTo>
                      <a:pt x="440" y="135"/>
                    </a:lnTo>
                    <a:lnTo>
                      <a:pt x="451" y="121"/>
                    </a:lnTo>
                    <a:lnTo>
                      <a:pt x="460" y="106"/>
                    </a:lnTo>
                    <a:lnTo>
                      <a:pt x="464" y="91"/>
                    </a:lnTo>
                    <a:lnTo>
                      <a:pt x="468" y="80"/>
                    </a:lnTo>
                    <a:lnTo>
                      <a:pt x="469" y="72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5" y="76"/>
                    </a:lnTo>
                    <a:lnTo>
                      <a:pt x="462" y="85"/>
                    </a:lnTo>
                    <a:lnTo>
                      <a:pt x="455" y="97"/>
                    </a:lnTo>
                    <a:lnTo>
                      <a:pt x="445" y="108"/>
                    </a:lnTo>
                    <a:lnTo>
                      <a:pt x="432" y="121"/>
                    </a:lnTo>
                    <a:lnTo>
                      <a:pt x="415" y="131"/>
                    </a:lnTo>
                    <a:lnTo>
                      <a:pt x="393" y="139"/>
                    </a:lnTo>
                    <a:lnTo>
                      <a:pt x="366" y="145"/>
                    </a:lnTo>
                    <a:lnTo>
                      <a:pt x="335" y="145"/>
                    </a:lnTo>
                    <a:lnTo>
                      <a:pt x="297" y="142"/>
                    </a:lnTo>
                    <a:lnTo>
                      <a:pt x="255" y="130"/>
                    </a:lnTo>
                    <a:lnTo>
                      <a:pt x="204" y="113"/>
                    </a:lnTo>
                    <a:lnTo>
                      <a:pt x="146" y="87"/>
                    </a:lnTo>
                    <a:lnTo>
                      <a:pt x="82" y="51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25" name="Freeform 225"/>
              <p:cNvSpPr>
                <a:spLocks/>
              </p:cNvSpPr>
              <p:nvPr/>
            </p:nvSpPr>
            <p:spPr bwMode="auto">
              <a:xfrm>
                <a:off x="3587" y="3175"/>
                <a:ext cx="71" cy="73"/>
              </a:xfrm>
              <a:custGeom>
                <a:avLst/>
                <a:gdLst>
                  <a:gd name="T0" fmla="*/ 1 w 142"/>
                  <a:gd name="T1" fmla="*/ 1 h 145"/>
                  <a:gd name="T2" fmla="*/ 1 w 142"/>
                  <a:gd name="T3" fmla="*/ 1 h 145"/>
                  <a:gd name="T4" fmla="*/ 1 w 142"/>
                  <a:gd name="T5" fmla="*/ 1 h 145"/>
                  <a:gd name="T6" fmla="*/ 1 w 142"/>
                  <a:gd name="T7" fmla="*/ 1 h 145"/>
                  <a:gd name="T8" fmla="*/ 1 w 142"/>
                  <a:gd name="T9" fmla="*/ 1 h 145"/>
                  <a:gd name="T10" fmla="*/ 1 w 142"/>
                  <a:gd name="T11" fmla="*/ 1 h 145"/>
                  <a:gd name="T12" fmla="*/ 1 w 142"/>
                  <a:gd name="T13" fmla="*/ 1 h 145"/>
                  <a:gd name="T14" fmla="*/ 1 w 142"/>
                  <a:gd name="T15" fmla="*/ 1 h 145"/>
                  <a:gd name="T16" fmla="*/ 0 w 142"/>
                  <a:gd name="T17" fmla="*/ 1 h 145"/>
                  <a:gd name="T18" fmla="*/ 1 w 142"/>
                  <a:gd name="T19" fmla="*/ 1 h 145"/>
                  <a:gd name="T20" fmla="*/ 1 w 142"/>
                  <a:gd name="T21" fmla="*/ 1 h 145"/>
                  <a:gd name="T22" fmla="*/ 1 w 142"/>
                  <a:gd name="T23" fmla="*/ 1 h 145"/>
                  <a:gd name="T24" fmla="*/ 1 w 142"/>
                  <a:gd name="T25" fmla="*/ 1 h 145"/>
                  <a:gd name="T26" fmla="*/ 1 w 142"/>
                  <a:gd name="T27" fmla="*/ 1 h 145"/>
                  <a:gd name="T28" fmla="*/ 1 w 142"/>
                  <a:gd name="T29" fmla="*/ 1 h 145"/>
                  <a:gd name="T30" fmla="*/ 1 w 142"/>
                  <a:gd name="T31" fmla="*/ 1 h 145"/>
                  <a:gd name="T32" fmla="*/ 1 w 142"/>
                  <a:gd name="T33" fmla="*/ 1 h 145"/>
                  <a:gd name="T34" fmla="*/ 1 w 142"/>
                  <a:gd name="T35" fmla="*/ 0 h 145"/>
                  <a:gd name="T36" fmla="*/ 1 w 142"/>
                  <a:gd name="T37" fmla="*/ 1 h 145"/>
                  <a:gd name="T38" fmla="*/ 1 w 142"/>
                  <a:gd name="T39" fmla="*/ 1 h 145"/>
                  <a:gd name="T40" fmla="*/ 1 w 142"/>
                  <a:gd name="T41" fmla="*/ 1 h 145"/>
                  <a:gd name="T42" fmla="*/ 1 w 142"/>
                  <a:gd name="T43" fmla="*/ 1 h 145"/>
                  <a:gd name="T44" fmla="*/ 1 w 142"/>
                  <a:gd name="T45" fmla="*/ 1 h 145"/>
                  <a:gd name="T46" fmla="*/ 1 w 142"/>
                  <a:gd name="T47" fmla="*/ 1 h 145"/>
                  <a:gd name="T48" fmla="*/ 1 w 142"/>
                  <a:gd name="T49" fmla="*/ 1 h 145"/>
                  <a:gd name="T50" fmla="*/ 1 w 142"/>
                  <a:gd name="T51" fmla="*/ 1 h 145"/>
                  <a:gd name="T52" fmla="*/ 1 w 142"/>
                  <a:gd name="T53" fmla="*/ 1 h 145"/>
                  <a:gd name="T54" fmla="*/ 1 w 142"/>
                  <a:gd name="T55" fmla="*/ 1 h 145"/>
                  <a:gd name="T56" fmla="*/ 1 w 142"/>
                  <a:gd name="T57" fmla="*/ 1 h 145"/>
                  <a:gd name="T58" fmla="*/ 1 w 142"/>
                  <a:gd name="T59" fmla="*/ 1 h 145"/>
                  <a:gd name="T60" fmla="*/ 1 w 142"/>
                  <a:gd name="T61" fmla="*/ 1 h 145"/>
                  <a:gd name="T62" fmla="*/ 1 w 142"/>
                  <a:gd name="T63" fmla="*/ 1 h 1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2" h="145">
                    <a:moveTo>
                      <a:pt x="89" y="123"/>
                    </a:moveTo>
                    <a:lnTo>
                      <a:pt x="85" y="134"/>
                    </a:lnTo>
                    <a:lnTo>
                      <a:pt x="76" y="140"/>
                    </a:lnTo>
                    <a:lnTo>
                      <a:pt x="67" y="145"/>
                    </a:lnTo>
                    <a:lnTo>
                      <a:pt x="57" y="145"/>
                    </a:lnTo>
                    <a:lnTo>
                      <a:pt x="48" y="140"/>
                    </a:lnTo>
                    <a:lnTo>
                      <a:pt x="41" y="134"/>
                    </a:lnTo>
                    <a:lnTo>
                      <a:pt x="37" y="124"/>
                    </a:lnTo>
                    <a:lnTo>
                      <a:pt x="36" y="113"/>
                    </a:lnTo>
                    <a:lnTo>
                      <a:pt x="30" y="114"/>
                    </a:lnTo>
                    <a:lnTo>
                      <a:pt x="25" y="114"/>
                    </a:lnTo>
                    <a:lnTo>
                      <a:pt x="20" y="113"/>
                    </a:lnTo>
                    <a:lnTo>
                      <a:pt x="15" y="112"/>
                    </a:lnTo>
                    <a:lnTo>
                      <a:pt x="11" y="108"/>
                    </a:lnTo>
                    <a:lnTo>
                      <a:pt x="7" y="105"/>
                    </a:lnTo>
                    <a:lnTo>
                      <a:pt x="4" y="101"/>
                    </a:lnTo>
                    <a:lnTo>
                      <a:pt x="2" y="97"/>
                    </a:lnTo>
                    <a:lnTo>
                      <a:pt x="0" y="86"/>
                    </a:lnTo>
                    <a:lnTo>
                      <a:pt x="3" y="76"/>
                    </a:lnTo>
                    <a:lnTo>
                      <a:pt x="9" y="68"/>
                    </a:lnTo>
                    <a:lnTo>
                      <a:pt x="18" y="62"/>
                    </a:lnTo>
                    <a:lnTo>
                      <a:pt x="12" y="53"/>
                    </a:lnTo>
                    <a:lnTo>
                      <a:pt x="10" y="43"/>
                    </a:lnTo>
                    <a:lnTo>
                      <a:pt x="11" y="32"/>
                    </a:lnTo>
                    <a:lnTo>
                      <a:pt x="15" y="23"/>
                    </a:lnTo>
                    <a:lnTo>
                      <a:pt x="19" y="20"/>
                    </a:lnTo>
                    <a:lnTo>
                      <a:pt x="24" y="17"/>
                    </a:lnTo>
                    <a:lnTo>
                      <a:pt x="28" y="16"/>
                    </a:lnTo>
                    <a:lnTo>
                      <a:pt x="33" y="15"/>
                    </a:lnTo>
                    <a:lnTo>
                      <a:pt x="38" y="15"/>
                    </a:lnTo>
                    <a:lnTo>
                      <a:pt x="43" y="16"/>
                    </a:lnTo>
                    <a:lnTo>
                      <a:pt x="49" y="18"/>
                    </a:lnTo>
                    <a:lnTo>
                      <a:pt x="53" y="21"/>
                    </a:lnTo>
                    <a:lnTo>
                      <a:pt x="58" y="10"/>
                    </a:lnTo>
                    <a:lnTo>
                      <a:pt x="66" y="3"/>
                    </a:lnTo>
                    <a:lnTo>
                      <a:pt x="75" y="0"/>
                    </a:lnTo>
                    <a:lnTo>
                      <a:pt x="86" y="0"/>
                    </a:lnTo>
                    <a:lnTo>
                      <a:pt x="95" y="3"/>
                    </a:lnTo>
                    <a:lnTo>
                      <a:pt x="102" y="10"/>
                    </a:lnTo>
                    <a:lnTo>
                      <a:pt x="106" y="21"/>
                    </a:lnTo>
                    <a:lnTo>
                      <a:pt x="106" y="31"/>
                    </a:lnTo>
                    <a:lnTo>
                      <a:pt x="112" y="30"/>
                    </a:lnTo>
                    <a:lnTo>
                      <a:pt x="118" y="30"/>
                    </a:lnTo>
                    <a:lnTo>
                      <a:pt x="123" y="31"/>
                    </a:lnTo>
                    <a:lnTo>
                      <a:pt x="128" y="33"/>
                    </a:lnTo>
                    <a:lnTo>
                      <a:pt x="133" y="36"/>
                    </a:lnTo>
                    <a:lnTo>
                      <a:pt x="136" y="39"/>
                    </a:lnTo>
                    <a:lnTo>
                      <a:pt x="139" y="44"/>
                    </a:lnTo>
                    <a:lnTo>
                      <a:pt x="141" y="48"/>
                    </a:lnTo>
                    <a:lnTo>
                      <a:pt x="142" y="58"/>
                    </a:lnTo>
                    <a:lnTo>
                      <a:pt x="140" y="68"/>
                    </a:lnTo>
                    <a:lnTo>
                      <a:pt x="134" y="76"/>
                    </a:lnTo>
                    <a:lnTo>
                      <a:pt x="125" y="83"/>
                    </a:lnTo>
                    <a:lnTo>
                      <a:pt x="131" y="92"/>
                    </a:lnTo>
                    <a:lnTo>
                      <a:pt x="133" y="101"/>
                    </a:lnTo>
                    <a:lnTo>
                      <a:pt x="132" y="112"/>
                    </a:lnTo>
                    <a:lnTo>
                      <a:pt x="127" y="121"/>
                    </a:lnTo>
                    <a:lnTo>
                      <a:pt x="124" y="124"/>
                    </a:lnTo>
                    <a:lnTo>
                      <a:pt x="119" y="127"/>
                    </a:lnTo>
                    <a:lnTo>
                      <a:pt x="114" y="129"/>
                    </a:lnTo>
                    <a:lnTo>
                      <a:pt x="110" y="129"/>
                    </a:lnTo>
                    <a:lnTo>
                      <a:pt x="104" y="129"/>
                    </a:lnTo>
                    <a:lnTo>
                      <a:pt x="100" y="128"/>
                    </a:lnTo>
                    <a:lnTo>
                      <a:pt x="94" y="127"/>
                    </a:lnTo>
                    <a:lnTo>
                      <a:pt x="89" y="1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26" name="Freeform 226"/>
              <p:cNvSpPr>
                <a:spLocks/>
              </p:cNvSpPr>
              <p:nvPr/>
            </p:nvSpPr>
            <p:spPr bwMode="auto">
              <a:xfrm>
                <a:off x="3611" y="3201"/>
                <a:ext cx="21" cy="20"/>
              </a:xfrm>
              <a:custGeom>
                <a:avLst/>
                <a:gdLst>
                  <a:gd name="T0" fmla="*/ 1 w 40"/>
                  <a:gd name="T1" fmla="*/ 1 h 39"/>
                  <a:gd name="T2" fmla="*/ 1 w 40"/>
                  <a:gd name="T3" fmla="*/ 1 h 39"/>
                  <a:gd name="T4" fmla="*/ 1 w 40"/>
                  <a:gd name="T5" fmla="*/ 1 h 39"/>
                  <a:gd name="T6" fmla="*/ 1 w 40"/>
                  <a:gd name="T7" fmla="*/ 0 h 39"/>
                  <a:gd name="T8" fmla="*/ 1 w 40"/>
                  <a:gd name="T9" fmla="*/ 1 h 39"/>
                  <a:gd name="T10" fmla="*/ 1 w 40"/>
                  <a:gd name="T11" fmla="*/ 1 h 39"/>
                  <a:gd name="T12" fmla="*/ 1 w 40"/>
                  <a:gd name="T13" fmla="*/ 1 h 39"/>
                  <a:gd name="T14" fmla="*/ 0 w 40"/>
                  <a:gd name="T15" fmla="*/ 1 h 39"/>
                  <a:gd name="T16" fmla="*/ 1 w 40"/>
                  <a:gd name="T17" fmla="*/ 1 h 39"/>
                  <a:gd name="T18" fmla="*/ 1 w 40"/>
                  <a:gd name="T19" fmla="*/ 1 h 39"/>
                  <a:gd name="T20" fmla="*/ 1 w 40"/>
                  <a:gd name="T21" fmla="*/ 1 h 39"/>
                  <a:gd name="T22" fmla="*/ 1 w 40"/>
                  <a:gd name="T23" fmla="*/ 1 h 39"/>
                  <a:gd name="T24" fmla="*/ 1 w 40"/>
                  <a:gd name="T25" fmla="*/ 1 h 39"/>
                  <a:gd name="T26" fmla="*/ 1 w 40"/>
                  <a:gd name="T27" fmla="*/ 1 h 39"/>
                  <a:gd name="T28" fmla="*/ 1 w 40"/>
                  <a:gd name="T29" fmla="*/ 1 h 39"/>
                  <a:gd name="T30" fmla="*/ 1 w 40"/>
                  <a:gd name="T31" fmla="*/ 1 h 39"/>
                  <a:gd name="T32" fmla="*/ 1 w 40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9">
                    <a:moveTo>
                      <a:pt x="39" y="14"/>
                    </a:moveTo>
                    <a:lnTo>
                      <a:pt x="36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1"/>
                    </a:lnTo>
                    <a:lnTo>
                      <a:pt x="7" y="4"/>
                    </a:lnTo>
                    <a:lnTo>
                      <a:pt x="2" y="11"/>
                    </a:lnTo>
                    <a:lnTo>
                      <a:pt x="0" y="18"/>
                    </a:lnTo>
                    <a:lnTo>
                      <a:pt x="1" y="26"/>
                    </a:lnTo>
                    <a:lnTo>
                      <a:pt x="5" y="32"/>
                    </a:lnTo>
                    <a:lnTo>
                      <a:pt x="12" y="37"/>
                    </a:lnTo>
                    <a:lnTo>
                      <a:pt x="18" y="39"/>
                    </a:lnTo>
                    <a:lnTo>
                      <a:pt x="26" y="38"/>
                    </a:lnTo>
                    <a:lnTo>
                      <a:pt x="33" y="34"/>
                    </a:lnTo>
                    <a:lnTo>
                      <a:pt x="38" y="29"/>
                    </a:lnTo>
                    <a:lnTo>
                      <a:pt x="40" y="22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27" name="Freeform 227"/>
              <p:cNvSpPr>
                <a:spLocks/>
              </p:cNvSpPr>
              <p:nvPr/>
            </p:nvSpPr>
            <p:spPr bwMode="auto">
              <a:xfrm>
                <a:off x="3406" y="3166"/>
                <a:ext cx="26" cy="26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1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1 w 52"/>
                  <a:gd name="T17" fmla="*/ 0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0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26" y="50"/>
                    </a:moveTo>
                    <a:lnTo>
                      <a:pt x="37" y="48"/>
                    </a:lnTo>
                    <a:lnTo>
                      <a:pt x="45" y="42"/>
                    </a:lnTo>
                    <a:lnTo>
                      <a:pt x="49" y="34"/>
                    </a:lnTo>
                    <a:lnTo>
                      <a:pt x="52" y="25"/>
                    </a:lnTo>
                    <a:lnTo>
                      <a:pt x="49" y="15"/>
                    </a:lnTo>
                    <a:lnTo>
                      <a:pt x="45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8"/>
                    </a:lnTo>
                    <a:lnTo>
                      <a:pt x="26" y="5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28" name="Freeform 228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29" name="Freeform 229"/>
              <p:cNvSpPr>
                <a:spLocks/>
              </p:cNvSpPr>
              <p:nvPr/>
            </p:nvSpPr>
            <p:spPr bwMode="auto">
              <a:xfrm>
                <a:off x="3392" y="3081"/>
                <a:ext cx="56" cy="78"/>
              </a:xfrm>
              <a:custGeom>
                <a:avLst/>
                <a:gdLst>
                  <a:gd name="T0" fmla="*/ 0 w 113"/>
                  <a:gd name="T1" fmla="*/ 1 h 156"/>
                  <a:gd name="T2" fmla="*/ 0 w 113"/>
                  <a:gd name="T3" fmla="*/ 1 h 156"/>
                  <a:gd name="T4" fmla="*/ 0 w 113"/>
                  <a:gd name="T5" fmla="*/ 1 h 156"/>
                  <a:gd name="T6" fmla="*/ 0 w 113"/>
                  <a:gd name="T7" fmla="*/ 1 h 156"/>
                  <a:gd name="T8" fmla="*/ 0 w 113"/>
                  <a:gd name="T9" fmla="*/ 1 h 156"/>
                  <a:gd name="T10" fmla="*/ 0 w 113"/>
                  <a:gd name="T11" fmla="*/ 1 h 156"/>
                  <a:gd name="T12" fmla="*/ 0 w 113"/>
                  <a:gd name="T13" fmla="*/ 1 h 156"/>
                  <a:gd name="T14" fmla="*/ 0 w 113"/>
                  <a:gd name="T15" fmla="*/ 1 h 156"/>
                  <a:gd name="T16" fmla="*/ 0 w 113"/>
                  <a:gd name="T17" fmla="*/ 1 h 156"/>
                  <a:gd name="T18" fmla="*/ 0 w 113"/>
                  <a:gd name="T19" fmla="*/ 0 h 156"/>
                  <a:gd name="T20" fmla="*/ 0 w 113"/>
                  <a:gd name="T21" fmla="*/ 1 h 156"/>
                  <a:gd name="T22" fmla="*/ 0 w 113"/>
                  <a:gd name="T23" fmla="*/ 1 h 156"/>
                  <a:gd name="T24" fmla="*/ 0 w 113"/>
                  <a:gd name="T25" fmla="*/ 1 h 156"/>
                  <a:gd name="T26" fmla="*/ 0 w 113"/>
                  <a:gd name="T27" fmla="*/ 1 h 156"/>
                  <a:gd name="T28" fmla="*/ 0 w 113"/>
                  <a:gd name="T29" fmla="*/ 1 h 156"/>
                  <a:gd name="T30" fmla="*/ 0 w 113"/>
                  <a:gd name="T31" fmla="*/ 1 h 156"/>
                  <a:gd name="T32" fmla="*/ 0 w 113"/>
                  <a:gd name="T33" fmla="*/ 1 h 156"/>
                  <a:gd name="T34" fmla="*/ 0 w 113"/>
                  <a:gd name="T35" fmla="*/ 1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3" h="156">
                    <a:moveTo>
                      <a:pt x="69" y="156"/>
                    </a:moveTo>
                    <a:lnTo>
                      <a:pt x="44" y="156"/>
                    </a:lnTo>
                    <a:lnTo>
                      <a:pt x="39" y="149"/>
                    </a:lnTo>
                    <a:lnTo>
                      <a:pt x="29" y="131"/>
                    </a:lnTo>
                    <a:lnTo>
                      <a:pt x="17" y="106"/>
                    </a:lnTo>
                    <a:lnTo>
                      <a:pt x="6" y="77"/>
                    </a:lnTo>
                    <a:lnTo>
                      <a:pt x="0" y="50"/>
                    </a:lnTo>
                    <a:lnTo>
                      <a:pt x="5" y="24"/>
                    </a:lnTo>
                    <a:lnTo>
                      <a:pt x="22" y="7"/>
                    </a:lnTo>
                    <a:lnTo>
                      <a:pt x="55" y="0"/>
                    </a:lnTo>
                    <a:lnTo>
                      <a:pt x="91" y="7"/>
                    </a:lnTo>
                    <a:lnTo>
                      <a:pt x="108" y="24"/>
                    </a:lnTo>
                    <a:lnTo>
                      <a:pt x="113" y="50"/>
                    </a:lnTo>
                    <a:lnTo>
                      <a:pt x="107" y="77"/>
                    </a:lnTo>
                    <a:lnTo>
                      <a:pt x="97" y="106"/>
                    </a:lnTo>
                    <a:lnTo>
                      <a:pt x="84" y="131"/>
                    </a:lnTo>
                    <a:lnTo>
                      <a:pt x="74" y="149"/>
                    </a:ln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30" name="Freeform 230"/>
              <p:cNvSpPr>
                <a:spLocks/>
              </p:cNvSpPr>
              <p:nvPr/>
            </p:nvSpPr>
            <p:spPr bwMode="auto">
              <a:xfrm>
                <a:off x="3434" y="3114"/>
                <a:ext cx="76" cy="61"/>
              </a:xfrm>
              <a:custGeom>
                <a:avLst/>
                <a:gdLst>
                  <a:gd name="T0" fmla="*/ 1 w 152"/>
                  <a:gd name="T1" fmla="*/ 0 h 123"/>
                  <a:gd name="T2" fmla="*/ 0 w 152"/>
                  <a:gd name="T3" fmla="*/ 0 h 123"/>
                  <a:gd name="T4" fmla="*/ 1 w 152"/>
                  <a:gd name="T5" fmla="*/ 0 h 123"/>
                  <a:gd name="T6" fmla="*/ 1 w 152"/>
                  <a:gd name="T7" fmla="*/ 0 h 123"/>
                  <a:gd name="T8" fmla="*/ 1 w 152"/>
                  <a:gd name="T9" fmla="*/ 0 h 123"/>
                  <a:gd name="T10" fmla="*/ 1 w 152"/>
                  <a:gd name="T11" fmla="*/ 0 h 123"/>
                  <a:gd name="T12" fmla="*/ 1 w 152"/>
                  <a:gd name="T13" fmla="*/ 0 h 123"/>
                  <a:gd name="T14" fmla="*/ 1 w 152"/>
                  <a:gd name="T15" fmla="*/ 0 h 123"/>
                  <a:gd name="T16" fmla="*/ 1 w 152"/>
                  <a:gd name="T17" fmla="*/ 0 h 123"/>
                  <a:gd name="T18" fmla="*/ 1 w 152"/>
                  <a:gd name="T19" fmla="*/ 0 h 123"/>
                  <a:gd name="T20" fmla="*/ 1 w 152"/>
                  <a:gd name="T21" fmla="*/ 0 h 123"/>
                  <a:gd name="T22" fmla="*/ 1 w 152"/>
                  <a:gd name="T23" fmla="*/ 0 h 123"/>
                  <a:gd name="T24" fmla="*/ 1 w 152"/>
                  <a:gd name="T25" fmla="*/ 0 h 123"/>
                  <a:gd name="T26" fmla="*/ 1 w 152"/>
                  <a:gd name="T27" fmla="*/ 0 h 123"/>
                  <a:gd name="T28" fmla="*/ 1 w 152"/>
                  <a:gd name="T29" fmla="*/ 0 h 123"/>
                  <a:gd name="T30" fmla="*/ 1 w 152"/>
                  <a:gd name="T31" fmla="*/ 0 h 123"/>
                  <a:gd name="T32" fmla="*/ 1 w 152"/>
                  <a:gd name="T33" fmla="*/ 0 h 123"/>
                  <a:gd name="T34" fmla="*/ 1 w 152"/>
                  <a:gd name="T35" fmla="*/ 0 h 123"/>
                  <a:gd name="T36" fmla="*/ 1 w 152"/>
                  <a:gd name="T37" fmla="*/ 0 h 123"/>
                  <a:gd name="T38" fmla="*/ 1 w 152"/>
                  <a:gd name="T39" fmla="*/ 0 h 123"/>
                  <a:gd name="T40" fmla="*/ 1 w 152"/>
                  <a:gd name="T41" fmla="*/ 0 h 123"/>
                  <a:gd name="T42" fmla="*/ 1 w 152"/>
                  <a:gd name="T43" fmla="*/ 0 h 123"/>
                  <a:gd name="T44" fmla="*/ 1 w 152"/>
                  <a:gd name="T45" fmla="*/ 0 h 123"/>
                  <a:gd name="T46" fmla="*/ 1 w 152"/>
                  <a:gd name="T47" fmla="*/ 0 h 123"/>
                  <a:gd name="T48" fmla="*/ 1 w 152"/>
                  <a:gd name="T49" fmla="*/ 0 h 123"/>
                  <a:gd name="T50" fmla="*/ 1 w 152"/>
                  <a:gd name="T51" fmla="*/ 0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3" y="122"/>
                    </a:moveTo>
                    <a:lnTo>
                      <a:pt x="0" y="100"/>
                    </a:lnTo>
                    <a:lnTo>
                      <a:pt x="4" y="93"/>
                    </a:lnTo>
                    <a:lnTo>
                      <a:pt x="14" y="75"/>
                    </a:lnTo>
                    <a:lnTo>
                      <a:pt x="29" y="52"/>
                    </a:lnTo>
                    <a:lnTo>
                      <a:pt x="48" y="27"/>
                    </a:lnTo>
                    <a:lnTo>
                      <a:pt x="70" y="9"/>
                    </a:lnTo>
                    <a:lnTo>
                      <a:pt x="93" y="0"/>
                    </a:lnTo>
                    <a:lnTo>
                      <a:pt x="118" y="5"/>
                    </a:lnTo>
                    <a:lnTo>
                      <a:pt x="141" y="32"/>
                    </a:lnTo>
                    <a:lnTo>
                      <a:pt x="149" y="50"/>
                    </a:lnTo>
                    <a:lnTo>
                      <a:pt x="152" y="65"/>
                    </a:lnTo>
                    <a:lnTo>
                      <a:pt x="151" y="79"/>
                    </a:lnTo>
                    <a:lnTo>
                      <a:pt x="146" y="91"/>
                    </a:lnTo>
                    <a:lnTo>
                      <a:pt x="138" y="99"/>
                    </a:lnTo>
                    <a:lnTo>
                      <a:pt x="127" y="107"/>
                    </a:lnTo>
                    <a:lnTo>
                      <a:pt x="114" y="113"/>
                    </a:lnTo>
                    <a:lnTo>
                      <a:pt x="99" y="116"/>
                    </a:lnTo>
                    <a:lnTo>
                      <a:pt x="84" y="120"/>
                    </a:lnTo>
                    <a:lnTo>
                      <a:pt x="69" y="121"/>
                    </a:lnTo>
                    <a:lnTo>
                      <a:pt x="54" y="122"/>
                    </a:lnTo>
                    <a:lnTo>
                      <a:pt x="42" y="123"/>
                    </a:lnTo>
                    <a:lnTo>
                      <a:pt x="30" y="123"/>
                    </a:lnTo>
                    <a:lnTo>
                      <a:pt x="21" y="122"/>
                    </a:lnTo>
                    <a:lnTo>
                      <a:pt x="15" y="122"/>
                    </a:lnTo>
                    <a:lnTo>
                      <a:pt x="13" y="122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31" name="Freeform 231"/>
              <p:cNvSpPr>
                <a:spLocks/>
              </p:cNvSpPr>
              <p:nvPr/>
            </p:nvSpPr>
            <p:spPr bwMode="auto">
              <a:xfrm>
                <a:off x="3434" y="3184"/>
                <a:ext cx="76" cy="61"/>
              </a:xfrm>
              <a:custGeom>
                <a:avLst/>
                <a:gdLst>
                  <a:gd name="T0" fmla="*/ 0 w 153"/>
                  <a:gd name="T1" fmla="*/ 1 h 122"/>
                  <a:gd name="T2" fmla="*/ 0 w 153"/>
                  <a:gd name="T3" fmla="*/ 1 h 122"/>
                  <a:gd name="T4" fmla="*/ 0 w 153"/>
                  <a:gd name="T5" fmla="*/ 1 h 122"/>
                  <a:gd name="T6" fmla="*/ 0 w 153"/>
                  <a:gd name="T7" fmla="*/ 1 h 122"/>
                  <a:gd name="T8" fmla="*/ 0 w 153"/>
                  <a:gd name="T9" fmla="*/ 0 h 122"/>
                  <a:gd name="T10" fmla="*/ 0 w 153"/>
                  <a:gd name="T11" fmla="*/ 0 h 122"/>
                  <a:gd name="T12" fmla="*/ 0 w 153"/>
                  <a:gd name="T13" fmla="*/ 1 h 122"/>
                  <a:gd name="T14" fmla="*/ 0 w 153"/>
                  <a:gd name="T15" fmla="*/ 1 h 122"/>
                  <a:gd name="T16" fmla="*/ 0 w 153"/>
                  <a:gd name="T17" fmla="*/ 1 h 122"/>
                  <a:gd name="T18" fmla="*/ 0 w 153"/>
                  <a:gd name="T19" fmla="*/ 1 h 122"/>
                  <a:gd name="T20" fmla="*/ 0 w 153"/>
                  <a:gd name="T21" fmla="*/ 1 h 122"/>
                  <a:gd name="T22" fmla="*/ 0 w 153"/>
                  <a:gd name="T23" fmla="*/ 1 h 122"/>
                  <a:gd name="T24" fmla="*/ 0 w 153"/>
                  <a:gd name="T25" fmla="*/ 1 h 122"/>
                  <a:gd name="T26" fmla="*/ 0 w 153"/>
                  <a:gd name="T27" fmla="*/ 1 h 122"/>
                  <a:gd name="T28" fmla="*/ 0 w 153"/>
                  <a:gd name="T29" fmla="*/ 1 h 122"/>
                  <a:gd name="T30" fmla="*/ 0 w 153"/>
                  <a:gd name="T31" fmla="*/ 1 h 122"/>
                  <a:gd name="T32" fmla="*/ 0 w 153"/>
                  <a:gd name="T33" fmla="*/ 1 h 122"/>
                  <a:gd name="T34" fmla="*/ 0 w 153"/>
                  <a:gd name="T35" fmla="*/ 1 h 122"/>
                  <a:gd name="T36" fmla="*/ 0 w 153"/>
                  <a:gd name="T37" fmla="*/ 1 h 122"/>
                  <a:gd name="T38" fmla="*/ 0 w 153"/>
                  <a:gd name="T39" fmla="*/ 1 h 122"/>
                  <a:gd name="T40" fmla="*/ 0 w 153"/>
                  <a:gd name="T41" fmla="*/ 1 h 122"/>
                  <a:gd name="T42" fmla="*/ 0 w 153"/>
                  <a:gd name="T43" fmla="*/ 1 h 122"/>
                  <a:gd name="T44" fmla="*/ 0 w 153"/>
                  <a:gd name="T45" fmla="*/ 1 h 122"/>
                  <a:gd name="T46" fmla="*/ 0 w 153"/>
                  <a:gd name="T47" fmla="*/ 1 h 122"/>
                  <a:gd name="T48" fmla="*/ 0 w 153"/>
                  <a:gd name="T49" fmla="*/ 1 h 122"/>
                  <a:gd name="T50" fmla="*/ 0 w 153"/>
                  <a:gd name="T51" fmla="*/ 1 h 1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122">
                    <a:moveTo>
                      <a:pt x="0" y="23"/>
                    </a:moveTo>
                    <a:lnTo>
                      <a:pt x="13" y="1"/>
                    </a:lnTo>
                    <a:lnTo>
                      <a:pt x="15" y="1"/>
                    </a:lnTo>
                    <a:lnTo>
                      <a:pt x="21" y="1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4" y="1"/>
                    </a:lnTo>
                    <a:lnTo>
                      <a:pt x="69" y="2"/>
                    </a:lnTo>
                    <a:lnTo>
                      <a:pt x="84" y="4"/>
                    </a:lnTo>
                    <a:lnTo>
                      <a:pt x="99" y="7"/>
                    </a:lnTo>
                    <a:lnTo>
                      <a:pt x="114" y="10"/>
                    </a:lnTo>
                    <a:lnTo>
                      <a:pt x="127" y="16"/>
                    </a:lnTo>
                    <a:lnTo>
                      <a:pt x="138" y="23"/>
                    </a:lnTo>
                    <a:lnTo>
                      <a:pt x="146" y="32"/>
                    </a:lnTo>
                    <a:lnTo>
                      <a:pt x="152" y="43"/>
                    </a:lnTo>
                    <a:lnTo>
                      <a:pt x="153" y="55"/>
                    </a:lnTo>
                    <a:lnTo>
                      <a:pt x="150" y="70"/>
                    </a:lnTo>
                    <a:lnTo>
                      <a:pt x="142" y="89"/>
                    </a:lnTo>
                    <a:lnTo>
                      <a:pt x="118" y="115"/>
                    </a:lnTo>
                    <a:lnTo>
                      <a:pt x="93" y="122"/>
                    </a:lnTo>
                    <a:lnTo>
                      <a:pt x="70" y="114"/>
                    </a:lnTo>
                    <a:lnTo>
                      <a:pt x="48" y="95"/>
                    </a:lnTo>
                    <a:lnTo>
                      <a:pt x="29" y="72"/>
                    </a:lnTo>
                    <a:lnTo>
                      <a:pt x="14" y="48"/>
                    </a:lnTo>
                    <a:lnTo>
                      <a:pt x="4" y="3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32" name="Freeform 232"/>
              <p:cNvSpPr>
                <a:spLocks/>
              </p:cNvSpPr>
              <p:nvPr/>
            </p:nvSpPr>
            <p:spPr bwMode="auto">
              <a:xfrm>
                <a:off x="3392" y="3199"/>
                <a:ext cx="55" cy="78"/>
              </a:xfrm>
              <a:custGeom>
                <a:avLst/>
                <a:gdLst>
                  <a:gd name="T0" fmla="*/ 0 w 112"/>
                  <a:gd name="T1" fmla="*/ 0 h 156"/>
                  <a:gd name="T2" fmla="*/ 0 w 112"/>
                  <a:gd name="T3" fmla="*/ 0 h 156"/>
                  <a:gd name="T4" fmla="*/ 0 w 112"/>
                  <a:gd name="T5" fmla="*/ 1 h 156"/>
                  <a:gd name="T6" fmla="*/ 0 w 112"/>
                  <a:gd name="T7" fmla="*/ 1 h 156"/>
                  <a:gd name="T8" fmla="*/ 0 w 112"/>
                  <a:gd name="T9" fmla="*/ 1 h 156"/>
                  <a:gd name="T10" fmla="*/ 0 w 112"/>
                  <a:gd name="T11" fmla="*/ 1 h 156"/>
                  <a:gd name="T12" fmla="*/ 0 w 112"/>
                  <a:gd name="T13" fmla="*/ 1 h 156"/>
                  <a:gd name="T14" fmla="*/ 0 w 112"/>
                  <a:gd name="T15" fmla="*/ 1 h 156"/>
                  <a:gd name="T16" fmla="*/ 0 w 112"/>
                  <a:gd name="T17" fmla="*/ 1 h 156"/>
                  <a:gd name="T18" fmla="*/ 0 w 112"/>
                  <a:gd name="T19" fmla="*/ 1 h 156"/>
                  <a:gd name="T20" fmla="*/ 0 w 112"/>
                  <a:gd name="T21" fmla="*/ 1 h 156"/>
                  <a:gd name="T22" fmla="*/ 0 w 112"/>
                  <a:gd name="T23" fmla="*/ 1 h 156"/>
                  <a:gd name="T24" fmla="*/ 0 w 112"/>
                  <a:gd name="T25" fmla="*/ 1 h 156"/>
                  <a:gd name="T26" fmla="*/ 0 w 112"/>
                  <a:gd name="T27" fmla="*/ 1 h 156"/>
                  <a:gd name="T28" fmla="*/ 0 w 112"/>
                  <a:gd name="T29" fmla="*/ 1 h 156"/>
                  <a:gd name="T30" fmla="*/ 0 w 112"/>
                  <a:gd name="T31" fmla="*/ 1 h 156"/>
                  <a:gd name="T32" fmla="*/ 0 w 112"/>
                  <a:gd name="T33" fmla="*/ 1 h 156"/>
                  <a:gd name="T34" fmla="*/ 0 w 112"/>
                  <a:gd name="T35" fmla="*/ 0 h 15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2" h="156">
                    <a:moveTo>
                      <a:pt x="43" y="0"/>
                    </a:moveTo>
                    <a:lnTo>
                      <a:pt x="68" y="0"/>
                    </a:lnTo>
                    <a:lnTo>
                      <a:pt x="73" y="7"/>
                    </a:lnTo>
                    <a:lnTo>
                      <a:pt x="83" y="24"/>
                    </a:lnTo>
                    <a:lnTo>
                      <a:pt x="96" y="50"/>
                    </a:lnTo>
                    <a:lnTo>
                      <a:pt x="106" y="77"/>
                    </a:lnTo>
                    <a:lnTo>
                      <a:pt x="112" y="106"/>
                    </a:lnTo>
                    <a:lnTo>
                      <a:pt x="108" y="131"/>
                    </a:lnTo>
                    <a:lnTo>
                      <a:pt x="91" y="149"/>
                    </a:lnTo>
                    <a:lnTo>
                      <a:pt x="56" y="156"/>
                    </a:lnTo>
                    <a:lnTo>
                      <a:pt x="22" y="149"/>
                    </a:lnTo>
                    <a:lnTo>
                      <a:pt x="4" y="131"/>
                    </a:lnTo>
                    <a:lnTo>
                      <a:pt x="0" y="106"/>
                    </a:lnTo>
                    <a:lnTo>
                      <a:pt x="5" y="77"/>
                    </a:lnTo>
                    <a:lnTo>
                      <a:pt x="15" y="50"/>
                    </a:lnTo>
                    <a:lnTo>
                      <a:pt x="28" y="24"/>
                    </a:lnTo>
                    <a:lnTo>
                      <a:pt x="38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33" name="Freeform 233"/>
              <p:cNvSpPr>
                <a:spLocks/>
              </p:cNvSpPr>
              <p:nvPr/>
            </p:nvSpPr>
            <p:spPr bwMode="auto">
              <a:xfrm>
                <a:off x="3330" y="3182"/>
                <a:ext cx="75" cy="62"/>
              </a:xfrm>
              <a:custGeom>
                <a:avLst/>
                <a:gdLst>
                  <a:gd name="T0" fmla="*/ 0 w 151"/>
                  <a:gd name="T1" fmla="*/ 1 h 123"/>
                  <a:gd name="T2" fmla="*/ 0 w 151"/>
                  <a:gd name="T3" fmla="*/ 1 h 123"/>
                  <a:gd name="T4" fmla="*/ 0 w 151"/>
                  <a:gd name="T5" fmla="*/ 1 h 123"/>
                  <a:gd name="T6" fmla="*/ 0 w 151"/>
                  <a:gd name="T7" fmla="*/ 1 h 123"/>
                  <a:gd name="T8" fmla="*/ 0 w 151"/>
                  <a:gd name="T9" fmla="*/ 1 h 123"/>
                  <a:gd name="T10" fmla="*/ 0 w 151"/>
                  <a:gd name="T11" fmla="*/ 1 h 123"/>
                  <a:gd name="T12" fmla="*/ 0 w 151"/>
                  <a:gd name="T13" fmla="*/ 1 h 123"/>
                  <a:gd name="T14" fmla="*/ 0 w 151"/>
                  <a:gd name="T15" fmla="*/ 1 h 123"/>
                  <a:gd name="T16" fmla="*/ 0 w 151"/>
                  <a:gd name="T17" fmla="*/ 1 h 123"/>
                  <a:gd name="T18" fmla="*/ 0 w 151"/>
                  <a:gd name="T19" fmla="*/ 1 h 123"/>
                  <a:gd name="T20" fmla="*/ 0 w 151"/>
                  <a:gd name="T21" fmla="*/ 1 h 123"/>
                  <a:gd name="T22" fmla="*/ 0 w 151"/>
                  <a:gd name="T23" fmla="*/ 1 h 123"/>
                  <a:gd name="T24" fmla="*/ 0 w 151"/>
                  <a:gd name="T25" fmla="*/ 1 h 123"/>
                  <a:gd name="T26" fmla="*/ 0 w 151"/>
                  <a:gd name="T27" fmla="*/ 1 h 123"/>
                  <a:gd name="T28" fmla="*/ 0 w 151"/>
                  <a:gd name="T29" fmla="*/ 1 h 123"/>
                  <a:gd name="T30" fmla="*/ 0 w 151"/>
                  <a:gd name="T31" fmla="*/ 1 h 123"/>
                  <a:gd name="T32" fmla="*/ 0 w 151"/>
                  <a:gd name="T33" fmla="*/ 1 h 123"/>
                  <a:gd name="T34" fmla="*/ 0 w 151"/>
                  <a:gd name="T35" fmla="*/ 1 h 123"/>
                  <a:gd name="T36" fmla="*/ 0 w 151"/>
                  <a:gd name="T37" fmla="*/ 1 h 123"/>
                  <a:gd name="T38" fmla="*/ 0 w 151"/>
                  <a:gd name="T39" fmla="*/ 1 h 123"/>
                  <a:gd name="T40" fmla="*/ 0 w 151"/>
                  <a:gd name="T41" fmla="*/ 1 h 123"/>
                  <a:gd name="T42" fmla="*/ 0 w 151"/>
                  <a:gd name="T43" fmla="*/ 0 h 123"/>
                  <a:gd name="T44" fmla="*/ 0 w 151"/>
                  <a:gd name="T45" fmla="*/ 0 h 123"/>
                  <a:gd name="T46" fmla="*/ 0 w 151"/>
                  <a:gd name="T47" fmla="*/ 1 h 123"/>
                  <a:gd name="T48" fmla="*/ 0 w 151"/>
                  <a:gd name="T49" fmla="*/ 1 h 123"/>
                  <a:gd name="T50" fmla="*/ 0 w 151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1" h="123">
                    <a:moveTo>
                      <a:pt x="138" y="1"/>
                    </a:moveTo>
                    <a:lnTo>
                      <a:pt x="151" y="23"/>
                    </a:lnTo>
                    <a:lnTo>
                      <a:pt x="147" y="30"/>
                    </a:lnTo>
                    <a:lnTo>
                      <a:pt x="137" y="48"/>
                    </a:lnTo>
                    <a:lnTo>
                      <a:pt x="122" y="71"/>
                    </a:lnTo>
                    <a:lnTo>
                      <a:pt x="103" y="95"/>
                    </a:lnTo>
                    <a:lnTo>
                      <a:pt x="82" y="114"/>
                    </a:lnTo>
                    <a:lnTo>
                      <a:pt x="57" y="123"/>
                    </a:lnTo>
                    <a:lnTo>
                      <a:pt x="34" y="117"/>
                    </a:lnTo>
                    <a:lnTo>
                      <a:pt x="11" y="91"/>
                    </a:lnTo>
                    <a:lnTo>
                      <a:pt x="3" y="72"/>
                    </a:lnTo>
                    <a:lnTo>
                      <a:pt x="0" y="57"/>
                    </a:lnTo>
                    <a:lnTo>
                      <a:pt x="0" y="44"/>
                    </a:lnTo>
                    <a:lnTo>
                      <a:pt x="6" y="32"/>
                    </a:lnTo>
                    <a:lnTo>
                      <a:pt x="14" y="24"/>
                    </a:lnTo>
                    <a:lnTo>
                      <a:pt x="25" y="16"/>
                    </a:lnTo>
                    <a:lnTo>
                      <a:pt x="38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2" y="2"/>
                    </a:lnTo>
                    <a:lnTo>
                      <a:pt x="97" y="1"/>
                    </a:lnTo>
                    <a:lnTo>
                      <a:pt x="109" y="0"/>
                    </a:lnTo>
                    <a:lnTo>
                      <a:pt x="121" y="0"/>
                    </a:lnTo>
                    <a:lnTo>
                      <a:pt x="130" y="1"/>
                    </a:lnTo>
                    <a:lnTo>
                      <a:pt x="136" y="1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34" name="Freeform 234"/>
              <p:cNvSpPr>
                <a:spLocks/>
              </p:cNvSpPr>
              <p:nvPr/>
            </p:nvSpPr>
            <p:spPr bwMode="auto">
              <a:xfrm>
                <a:off x="3329" y="3113"/>
                <a:ext cx="76" cy="62"/>
              </a:xfrm>
              <a:custGeom>
                <a:avLst/>
                <a:gdLst>
                  <a:gd name="T0" fmla="*/ 1 w 152"/>
                  <a:gd name="T1" fmla="*/ 1 h 123"/>
                  <a:gd name="T2" fmla="*/ 1 w 152"/>
                  <a:gd name="T3" fmla="*/ 1 h 123"/>
                  <a:gd name="T4" fmla="*/ 1 w 152"/>
                  <a:gd name="T5" fmla="*/ 1 h 123"/>
                  <a:gd name="T6" fmla="*/ 1 w 152"/>
                  <a:gd name="T7" fmla="*/ 1 h 123"/>
                  <a:gd name="T8" fmla="*/ 1 w 152"/>
                  <a:gd name="T9" fmla="*/ 1 h 123"/>
                  <a:gd name="T10" fmla="*/ 1 w 152"/>
                  <a:gd name="T11" fmla="*/ 1 h 123"/>
                  <a:gd name="T12" fmla="*/ 1 w 152"/>
                  <a:gd name="T13" fmla="*/ 1 h 123"/>
                  <a:gd name="T14" fmla="*/ 1 w 152"/>
                  <a:gd name="T15" fmla="*/ 1 h 123"/>
                  <a:gd name="T16" fmla="*/ 1 w 152"/>
                  <a:gd name="T17" fmla="*/ 1 h 123"/>
                  <a:gd name="T18" fmla="*/ 1 w 152"/>
                  <a:gd name="T19" fmla="*/ 1 h 123"/>
                  <a:gd name="T20" fmla="*/ 1 w 152"/>
                  <a:gd name="T21" fmla="*/ 1 h 123"/>
                  <a:gd name="T22" fmla="*/ 1 w 152"/>
                  <a:gd name="T23" fmla="*/ 1 h 123"/>
                  <a:gd name="T24" fmla="*/ 1 w 152"/>
                  <a:gd name="T25" fmla="*/ 1 h 123"/>
                  <a:gd name="T26" fmla="*/ 1 w 152"/>
                  <a:gd name="T27" fmla="*/ 1 h 123"/>
                  <a:gd name="T28" fmla="*/ 1 w 152"/>
                  <a:gd name="T29" fmla="*/ 1 h 123"/>
                  <a:gd name="T30" fmla="*/ 0 w 152"/>
                  <a:gd name="T31" fmla="*/ 1 h 123"/>
                  <a:gd name="T32" fmla="*/ 1 w 152"/>
                  <a:gd name="T33" fmla="*/ 1 h 123"/>
                  <a:gd name="T34" fmla="*/ 1 w 152"/>
                  <a:gd name="T35" fmla="*/ 1 h 123"/>
                  <a:gd name="T36" fmla="*/ 1 w 152"/>
                  <a:gd name="T37" fmla="*/ 1 h 123"/>
                  <a:gd name="T38" fmla="*/ 1 w 152"/>
                  <a:gd name="T39" fmla="*/ 0 h 123"/>
                  <a:gd name="T40" fmla="*/ 1 w 152"/>
                  <a:gd name="T41" fmla="*/ 1 h 123"/>
                  <a:gd name="T42" fmla="*/ 1 w 152"/>
                  <a:gd name="T43" fmla="*/ 1 h 123"/>
                  <a:gd name="T44" fmla="*/ 1 w 152"/>
                  <a:gd name="T45" fmla="*/ 1 h 123"/>
                  <a:gd name="T46" fmla="*/ 1 w 152"/>
                  <a:gd name="T47" fmla="*/ 1 h 123"/>
                  <a:gd name="T48" fmla="*/ 1 w 152"/>
                  <a:gd name="T49" fmla="*/ 1 h 123"/>
                  <a:gd name="T50" fmla="*/ 1 w 152"/>
                  <a:gd name="T51" fmla="*/ 1 h 1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2" h="123">
                    <a:moveTo>
                      <a:pt x="152" y="99"/>
                    </a:moveTo>
                    <a:lnTo>
                      <a:pt x="139" y="122"/>
                    </a:lnTo>
                    <a:lnTo>
                      <a:pt x="137" y="122"/>
                    </a:lnTo>
                    <a:lnTo>
                      <a:pt x="131" y="122"/>
                    </a:lnTo>
                    <a:lnTo>
                      <a:pt x="122" y="123"/>
                    </a:lnTo>
                    <a:lnTo>
                      <a:pt x="110" y="122"/>
                    </a:lnTo>
                    <a:lnTo>
                      <a:pt x="98" y="122"/>
                    </a:lnTo>
                    <a:lnTo>
                      <a:pt x="83" y="121"/>
                    </a:lnTo>
                    <a:lnTo>
                      <a:pt x="68" y="118"/>
                    </a:lnTo>
                    <a:lnTo>
                      <a:pt x="53" y="116"/>
                    </a:lnTo>
                    <a:lnTo>
                      <a:pt x="39" y="111"/>
                    </a:lnTo>
                    <a:lnTo>
                      <a:pt x="26" y="106"/>
                    </a:lnTo>
                    <a:lnTo>
                      <a:pt x="15" y="99"/>
                    </a:lnTo>
                    <a:lnTo>
                      <a:pt x="7" y="91"/>
                    </a:lnTo>
                    <a:lnTo>
                      <a:pt x="1" y="79"/>
                    </a:lnTo>
                    <a:lnTo>
                      <a:pt x="0" y="66"/>
                    </a:lnTo>
                    <a:lnTo>
                      <a:pt x="3" y="51"/>
                    </a:lnTo>
                    <a:lnTo>
                      <a:pt x="11" y="33"/>
                    </a:lnTo>
                    <a:lnTo>
                      <a:pt x="34" y="6"/>
                    </a:lnTo>
                    <a:lnTo>
                      <a:pt x="58" y="0"/>
                    </a:lnTo>
                    <a:lnTo>
                      <a:pt x="83" y="8"/>
                    </a:lnTo>
                    <a:lnTo>
                      <a:pt x="104" y="27"/>
                    </a:lnTo>
                    <a:lnTo>
                      <a:pt x="123" y="50"/>
                    </a:lnTo>
                    <a:lnTo>
                      <a:pt x="138" y="73"/>
                    </a:lnTo>
                    <a:lnTo>
                      <a:pt x="148" y="92"/>
                    </a:lnTo>
                    <a:lnTo>
                      <a:pt x="152" y="99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35" name="Freeform 235"/>
              <p:cNvSpPr>
                <a:spLocks/>
              </p:cNvSpPr>
              <p:nvPr/>
            </p:nvSpPr>
            <p:spPr bwMode="auto">
              <a:xfrm>
                <a:off x="3017" y="3114"/>
                <a:ext cx="68" cy="74"/>
              </a:xfrm>
              <a:custGeom>
                <a:avLst/>
                <a:gdLst>
                  <a:gd name="T0" fmla="*/ 1 w 136"/>
                  <a:gd name="T1" fmla="*/ 1 h 148"/>
                  <a:gd name="T2" fmla="*/ 0 w 136"/>
                  <a:gd name="T3" fmla="*/ 1 h 148"/>
                  <a:gd name="T4" fmla="*/ 1 w 136"/>
                  <a:gd name="T5" fmla="*/ 1 h 148"/>
                  <a:gd name="T6" fmla="*/ 1 w 136"/>
                  <a:gd name="T7" fmla="*/ 1 h 148"/>
                  <a:gd name="T8" fmla="*/ 1 w 136"/>
                  <a:gd name="T9" fmla="*/ 1 h 148"/>
                  <a:gd name="T10" fmla="*/ 1 w 136"/>
                  <a:gd name="T11" fmla="*/ 1 h 148"/>
                  <a:gd name="T12" fmla="*/ 1 w 136"/>
                  <a:gd name="T13" fmla="*/ 1 h 148"/>
                  <a:gd name="T14" fmla="*/ 1 w 136"/>
                  <a:gd name="T15" fmla="*/ 1 h 148"/>
                  <a:gd name="T16" fmla="*/ 1 w 136"/>
                  <a:gd name="T17" fmla="*/ 1 h 148"/>
                  <a:gd name="T18" fmla="*/ 1 w 136"/>
                  <a:gd name="T19" fmla="*/ 1 h 148"/>
                  <a:gd name="T20" fmla="*/ 1 w 136"/>
                  <a:gd name="T21" fmla="*/ 1 h 148"/>
                  <a:gd name="T22" fmla="*/ 1 w 136"/>
                  <a:gd name="T23" fmla="*/ 1 h 148"/>
                  <a:gd name="T24" fmla="*/ 1 w 136"/>
                  <a:gd name="T25" fmla="*/ 1 h 148"/>
                  <a:gd name="T26" fmla="*/ 1 w 136"/>
                  <a:gd name="T27" fmla="*/ 1 h 148"/>
                  <a:gd name="T28" fmla="*/ 1 w 136"/>
                  <a:gd name="T29" fmla="*/ 1 h 148"/>
                  <a:gd name="T30" fmla="*/ 1 w 136"/>
                  <a:gd name="T31" fmla="*/ 1 h 148"/>
                  <a:gd name="T32" fmla="*/ 1 w 136"/>
                  <a:gd name="T33" fmla="*/ 1 h 148"/>
                  <a:gd name="T34" fmla="*/ 1 w 136"/>
                  <a:gd name="T35" fmla="*/ 1 h 148"/>
                  <a:gd name="T36" fmla="*/ 1 w 136"/>
                  <a:gd name="T37" fmla="*/ 1 h 148"/>
                  <a:gd name="T38" fmla="*/ 1 w 136"/>
                  <a:gd name="T39" fmla="*/ 1 h 148"/>
                  <a:gd name="T40" fmla="*/ 1 w 136"/>
                  <a:gd name="T41" fmla="*/ 1 h 148"/>
                  <a:gd name="T42" fmla="*/ 1 w 136"/>
                  <a:gd name="T43" fmla="*/ 1 h 148"/>
                  <a:gd name="T44" fmla="*/ 1 w 136"/>
                  <a:gd name="T45" fmla="*/ 1 h 148"/>
                  <a:gd name="T46" fmla="*/ 1 w 136"/>
                  <a:gd name="T47" fmla="*/ 1 h 148"/>
                  <a:gd name="T48" fmla="*/ 1 w 136"/>
                  <a:gd name="T49" fmla="*/ 1 h 148"/>
                  <a:gd name="T50" fmla="*/ 1 w 136"/>
                  <a:gd name="T51" fmla="*/ 1 h 148"/>
                  <a:gd name="T52" fmla="*/ 1 w 136"/>
                  <a:gd name="T53" fmla="*/ 1 h 148"/>
                  <a:gd name="T54" fmla="*/ 1 w 136"/>
                  <a:gd name="T55" fmla="*/ 1 h 148"/>
                  <a:gd name="T56" fmla="*/ 1 w 136"/>
                  <a:gd name="T57" fmla="*/ 1 h 148"/>
                  <a:gd name="T58" fmla="*/ 1 w 136"/>
                  <a:gd name="T59" fmla="*/ 1 h 148"/>
                  <a:gd name="T60" fmla="*/ 1 w 136"/>
                  <a:gd name="T61" fmla="*/ 1 h 148"/>
                  <a:gd name="T62" fmla="*/ 1 w 136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8">
                    <a:moveTo>
                      <a:pt x="14" y="75"/>
                    </a:moveTo>
                    <a:lnTo>
                      <a:pt x="6" y="67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8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0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7" y="24"/>
                    </a:lnTo>
                    <a:lnTo>
                      <a:pt x="121" y="26"/>
                    </a:lnTo>
                    <a:lnTo>
                      <a:pt x="126" y="29"/>
                    </a:lnTo>
                    <a:lnTo>
                      <a:pt x="129" y="32"/>
                    </a:lnTo>
                    <a:lnTo>
                      <a:pt x="133" y="37"/>
                    </a:lnTo>
                    <a:lnTo>
                      <a:pt x="136" y="46"/>
                    </a:lnTo>
                    <a:lnTo>
                      <a:pt x="135" y="56"/>
                    </a:lnTo>
                    <a:lnTo>
                      <a:pt x="130" y="65"/>
                    </a:lnTo>
                    <a:lnTo>
                      <a:pt x="122" y="73"/>
                    </a:lnTo>
                    <a:lnTo>
                      <a:pt x="130" y="80"/>
                    </a:lnTo>
                    <a:lnTo>
                      <a:pt x="135" y="90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5"/>
                    </a:lnTo>
                    <a:lnTo>
                      <a:pt x="126" y="118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40"/>
                    </a:lnTo>
                    <a:lnTo>
                      <a:pt x="80" y="146"/>
                    </a:lnTo>
                    <a:lnTo>
                      <a:pt x="69" y="148"/>
                    </a:lnTo>
                    <a:lnTo>
                      <a:pt x="59" y="146"/>
                    </a:lnTo>
                    <a:lnTo>
                      <a:pt x="51" y="140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20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5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36" name="Freeform 236"/>
              <p:cNvSpPr>
                <a:spLocks/>
              </p:cNvSpPr>
              <p:nvPr/>
            </p:nvSpPr>
            <p:spPr bwMode="auto">
              <a:xfrm>
                <a:off x="3041" y="3140"/>
                <a:ext cx="20" cy="21"/>
              </a:xfrm>
              <a:custGeom>
                <a:avLst/>
                <a:gdLst>
                  <a:gd name="T0" fmla="*/ 1 w 39"/>
                  <a:gd name="T1" fmla="*/ 1 h 40"/>
                  <a:gd name="T2" fmla="*/ 1 w 39"/>
                  <a:gd name="T3" fmla="*/ 1 h 40"/>
                  <a:gd name="T4" fmla="*/ 1 w 39"/>
                  <a:gd name="T5" fmla="*/ 1 h 40"/>
                  <a:gd name="T6" fmla="*/ 1 w 39"/>
                  <a:gd name="T7" fmla="*/ 1 h 40"/>
                  <a:gd name="T8" fmla="*/ 1 w 39"/>
                  <a:gd name="T9" fmla="*/ 1 h 40"/>
                  <a:gd name="T10" fmla="*/ 1 w 39"/>
                  <a:gd name="T11" fmla="*/ 1 h 40"/>
                  <a:gd name="T12" fmla="*/ 1 w 39"/>
                  <a:gd name="T13" fmla="*/ 1 h 40"/>
                  <a:gd name="T14" fmla="*/ 1 w 39"/>
                  <a:gd name="T15" fmla="*/ 1 h 40"/>
                  <a:gd name="T16" fmla="*/ 1 w 39"/>
                  <a:gd name="T17" fmla="*/ 0 h 40"/>
                  <a:gd name="T18" fmla="*/ 1 w 39"/>
                  <a:gd name="T19" fmla="*/ 1 h 40"/>
                  <a:gd name="T20" fmla="*/ 1 w 39"/>
                  <a:gd name="T21" fmla="*/ 1 h 40"/>
                  <a:gd name="T22" fmla="*/ 1 w 39"/>
                  <a:gd name="T23" fmla="*/ 1 h 40"/>
                  <a:gd name="T24" fmla="*/ 0 w 39"/>
                  <a:gd name="T25" fmla="*/ 1 h 40"/>
                  <a:gd name="T26" fmla="*/ 1 w 39"/>
                  <a:gd name="T27" fmla="*/ 1 h 40"/>
                  <a:gd name="T28" fmla="*/ 1 w 39"/>
                  <a:gd name="T29" fmla="*/ 1 h 40"/>
                  <a:gd name="T30" fmla="*/ 1 w 39"/>
                  <a:gd name="T31" fmla="*/ 1 h 40"/>
                  <a:gd name="T32" fmla="*/ 1 w 39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40">
                    <a:moveTo>
                      <a:pt x="19" y="40"/>
                    </a:moveTo>
                    <a:lnTo>
                      <a:pt x="27" y="39"/>
                    </a:lnTo>
                    <a:lnTo>
                      <a:pt x="33" y="34"/>
                    </a:lnTo>
                    <a:lnTo>
                      <a:pt x="38" y="27"/>
                    </a:lnTo>
                    <a:lnTo>
                      <a:pt x="39" y="20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20"/>
                    </a:lnTo>
                    <a:lnTo>
                      <a:pt x="1" y="27"/>
                    </a:lnTo>
                    <a:lnTo>
                      <a:pt x="6" y="34"/>
                    </a:lnTo>
                    <a:lnTo>
                      <a:pt x="12" y="39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37" name="Freeform 237"/>
              <p:cNvSpPr>
                <a:spLocks/>
              </p:cNvSpPr>
              <p:nvPr/>
            </p:nvSpPr>
            <p:spPr bwMode="auto">
              <a:xfrm>
                <a:off x="3104" y="2590"/>
                <a:ext cx="68" cy="74"/>
              </a:xfrm>
              <a:custGeom>
                <a:avLst/>
                <a:gdLst>
                  <a:gd name="T0" fmla="*/ 1 w 136"/>
                  <a:gd name="T1" fmla="*/ 1 h 147"/>
                  <a:gd name="T2" fmla="*/ 0 w 136"/>
                  <a:gd name="T3" fmla="*/ 1 h 147"/>
                  <a:gd name="T4" fmla="*/ 1 w 136"/>
                  <a:gd name="T5" fmla="*/ 1 h 147"/>
                  <a:gd name="T6" fmla="*/ 1 w 136"/>
                  <a:gd name="T7" fmla="*/ 1 h 147"/>
                  <a:gd name="T8" fmla="*/ 1 w 136"/>
                  <a:gd name="T9" fmla="*/ 1 h 147"/>
                  <a:gd name="T10" fmla="*/ 1 w 136"/>
                  <a:gd name="T11" fmla="*/ 1 h 147"/>
                  <a:gd name="T12" fmla="*/ 1 w 136"/>
                  <a:gd name="T13" fmla="*/ 1 h 147"/>
                  <a:gd name="T14" fmla="*/ 1 w 136"/>
                  <a:gd name="T15" fmla="*/ 1 h 147"/>
                  <a:gd name="T16" fmla="*/ 1 w 136"/>
                  <a:gd name="T17" fmla="*/ 1 h 147"/>
                  <a:gd name="T18" fmla="*/ 1 w 136"/>
                  <a:gd name="T19" fmla="*/ 1 h 147"/>
                  <a:gd name="T20" fmla="*/ 1 w 136"/>
                  <a:gd name="T21" fmla="*/ 1 h 147"/>
                  <a:gd name="T22" fmla="*/ 1 w 136"/>
                  <a:gd name="T23" fmla="*/ 1 h 147"/>
                  <a:gd name="T24" fmla="*/ 1 w 136"/>
                  <a:gd name="T25" fmla="*/ 1 h 147"/>
                  <a:gd name="T26" fmla="*/ 1 w 136"/>
                  <a:gd name="T27" fmla="*/ 1 h 147"/>
                  <a:gd name="T28" fmla="*/ 1 w 136"/>
                  <a:gd name="T29" fmla="*/ 1 h 147"/>
                  <a:gd name="T30" fmla="*/ 1 w 136"/>
                  <a:gd name="T31" fmla="*/ 1 h 147"/>
                  <a:gd name="T32" fmla="*/ 1 w 136"/>
                  <a:gd name="T33" fmla="*/ 1 h 147"/>
                  <a:gd name="T34" fmla="*/ 1 w 136"/>
                  <a:gd name="T35" fmla="*/ 1 h 147"/>
                  <a:gd name="T36" fmla="*/ 1 w 136"/>
                  <a:gd name="T37" fmla="*/ 1 h 147"/>
                  <a:gd name="T38" fmla="*/ 1 w 136"/>
                  <a:gd name="T39" fmla="*/ 1 h 147"/>
                  <a:gd name="T40" fmla="*/ 1 w 136"/>
                  <a:gd name="T41" fmla="*/ 1 h 147"/>
                  <a:gd name="T42" fmla="*/ 1 w 136"/>
                  <a:gd name="T43" fmla="*/ 1 h 147"/>
                  <a:gd name="T44" fmla="*/ 1 w 136"/>
                  <a:gd name="T45" fmla="*/ 1 h 147"/>
                  <a:gd name="T46" fmla="*/ 1 w 136"/>
                  <a:gd name="T47" fmla="*/ 1 h 147"/>
                  <a:gd name="T48" fmla="*/ 1 w 136"/>
                  <a:gd name="T49" fmla="*/ 1 h 147"/>
                  <a:gd name="T50" fmla="*/ 1 w 136"/>
                  <a:gd name="T51" fmla="*/ 1 h 147"/>
                  <a:gd name="T52" fmla="*/ 1 w 136"/>
                  <a:gd name="T53" fmla="*/ 1 h 147"/>
                  <a:gd name="T54" fmla="*/ 1 w 136"/>
                  <a:gd name="T55" fmla="*/ 1 h 147"/>
                  <a:gd name="T56" fmla="*/ 1 w 136"/>
                  <a:gd name="T57" fmla="*/ 1 h 147"/>
                  <a:gd name="T58" fmla="*/ 1 w 136"/>
                  <a:gd name="T59" fmla="*/ 1 h 147"/>
                  <a:gd name="T60" fmla="*/ 1 w 136"/>
                  <a:gd name="T61" fmla="*/ 1 h 147"/>
                  <a:gd name="T62" fmla="*/ 1 w 136"/>
                  <a:gd name="T63" fmla="*/ 1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6" h="147">
                    <a:moveTo>
                      <a:pt x="14" y="74"/>
                    </a:moveTo>
                    <a:lnTo>
                      <a:pt x="6" y="66"/>
                    </a:lnTo>
                    <a:lnTo>
                      <a:pt x="1" y="57"/>
                    </a:lnTo>
                    <a:lnTo>
                      <a:pt x="0" y="47"/>
                    </a:lnTo>
                    <a:lnTo>
                      <a:pt x="4" y="36"/>
                    </a:lnTo>
                    <a:lnTo>
                      <a:pt x="7" y="33"/>
                    </a:lnTo>
                    <a:lnTo>
                      <a:pt x="11" y="30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5" y="24"/>
                    </a:lnTo>
                    <a:lnTo>
                      <a:pt x="30" y="24"/>
                    </a:lnTo>
                    <a:lnTo>
                      <a:pt x="35" y="25"/>
                    </a:lnTo>
                    <a:lnTo>
                      <a:pt x="41" y="27"/>
                    </a:lnTo>
                    <a:lnTo>
                      <a:pt x="43" y="16"/>
                    </a:lnTo>
                    <a:lnTo>
                      <a:pt x="50" y="8"/>
                    </a:lnTo>
                    <a:lnTo>
                      <a:pt x="58" y="2"/>
                    </a:lnTo>
                    <a:lnTo>
                      <a:pt x="68" y="0"/>
                    </a:lnTo>
                    <a:lnTo>
                      <a:pt x="79" y="2"/>
                    </a:lnTo>
                    <a:lnTo>
                      <a:pt x="87" y="8"/>
                    </a:lnTo>
                    <a:lnTo>
                      <a:pt x="92" y="16"/>
                    </a:lnTo>
                    <a:lnTo>
                      <a:pt x="95" y="26"/>
                    </a:lnTo>
                    <a:lnTo>
                      <a:pt x="101" y="24"/>
                    </a:lnTo>
                    <a:lnTo>
                      <a:pt x="105" y="23"/>
                    </a:lnTo>
                    <a:lnTo>
                      <a:pt x="111" y="23"/>
                    </a:lnTo>
                    <a:lnTo>
                      <a:pt x="116" y="24"/>
                    </a:lnTo>
                    <a:lnTo>
                      <a:pt x="121" y="25"/>
                    </a:lnTo>
                    <a:lnTo>
                      <a:pt x="126" y="28"/>
                    </a:lnTo>
                    <a:lnTo>
                      <a:pt x="129" y="32"/>
                    </a:lnTo>
                    <a:lnTo>
                      <a:pt x="133" y="35"/>
                    </a:lnTo>
                    <a:lnTo>
                      <a:pt x="136" y="46"/>
                    </a:lnTo>
                    <a:lnTo>
                      <a:pt x="135" y="55"/>
                    </a:lnTo>
                    <a:lnTo>
                      <a:pt x="130" y="65"/>
                    </a:lnTo>
                    <a:lnTo>
                      <a:pt x="122" y="72"/>
                    </a:lnTo>
                    <a:lnTo>
                      <a:pt x="130" y="80"/>
                    </a:lnTo>
                    <a:lnTo>
                      <a:pt x="135" y="89"/>
                    </a:lnTo>
                    <a:lnTo>
                      <a:pt x="136" y="100"/>
                    </a:lnTo>
                    <a:lnTo>
                      <a:pt x="133" y="110"/>
                    </a:lnTo>
                    <a:lnTo>
                      <a:pt x="129" y="114"/>
                    </a:lnTo>
                    <a:lnTo>
                      <a:pt x="126" y="117"/>
                    </a:lnTo>
                    <a:lnTo>
                      <a:pt x="121" y="121"/>
                    </a:lnTo>
                    <a:lnTo>
                      <a:pt x="117" y="122"/>
                    </a:lnTo>
                    <a:lnTo>
                      <a:pt x="112" y="123"/>
                    </a:lnTo>
                    <a:lnTo>
                      <a:pt x="106" y="123"/>
                    </a:lnTo>
                    <a:lnTo>
                      <a:pt x="102" y="122"/>
                    </a:lnTo>
                    <a:lnTo>
                      <a:pt x="96" y="121"/>
                    </a:lnTo>
                    <a:lnTo>
                      <a:pt x="94" y="131"/>
                    </a:lnTo>
                    <a:lnTo>
                      <a:pt x="88" y="139"/>
                    </a:lnTo>
                    <a:lnTo>
                      <a:pt x="80" y="145"/>
                    </a:lnTo>
                    <a:lnTo>
                      <a:pt x="69" y="147"/>
                    </a:lnTo>
                    <a:lnTo>
                      <a:pt x="59" y="145"/>
                    </a:lnTo>
                    <a:lnTo>
                      <a:pt x="51" y="139"/>
                    </a:lnTo>
                    <a:lnTo>
                      <a:pt x="45" y="131"/>
                    </a:lnTo>
                    <a:lnTo>
                      <a:pt x="42" y="121"/>
                    </a:lnTo>
                    <a:lnTo>
                      <a:pt x="36" y="123"/>
                    </a:lnTo>
                    <a:lnTo>
                      <a:pt x="31" y="124"/>
                    </a:lnTo>
                    <a:lnTo>
                      <a:pt x="26" y="124"/>
                    </a:lnTo>
                    <a:lnTo>
                      <a:pt x="21" y="123"/>
                    </a:lnTo>
                    <a:lnTo>
                      <a:pt x="16" y="122"/>
                    </a:lnTo>
                    <a:lnTo>
                      <a:pt x="12" y="119"/>
                    </a:lnTo>
                    <a:lnTo>
                      <a:pt x="8" y="116"/>
                    </a:lnTo>
                    <a:lnTo>
                      <a:pt x="5" y="111"/>
                    </a:lnTo>
                    <a:lnTo>
                      <a:pt x="1" y="101"/>
                    </a:lnTo>
                    <a:lnTo>
                      <a:pt x="3" y="92"/>
                    </a:lnTo>
                    <a:lnTo>
                      <a:pt x="7" y="83"/>
                    </a:lnTo>
                    <a:lnTo>
                      <a:pt x="14" y="74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38" name="Freeform 238"/>
              <p:cNvSpPr>
                <a:spLocks/>
              </p:cNvSpPr>
              <p:nvPr/>
            </p:nvSpPr>
            <p:spPr bwMode="auto">
              <a:xfrm>
                <a:off x="3129" y="2616"/>
                <a:ext cx="20" cy="20"/>
              </a:xfrm>
              <a:custGeom>
                <a:avLst/>
                <a:gdLst>
                  <a:gd name="T0" fmla="*/ 1 w 39"/>
                  <a:gd name="T1" fmla="*/ 1 h 39"/>
                  <a:gd name="T2" fmla="*/ 1 w 39"/>
                  <a:gd name="T3" fmla="*/ 1 h 39"/>
                  <a:gd name="T4" fmla="*/ 1 w 39"/>
                  <a:gd name="T5" fmla="*/ 1 h 39"/>
                  <a:gd name="T6" fmla="*/ 1 w 39"/>
                  <a:gd name="T7" fmla="*/ 1 h 39"/>
                  <a:gd name="T8" fmla="*/ 1 w 39"/>
                  <a:gd name="T9" fmla="*/ 1 h 39"/>
                  <a:gd name="T10" fmla="*/ 1 w 39"/>
                  <a:gd name="T11" fmla="*/ 1 h 39"/>
                  <a:gd name="T12" fmla="*/ 1 w 39"/>
                  <a:gd name="T13" fmla="*/ 1 h 39"/>
                  <a:gd name="T14" fmla="*/ 1 w 39"/>
                  <a:gd name="T15" fmla="*/ 1 h 39"/>
                  <a:gd name="T16" fmla="*/ 1 w 39"/>
                  <a:gd name="T17" fmla="*/ 0 h 39"/>
                  <a:gd name="T18" fmla="*/ 1 w 39"/>
                  <a:gd name="T19" fmla="*/ 1 h 39"/>
                  <a:gd name="T20" fmla="*/ 1 w 39"/>
                  <a:gd name="T21" fmla="*/ 1 h 39"/>
                  <a:gd name="T22" fmla="*/ 1 w 39"/>
                  <a:gd name="T23" fmla="*/ 1 h 39"/>
                  <a:gd name="T24" fmla="*/ 0 w 39"/>
                  <a:gd name="T25" fmla="*/ 1 h 39"/>
                  <a:gd name="T26" fmla="*/ 1 w 39"/>
                  <a:gd name="T27" fmla="*/ 1 h 39"/>
                  <a:gd name="T28" fmla="*/ 1 w 39"/>
                  <a:gd name="T29" fmla="*/ 1 h 39"/>
                  <a:gd name="T30" fmla="*/ 1 w 39"/>
                  <a:gd name="T31" fmla="*/ 1 h 39"/>
                  <a:gd name="T32" fmla="*/ 1 w 39"/>
                  <a:gd name="T33" fmla="*/ 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19" y="39"/>
                    </a:moveTo>
                    <a:lnTo>
                      <a:pt x="28" y="38"/>
                    </a:lnTo>
                    <a:lnTo>
                      <a:pt x="33" y="33"/>
                    </a:lnTo>
                    <a:lnTo>
                      <a:pt x="38" y="27"/>
                    </a:lnTo>
                    <a:lnTo>
                      <a:pt x="39" y="19"/>
                    </a:lnTo>
                    <a:lnTo>
                      <a:pt x="38" y="12"/>
                    </a:lnTo>
                    <a:lnTo>
                      <a:pt x="33" y="5"/>
                    </a:lnTo>
                    <a:lnTo>
                      <a:pt x="28" y="1"/>
                    </a:lnTo>
                    <a:lnTo>
                      <a:pt x="19" y="0"/>
                    </a:lnTo>
                    <a:lnTo>
                      <a:pt x="13" y="1"/>
                    </a:lnTo>
                    <a:lnTo>
                      <a:pt x="6" y="5"/>
                    </a:lnTo>
                    <a:lnTo>
                      <a:pt x="1" y="12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6" y="33"/>
                    </a:lnTo>
                    <a:lnTo>
                      <a:pt x="13" y="38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39" name="Freeform 239"/>
              <p:cNvSpPr>
                <a:spLocks/>
              </p:cNvSpPr>
              <p:nvPr/>
            </p:nvSpPr>
            <p:spPr bwMode="auto">
              <a:xfrm>
                <a:off x="3055" y="2362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4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40" name="Freeform 240"/>
              <p:cNvSpPr>
                <a:spLocks/>
              </p:cNvSpPr>
              <p:nvPr/>
            </p:nvSpPr>
            <p:spPr bwMode="auto">
              <a:xfrm>
                <a:off x="3063" y="236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41" name="Freeform 241"/>
              <p:cNvSpPr>
                <a:spLocks/>
              </p:cNvSpPr>
              <p:nvPr/>
            </p:nvSpPr>
            <p:spPr bwMode="auto">
              <a:xfrm>
                <a:off x="2814" y="247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42" name="Freeform 242"/>
              <p:cNvSpPr>
                <a:spLocks/>
              </p:cNvSpPr>
              <p:nvPr/>
            </p:nvSpPr>
            <p:spPr bwMode="auto">
              <a:xfrm>
                <a:off x="2821" y="2486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43" name="Freeform 243"/>
              <p:cNvSpPr>
                <a:spLocks/>
              </p:cNvSpPr>
              <p:nvPr/>
            </p:nvSpPr>
            <p:spPr bwMode="auto">
              <a:xfrm>
                <a:off x="2798" y="2274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44" name="Freeform 244"/>
              <p:cNvSpPr>
                <a:spLocks/>
              </p:cNvSpPr>
              <p:nvPr/>
            </p:nvSpPr>
            <p:spPr bwMode="auto">
              <a:xfrm>
                <a:off x="2805" y="2281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45" name="Freeform 245"/>
              <p:cNvSpPr>
                <a:spLocks/>
              </p:cNvSpPr>
              <p:nvPr/>
            </p:nvSpPr>
            <p:spPr bwMode="auto">
              <a:xfrm>
                <a:off x="2918" y="259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5" y="13"/>
                    </a:lnTo>
                    <a:lnTo>
                      <a:pt x="52" y="8"/>
                    </a:lnTo>
                    <a:lnTo>
                      <a:pt x="47" y="5"/>
                    </a:lnTo>
                    <a:lnTo>
                      <a:pt x="42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7" y="54"/>
                    </a:lnTo>
                    <a:lnTo>
                      <a:pt x="52" y="51"/>
                    </a:lnTo>
                    <a:lnTo>
                      <a:pt x="55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46" name="Freeform 246"/>
              <p:cNvSpPr>
                <a:spLocks/>
              </p:cNvSpPr>
              <p:nvPr/>
            </p:nvSpPr>
            <p:spPr bwMode="auto">
              <a:xfrm>
                <a:off x="2925" y="260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1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47" name="Freeform 247"/>
              <p:cNvSpPr>
                <a:spLocks/>
              </p:cNvSpPr>
              <p:nvPr/>
            </p:nvSpPr>
            <p:spPr bwMode="auto">
              <a:xfrm>
                <a:off x="2819" y="2655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48" name="Freeform 248"/>
              <p:cNvSpPr>
                <a:spLocks/>
              </p:cNvSpPr>
              <p:nvPr/>
            </p:nvSpPr>
            <p:spPr bwMode="auto">
              <a:xfrm>
                <a:off x="2827" y="2662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49" name="Freeform 249"/>
              <p:cNvSpPr>
                <a:spLocks/>
              </p:cNvSpPr>
              <p:nvPr/>
            </p:nvSpPr>
            <p:spPr bwMode="auto">
              <a:xfrm>
                <a:off x="3120" y="2711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5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0" name="Freeform 250"/>
              <p:cNvSpPr>
                <a:spLocks/>
              </p:cNvSpPr>
              <p:nvPr/>
            </p:nvSpPr>
            <p:spPr bwMode="auto">
              <a:xfrm>
                <a:off x="3128" y="271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6" y="27"/>
                    </a:lnTo>
                    <a:lnTo>
                      <a:pt x="4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1"/>
                    </a:lnTo>
                    <a:lnTo>
                      <a:pt x="25" y="26"/>
                    </a:lnTo>
                    <a:lnTo>
                      <a:pt x="20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1" name="Freeform 251"/>
              <p:cNvSpPr>
                <a:spLocks/>
              </p:cNvSpPr>
              <p:nvPr/>
            </p:nvSpPr>
            <p:spPr bwMode="auto">
              <a:xfrm>
                <a:off x="3136" y="2454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2" name="Freeform 252"/>
              <p:cNvSpPr>
                <a:spLocks/>
              </p:cNvSpPr>
              <p:nvPr/>
            </p:nvSpPr>
            <p:spPr bwMode="auto">
              <a:xfrm>
                <a:off x="3144" y="2462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3" name="Freeform 253"/>
              <p:cNvSpPr>
                <a:spLocks/>
              </p:cNvSpPr>
              <p:nvPr/>
            </p:nvSpPr>
            <p:spPr bwMode="auto">
              <a:xfrm>
                <a:off x="3139" y="2831"/>
                <a:ext cx="30" cy="29"/>
              </a:xfrm>
              <a:custGeom>
                <a:avLst/>
                <a:gdLst>
                  <a:gd name="T0" fmla="*/ 1 w 58"/>
                  <a:gd name="T1" fmla="*/ 0 h 60"/>
                  <a:gd name="T2" fmla="*/ 1 w 58"/>
                  <a:gd name="T3" fmla="*/ 0 h 60"/>
                  <a:gd name="T4" fmla="*/ 1 w 58"/>
                  <a:gd name="T5" fmla="*/ 0 h 60"/>
                  <a:gd name="T6" fmla="*/ 1 w 58"/>
                  <a:gd name="T7" fmla="*/ 0 h 60"/>
                  <a:gd name="T8" fmla="*/ 1 w 58"/>
                  <a:gd name="T9" fmla="*/ 0 h 60"/>
                  <a:gd name="T10" fmla="*/ 1 w 58"/>
                  <a:gd name="T11" fmla="*/ 0 h 60"/>
                  <a:gd name="T12" fmla="*/ 1 w 58"/>
                  <a:gd name="T13" fmla="*/ 0 h 60"/>
                  <a:gd name="T14" fmla="*/ 1 w 58"/>
                  <a:gd name="T15" fmla="*/ 0 h 60"/>
                  <a:gd name="T16" fmla="*/ 1 w 58"/>
                  <a:gd name="T17" fmla="*/ 0 h 60"/>
                  <a:gd name="T18" fmla="*/ 1 w 58"/>
                  <a:gd name="T19" fmla="*/ 0 h 60"/>
                  <a:gd name="T20" fmla="*/ 1 w 58"/>
                  <a:gd name="T21" fmla="*/ 0 h 60"/>
                  <a:gd name="T22" fmla="*/ 1 w 58"/>
                  <a:gd name="T23" fmla="*/ 0 h 60"/>
                  <a:gd name="T24" fmla="*/ 0 w 58"/>
                  <a:gd name="T25" fmla="*/ 0 h 60"/>
                  <a:gd name="T26" fmla="*/ 0 w 58"/>
                  <a:gd name="T27" fmla="*/ 0 h 60"/>
                  <a:gd name="T28" fmla="*/ 1 w 58"/>
                  <a:gd name="T29" fmla="*/ 0 h 60"/>
                  <a:gd name="T30" fmla="*/ 1 w 58"/>
                  <a:gd name="T31" fmla="*/ 0 h 60"/>
                  <a:gd name="T32" fmla="*/ 1 w 58"/>
                  <a:gd name="T33" fmla="*/ 0 h 60"/>
                  <a:gd name="T34" fmla="*/ 1 w 58"/>
                  <a:gd name="T35" fmla="*/ 0 h 60"/>
                  <a:gd name="T36" fmla="*/ 1 w 58"/>
                  <a:gd name="T37" fmla="*/ 0 h 60"/>
                  <a:gd name="T38" fmla="*/ 1 w 58"/>
                  <a:gd name="T39" fmla="*/ 0 h 60"/>
                  <a:gd name="T40" fmla="*/ 1 w 58"/>
                  <a:gd name="T41" fmla="*/ 0 h 60"/>
                  <a:gd name="T42" fmla="*/ 1 w 58"/>
                  <a:gd name="T43" fmla="*/ 0 h 60"/>
                  <a:gd name="T44" fmla="*/ 1 w 58"/>
                  <a:gd name="T45" fmla="*/ 0 h 60"/>
                  <a:gd name="T46" fmla="*/ 1 w 58"/>
                  <a:gd name="T47" fmla="*/ 0 h 60"/>
                  <a:gd name="T48" fmla="*/ 1 w 58"/>
                  <a:gd name="T49" fmla="*/ 0 h 60"/>
                  <a:gd name="T50" fmla="*/ 1 w 58"/>
                  <a:gd name="T51" fmla="*/ 0 h 60"/>
                  <a:gd name="T52" fmla="*/ 1 w 58"/>
                  <a:gd name="T53" fmla="*/ 0 h 60"/>
                  <a:gd name="T54" fmla="*/ 1 w 58"/>
                  <a:gd name="T55" fmla="*/ 0 h 60"/>
                  <a:gd name="T56" fmla="*/ 1 w 58"/>
                  <a:gd name="T57" fmla="*/ 0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60">
                    <a:moveTo>
                      <a:pt x="58" y="30"/>
                    </a:moveTo>
                    <a:lnTo>
                      <a:pt x="58" y="24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9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6"/>
                    </a:lnTo>
                    <a:lnTo>
                      <a:pt x="8" y="51"/>
                    </a:lnTo>
                    <a:lnTo>
                      <a:pt x="12" y="54"/>
                    </a:lnTo>
                    <a:lnTo>
                      <a:pt x="18" y="58"/>
                    </a:lnTo>
                    <a:lnTo>
                      <a:pt x="23" y="59"/>
                    </a:lnTo>
                    <a:lnTo>
                      <a:pt x="28" y="60"/>
                    </a:lnTo>
                    <a:lnTo>
                      <a:pt x="34" y="59"/>
                    </a:lnTo>
                    <a:lnTo>
                      <a:pt x="40" y="58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6" y="42"/>
                    </a:lnTo>
                    <a:lnTo>
                      <a:pt x="58" y="36"/>
                    </a:lnTo>
                    <a:lnTo>
                      <a:pt x="58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4" name="Freeform 254"/>
              <p:cNvSpPr>
                <a:spLocks/>
              </p:cNvSpPr>
              <p:nvPr/>
            </p:nvSpPr>
            <p:spPr bwMode="auto">
              <a:xfrm>
                <a:off x="3147" y="2838"/>
                <a:ext cx="14" cy="15"/>
              </a:xfrm>
              <a:custGeom>
                <a:avLst/>
                <a:gdLst>
                  <a:gd name="T0" fmla="*/ 1 w 28"/>
                  <a:gd name="T1" fmla="*/ 1 h 30"/>
                  <a:gd name="T2" fmla="*/ 1 w 28"/>
                  <a:gd name="T3" fmla="*/ 1 h 30"/>
                  <a:gd name="T4" fmla="*/ 1 w 28"/>
                  <a:gd name="T5" fmla="*/ 1 h 30"/>
                  <a:gd name="T6" fmla="*/ 1 w 28"/>
                  <a:gd name="T7" fmla="*/ 1 h 30"/>
                  <a:gd name="T8" fmla="*/ 1 w 28"/>
                  <a:gd name="T9" fmla="*/ 1 h 30"/>
                  <a:gd name="T10" fmla="*/ 1 w 28"/>
                  <a:gd name="T11" fmla="*/ 1 h 30"/>
                  <a:gd name="T12" fmla="*/ 1 w 28"/>
                  <a:gd name="T13" fmla="*/ 1 h 30"/>
                  <a:gd name="T14" fmla="*/ 0 w 28"/>
                  <a:gd name="T15" fmla="*/ 1 h 30"/>
                  <a:gd name="T16" fmla="*/ 0 w 28"/>
                  <a:gd name="T17" fmla="*/ 1 h 30"/>
                  <a:gd name="T18" fmla="*/ 0 w 28"/>
                  <a:gd name="T19" fmla="*/ 1 h 30"/>
                  <a:gd name="T20" fmla="*/ 1 w 28"/>
                  <a:gd name="T21" fmla="*/ 1 h 30"/>
                  <a:gd name="T22" fmla="*/ 1 w 28"/>
                  <a:gd name="T23" fmla="*/ 1 h 30"/>
                  <a:gd name="T24" fmla="*/ 1 w 28"/>
                  <a:gd name="T25" fmla="*/ 1 h 30"/>
                  <a:gd name="T26" fmla="*/ 1 w 28"/>
                  <a:gd name="T27" fmla="*/ 1 h 30"/>
                  <a:gd name="T28" fmla="*/ 1 w 28"/>
                  <a:gd name="T29" fmla="*/ 1 h 30"/>
                  <a:gd name="T30" fmla="*/ 1 w 28"/>
                  <a:gd name="T31" fmla="*/ 0 h 30"/>
                  <a:gd name="T32" fmla="*/ 1 w 28"/>
                  <a:gd name="T33" fmla="*/ 0 h 30"/>
                  <a:gd name="T34" fmla="*/ 1 w 28"/>
                  <a:gd name="T35" fmla="*/ 0 h 30"/>
                  <a:gd name="T36" fmla="*/ 1 w 28"/>
                  <a:gd name="T37" fmla="*/ 1 h 30"/>
                  <a:gd name="T38" fmla="*/ 1 w 28"/>
                  <a:gd name="T39" fmla="*/ 1 h 30"/>
                  <a:gd name="T40" fmla="*/ 1 w 28"/>
                  <a:gd name="T41" fmla="*/ 1 h 30"/>
                  <a:gd name="T42" fmla="*/ 1 w 28"/>
                  <a:gd name="T43" fmla="*/ 1 h 30"/>
                  <a:gd name="T44" fmla="*/ 1 w 28"/>
                  <a:gd name="T45" fmla="*/ 1 h 30"/>
                  <a:gd name="T46" fmla="*/ 1 w 28"/>
                  <a:gd name="T47" fmla="*/ 1 h 30"/>
                  <a:gd name="T48" fmla="*/ 1 w 28"/>
                  <a:gd name="T49" fmla="*/ 1 h 30"/>
                  <a:gd name="T50" fmla="*/ 1 w 28"/>
                  <a:gd name="T51" fmla="*/ 1 h 30"/>
                  <a:gd name="T52" fmla="*/ 1 w 28"/>
                  <a:gd name="T53" fmla="*/ 1 h 30"/>
                  <a:gd name="T54" fmla="*/ 1 w 28"/>
                  <a:gd name="T55" fmla="*/ 1 h 30"/>
                  <a:gd name="T56" fmla="*/ 1 w 28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30">
                    <a:moveTo>
                      <a:pt x="13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2" y="23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7" y="21"/>
                    </a:lnTo>
                    <a:lnTo>
                      <a:pt x="25" y="25"/>
                    </a:lnTo>
                    <a:lnTo>
                      <a:pt x="19" y="29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5" name="Freeform 255"/>
              <p:cNvSpPr>
                <a:spLocks/>
              </p:cNvSpPr>
              <p:nvPr/>
            </p:nvSpPr>
            <p:spPr bwMode="auto">
              <a:xfrm>
                <a:off x="3001" y="2926"/>
                <a:ext cx="29" cy="30"/>
              </a:xfrm>
              <a:custGeom>
                <a:avLst/>
                <a:gdLst>
                  <a:gd name="T0" fmla="*/ 0 w 60"/>
                  <a:gd name="T1" fmla="*/ 1 h 60"/>
                  <a:gd name="T2" fmla="*/ 0 w 60"/>
                  <a:gd name="T3" fmla="*/ 1 h 60"/>
                  <a:gd name="T4" fmla="*/ 0 w 60"/>
                  <a:gd name="T5" fmla="*/ 1 h 60"/>
                  <a:gd name="T6" fmla="*/ 0 w 60"/>
                  <a:gd name="T7" fmla="*/ 1 h 60"/>
                  <a:gd name="T8" fmla="*/ 0 w 60"/>
                  <a:gd name="T9" fmla="*/ 1 h 60"/>
                  <a:gd name="T10" fmla="*/ 0 w 60"/>
                  <a:gd name="T11" fmla="*/ 1 h 60"/>
                  <a:gd name="T12" fmla="*/ 0 w 60"/>
                  <a:gd name="T13" fmla="*/ 1 h 60"/>
                  <a:gd name="T14" fmla="*/ 0 w 60"/>
                  <a:gd name="T15" fmla="*/ 1 h 60"/>
                  <a:gd name="T16" fmla="*/ 0 w 60"/>
                  <a:gd name="T17" fmla="*/ 0 h 60"/>
                  <a:gd name="T18" fmla="*/ 0 w 60"/>
                  <a:gd name="T19" fmla="*/ 1 h 60"/>
                  <a:gd name="T20" fmla="*/ 0 w 60"/>
                  <a:gd name="T21" fmla="*/ 1 h 60"/>
                  <a:gd name="T22" fmla="*/ 0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0 w 60"/>
                  <a:gd name="T29" fmla="*/ 1 h 60"/>
                  <a:gd name="T30" fmla="*/ 0 w 60"/>
                  <a:gd name="T31" fmla="*/ 1 h 60"/>
                  <a:gd name="T32" fmla="*/ 0 w 60"/>
                  <a:gd name="T33" fmla="*/ 1 h 60"/>
                  <a:gd name="T34" fmla="*/ 0 w 60"/>
                  <a:gd name="T35" fmla="*/ 1 h 60"/>
                  <a:gd name="T36" fmla="*/ 0 w 60"/>
                  <a:gd name="T37" fmla="*/ 1 h 60"/>
                  <a:gd name="T38" fmla="*/ 0 w 60"/>
                  <a:gd name="T39" fmla="*/ 1 h 60"/>
                  <a:gd name="T40" fmla="*/ 0 w 60"/>
                  <a:gd name="T41" fmla="*/ 1 h 60"/>
                  <a:gd name="T42" fmla="*/ 0 w 60"/>
                  <a:gd name="T43" fmla="*/ 1 h 60"/>
                  <a:gd name="T44" fmla="*/ 0 w 60"/>
                  <a:gd name="T45" fmla="*/ 1 h 60"/>
                  <a:gd name="T46" fmla="*/ 0 w 60"/>
                  <a:gd name="T47" fmla="*/ 1 h 60"/>
                  <a:gd name="T48" fmla="*/ 0 w 60"/>
                  <a:gd name="T49" fmla="*/ 1 h 60"/>
                  <a:gd name="T50" fmla="*/ 0 w 60"/>
                  <a:gd name="T51" fmla="*/ 1 h 60"/>
                  <a:gd name="T52" fmla="*/ 0 w 60"/>
                  <a:gd name="T53" fmla="*/ 1 h 60"/>
                  <a:gd name="T54" fmla="*/ 0 w 60"/>
                  <a:gd name="T55" fmla="*/ 1 h 60"/>
                  <a:gd name="T56" fmla="*/ 0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2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8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6" name="Freeform 256"/>
              <p:cNvSpPr>
                <a:spLocks/>
              </p:cNvSpPr>
              <p:nvPr/>
            </p:nvSpPr>
            <p:spPr bwMode="auto">
              <a:xfrm>
                <a:off x="3008" y="293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7" name="Freeform 257"/>
              <p:cNvSpPr>
                <a:spLocks/>
              </p:cNvSpPr>
              <p:nvPr/>
            </p:nvSpPr>
            <p:spPr bwMode="auto">
              <a:xfrm>
                <a:off x="2878" y="295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8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8" name="Freeform 258"/>
              <p:cNvSpPr>
                <a:spLocks/>
              </p:cNvSpPr>
              <p:nvPr/>
            </p:nvSpPr>
            <p:spPr bwMode="auto">
              <a:xfrm>
                <a:off x="2885" y="2965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59" name="Freeform 259"/>
              <p:cNvSpPr>
                <a:spLocks/>
              </p:cNvSpPr>
              <p:nvPr/>
            </p:nvSpPr>
            <p:spPr bwMode="auto">
              <a:xfrm>
                <a:off x="2806" y="2879"/>
                <a:ext cx="30" cy="29"/>
              </a:xfrm>
              <a:custGeom>
                <a:avLst/>
                <a:gdLst>
                  <a:gd name="T0" fmla="*/ 1 w 60"/>
                  <a:gd name="T1" fmla="*/ 1 h 57"/>
                  <a:gd name="T2" fmla="*/ 1 w 60"/>
                  <a:gd name="T3" fmla="*/ 1 h 57"/>
                  <a:gd name="T4" fmla="*/ 1 w 60"/>
                  <a:gd name="T5" fmla="*/ 1 h 57"/>
                  <a:gd name="T6" fmla="*/ 1 w 60"/>
                  <a:gd name="T7" fmla="*/ 1 h 57"/>
                  <a:gd name="T8" fmla="*/ 1 w 60"/>
                  <a:gd name="T9" fmla="*/ 1 h 57"/>
                  <a:gd name="T10" fmla="*/ 1 w 60"/>
                  <a:gd name="T11" fmla="*/ 1 h 57"/>
                  <a:gd name="T12" fmla="*/ 1 w 60"/>
                  <a:gd name="T13" fmla="*/ 1 h 57"/>
                  <a:gd name="T14" fmla="*/ 1 w 60"/>
                  <a:gd name="T15" fmla="*/ 0 h 57"/>
                  <a:gd name="T16" fmla="*/ 1 w 60"/>
                  <a:gd name="T17" fmla="*/ 0 h 57"/>
                  <a:gd name="T18" fmla="*/ 1 w 60"/>
                  <a:gd name="T19" fmla="*/ 1 h 57"/>
                  <a:gd name="T20" fmla="*/ 1 w 60"/>
                  <a:gd name="T21" fmla="*/ 1 h 57"/>
                  <a:gd name="T22" fmla="*/ 1 w 60"/>
                  <a:gd name="T23" fmla="*/ 1 h 57"/>
                  <a:gd name="T24" fmla="*/ 0 w 60"/>
                  <a:gd name="T25" fmla="*/ 1 h 57"/>
                  <a:gd name="T26" fmla="*/ 1 w 60"/>
                  <a:gd name="T27" fmla="*/ 1 h 57"/>
                  <a:gd name="T28" fmla="*/ 1 w 60"/>
                  <a:gd name="T29" fmla="*/ 1 h 57"/>
                  <a:gd name="T30" fmla="*/ 1 w 60"/>
                  <a:gd name="T31" fmla="*/ 1 h 57"/>
                  <a:gd name="T32" fmla="*/ 1 w 60"/>
                  <a:gd name="T33" fmla="*/ 1 h 57"/>
                  <a:gd name="T34" fmla="*/ 1 w 60"/>
                  <a:gd name="T35" fmla="*/ 1 h 57"/>
                  <a:gd name="T36" fmla="*/ 1 w 60"/>
                  <a:gd name="T37" fmla="*/ 1 h 57"/>
                  <a:gd name="T38" fmla="*/ 1 w 60"/>
                  <a:gd name="T39" fmla="*/ 1 h 57"/>
                  <a:gd name="T40" fmla="*/ 1 w 60"/>
                  <a:gd name="T41" fmla="*/ 1 h 57"/>
                  <a:gd name="T42" fmla="*/ 1 w 60"/>
                  <a:gd name="T43" fmla="*/ 1 h 57"/>
                  <a:gd name="T44" fmla="*/ 1 w 60"/>
                  <a:gd name="T45" fmla="*/ 1 h 57"/>
                  <a:gd name="T46" fmla="*/ 1 w 60"/>
                  <a:gd name="T47" fmla="*/ 1 h 57"/>
                  <a:gd name="T48" fmla="*/ 1 w 60"/>
                  <a:gd name="T49" fmla="*/ 1 h 57"/>
                  <a:gd name="T50" fmla="*/ 1 w 60"/>
                  <a:gd name="T51" fmla="*/ 1 h 57"/>
                  <a:gd name="T52" fmla="*/ 1 w 60"/>
                  <a:gd name="T53" fmla="*/ 1 h 57"/>
                  <a:gd name="T54" fmla="*/ 1 w 60"/>
                  <a:gd name="T55" fmla="*/ 1 h 57"/>
                  <a:gd name="T56" fmla="*/ 1 w 60"/>
                  <a:gd name="T57" fmla="*/ 1 h 5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7">
                    <a:moveTo>
                      <a:pt x="60" y="27"/>
                    </a:moveTo>
                    <a:lnTo>
                      <a:pt x="59" y="23"/>
                    </a:lnTo>
                    <a:lnTo>
                      <a:pt x="57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1" y="33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8" y="49"/>
                    </a:lnTo>
                    <a:lnTo>
                      <a:pt x="12" y="53"/>
                    </a:lnTo>
                    <a:lnTo>
                      <a:pt x="18" y="55"/>
                    </a:lnTo>
                    <a:lnTo>
                      <a:pt x="24" y="57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41" y="55"/>
                    </a:lnTo>
                    <a:lnTo>
                      <a:pt x="46" y="53"/>
                    </a:lnTo>
                    <a:lnTo>
                      <a:pt x="50" y="49"/>
                    </a:lnTo>
                    <a:lnTo>
                      <a:pt x="54" y="45"/>
                    </a:lnTo>
                    <a:lnTo>
                      <a:pt x="57" y="39"/>
                    </a:lnTo>
                    <a:lnTo>
                      <a:pt x="59" y="33"/>
                    </a:lnTo>
                    <a:lnTo>
                      <a:pt x="60" y="27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60" name="Freeform 260"/>
              <p:cNvSpPr>
                <a:spLocks/>
              </p:cNvSpPr>
              <p:nvPr/>
            </p:nvSpPr>
            <p:spPr bwMode="auto">
              <a:xfrm>
                <a:off x="2813" y="2886"/>
                <a:ext cx="15" cy="14"/>
              </a:xfrm>
              <a:custGeom>
                <a:avLst/>
                <a:gdLst>
                  <a:gd name="T0" fmla="*/ 1 w 30"/>
                  <a:gd name="T1" fmla="*/ 1 h 27"/>
                  <a:gd name="T2" fmla="*/ 1 w 30"/>
                  <a:gd name="T3" fmla="*/ 1 h 27"/>
                  <a:gd name="T4" fmla="*/ 1 w 30"/>
                  <a:gd name="T5" fmla="*/ 1 h 27"/>
                  <a:gd name="T6" fmla="*/ 1 w 30"/>
                  <a:gd name="T7" fmla="*/ 1 h 27"/>
                  <a:gd name="T8" fmla="*/ 1 w 30"/>
                  <a:gd name="T9" fmla="*/ 1 h 27"/>
                  <a:gd name="T10" fmla="*/ 1 w 30"/>
                  <a:gd name="T11" fmla="*/ 1 h 27"/>
                  <a:gd name="T12" fmla="*/ 1 w 30"/>
                  <a:gd name="T13" fmla="*/ 1 h 27"/>
                  <a:gd name="T14" fmla="*/ 0 w 30"/>
                  <a:gd name="T15" fmla="*/ 1 h 27"/>
                  <a:gd name="T16" fmla="*/ 0 w 30"/>
                  <a:gd name="T17" fmla="*/ 1 h 27"/>
                  <a:gd name="T18" fmla="*/ 0 w 30"/>
                  <a:gd name="T19" fmla="*/ 1 h 27"/>
                  <a:gd name="T20" fmla="*/ 1 w 30"/>
                  <a:gd name="T21" fmla="*/ 1 h 27"/>
                  <a:gd name="T22" fmla="*/ 1 w 30"/>
                  <a:gd name="T23" fmla="*/ 1 h 27"/>
                  <a:gd name="T24" fmla="*/ 1 w 30"/>
                  <a:gd name="T25" fmla="*/ 1 h 27"/>
                  <a:gd name="T26" fmla="*/ 1 w 30"/>
                  <a:gd name="T27" fmla="*/ 1 h 27"/>
                  <a:gd name="T28" fmla="*/ 1 w 30"/>
                  <a:gd name="T29" fmla="*/ 0 h 27"/>
                  <a:gd name="T30" fmla="*/ 1 w 30"/>
                  <a:gd name="T31" fmla="*/ 0 h 27"/>
                  <a:gd name="T32" fmla="*/ 1 w 30"/>
                  <a:gd name="T33" fmla="*/ 0 h 27"/>
                  <a:gd name="T34" fmla="*/ 1 w 30"/>
                  <a:gd name="T35" fmla="*/ 0 h 27"/>
                  <a:gd name="T36" fmla="*/ 1 w 30"/>
                  <a:gd name="T37" fmla="*/ 0 h 27"/>
                  <a:gd name="T38" fmla="*/ 1 w 30"/>
                  <a:gd name="T39" fmla="*/ 1 h 27"/>
                  <a:gd name="T40" fmla="*/ 1 w 30"/>
                  <a:gd name="T41" fmla="*/ 1 h 27"/>
                  <a:gd name="T42" fmla="*/ 1 w 30"/>
                  <a:gd name="T43" fmla="*/ 1 h 27"/>
                  <a:gd name="T44" fmla="*/ 1 w 30"/>
                  <a:gd name="T45" fmla="*/ 1 h 27"/>
                  <a:gd name="T46" fmla="*/ 1 w 30"/>
                  <a:gd name="T47" fmla="*/ 1 h 27"/>
                  <a:gd name="T48" fmla="*/ 1 w 30"/>
                  <a:gd name="T49" fmla="*/ 1 h 27"/>
                  <a:gd name="T50" fmla="*/ 1 w 30"/>
                  <a:gd name="T51" fmla="*/ 1 h 27"/>
                  <a:gd name="T52" fmla="*/ 1 w 30"/>
                  <a:gd name="T53" fmla="*/ 1 h 27"/>
                  <a:gd name="T54" fmla="*/ 1 w 30"/>
                  <a:gd name="T55" fmla="*/ 1 h 27"/>
                  <a:gd name="T56" fmla="*/ 1 w 30"/>
                  <a:gd name="T57" fmla="*/ 1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7">
                    <a:moveTo>
                      <a:pt x="15" y="27"/>
                    </a:moveTo>
                    <a:lnTo>
                      <a:pt x="11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9" y="7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29" y="18"/>
                    </a:lnTo>
                    <a:lnTo>
                      <a:pt x="25" y="23"/>
                    </a:lnTo>
                    <a:lnTo>
                      <a:pt x="20" y="26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61" name="Freeform 261"/>
              <p:cNvSpPr>
                <a:spLocks/>
              </p:cNvSpPr>
              <p:nvPr/>
            </p:nvSpPr>
            <p:spPr bwMode="auto">
              <a:xfrm>
                <a:off x="2920" y="307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62" name="Freeform 262"/>
              <p:cNvSpPr>
                <a:spLocks/>
              </p:cNvSpPr>
              <p:nvPr/>
            </p:nvSpPr>
            <p:spPr bwMode="auto">
              <a:xfrm>
                <a:off x="2928" y="3078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1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63" name="Freeform 263"/>
              <p:cNvSpPr>
                <a:spLocks/>
              </p:cNvSpPr>
              <p:nvPr/>
            </p:nvSpPr>
            <p:spPr bwMode="auto">
              <a:xfrm>
                <a:off x="2865" y="320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0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8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64" name="Freeform 264"/>
              <p:cNvSpPr>
                <a:spLocks/>
              </p:cNvSpPr>
              <p:nvPr/>
            </p:nvSpPr>
            <p:spPr bwMode="auto">
              <a:xfrm>
                <a:off x="2872" y="3213"/>
                <a:ext cx="15" cy="15"/>
              </a:xfrm>
              <a:custGeom>
                <a:avLst/>
                <a:gdLst>
                  <a:gd name="T0" fmla="*/ 1 w 29"/>
                  <a:gd name="T1" fmla="*/ 1 h 30"/>
                  <a:gd name="T2" fmla="*/ 1 w 29"/>
                  <a:gd name="T3" fmla="*/ 1 h 30"/>
                  <a:gd name="T4" fmla="*/ 1 w 29"/>
                  <a:gd name="T5" fmla="*/ 1 h 30"/>
                  <a:gd name="T6" fmla="*/ 1 w 29"/>
                  <a:gd name="T7" fmla="*/ 1 h 30"/>
                  <a:gd name="T8" fmla="*/ 1 w 29"/>
                  <a:gd name="T9" fmla="*/ 1 h 30"/>
                  <a:gd name="T10" fmla="*/ 1 w 29"/>
                  <a:gd name="T11" fmla="*/ 1 h 30"/>
                  <a:gd name="T12" fmla="*/ 1 w 29"/>
                  <a:gd name="T13" fmla="*/ 1 h 30"/>
                  <a:gd name="T14" fmla="*/ 0 w 29"/>
                  <a:gd name="T15" fmla="*/ 1 h 30"/>
                  <a:gd name="T16" fmla="*/ 0 w 29"/>
                  <a:gd name="T17" fmla="*/ 1 h 30"/>
                  <a:gd name="T18" fmla="*/ 0 w 29"/>
                  <a:gd name="T19" fmla="*/ 1 h 30"/>
                  <a:gd name="T20" fmla="*/ 1 w 29"/>
                  <a:gd name="T21" fmla="*/ 1 h 30"/>
                  <a:gd name="T22" fmla="*/ 1 w 29"/>
                  <a:gd name="T23" fmla="*/ 1 h 30"/>
                  <a:gd name="T24" fmla="*/ 1 w 29"/>
                  <a:gd name="T25" fmla="*/ 1 h 30"/>
                  <a:gd name="T26" fmla="*/ 1 w 29"/>
                  <a:gd name="T27" fmla="*/ 1 h 30"/>
                  <a:gd name="T28" fmla="*/ 1 w 29"/>
                  <a:gd name="T29" fmla="*/ 1 h 30"/>
                  <a:gd name="T30" fmla="*/ 1 w 29"/>
                  <a:gd name="T31" fmla="*/ 0 h 30"/>
                  <a:gd name="T32" fmla="*/ 1 w 29"/>
                  <a:gd name="T33" fmla="*/ 0 h 30"/>
                  <a:gd name="T34" fmla="*/ 1 w 29"/>
                  <a:gd name="T35" fmla="*/ 0 h 30"/>
                  <a:gd name="T36" fmla="*/ 1 w 29"/>
                  <a:gd name="T37" fmla="*/ 1 h 30"/>
                  <a:gd name="T38" fmla="*/ 1 w 29"/>
                  <a:gd name="T39" fmla="*/ 1 h 30"/>
                  <a:gd name="T40" fmla="*/ 1 w 29"/>
                  <a:gd name="T41" fmla="*/ 1 h 30"/>
                  <a:gd name="T42" fmla="*/ 1 w 29"/>
                  <a:gd name="T43" fmla="*/ 1 h 30"/>
                  <a:gd name="T44" fmla="*/ 1 w 29"/>
                  <a:gd name="T45" fmla="*/ 1 h 30"/>
                  <a:gd name="T46" fmla="*/ 1 w 29"/>
                  <a:gd name="T47" fmla="*/ 1 h 30"/>
                  <a:gd name="T48" fmla="*/ 1 w 29"/>
                  <a:gd name="T49" fmla="*/ 1 h 30"/>
                  <a:gd name="T50" fmla="*/ 1 w 29"/>
                  <a:gd name="T51" fmla="*/ 1 h 30"/>
                  <a:gd name="T52" fmla="*/ 1 w 29"/>
                  <a:gd name="T53" fmla="*/ 1 h 30"/>
                  <a:gd name="T54" fmla="*/ 1 w 29"/>
                  <a:gd name="T55" fmla="*/ 1 h 30"/>
                  <a:gd name="T56" fmla="*/ 1 w 29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5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65" name="Freeform 265"/>
              <p:cNvSpPr>
                <a:spLocks/>
              </p:cNvSpPr>
              <p:nvPr/>
            </p:nvSpPr>
            <p:spPr bwMode="auto">
              <a:xfrm>
                <a:off x="2942" y="3332"/>
                <a:ext cx="30" cy="29"/>
              </a:xfrm>
              <a:custGeom>
                <a:avLst/>
                <a:gdLst>
                  <a:gd name="T0" fmla="*/ 1 w 59"/>
                  <a:gd name="T1" fmla="*/ 0 h 59"/>
                  <a:gd name="T2" fmla="*/ 1 w 59"/>
                  <a:gd name="T3" fmla="*/ 0 h 59"/>
                  <a:gd name="T4" fmla="*/ 1 w 59"/>
                  <a:gd name="T5" fmla="*/ 0 h 59"/>
                  <a:gd name="T6" fmla="*/ 1 w 59"/>
                  <a:gd name="T7" fmla="*/ 0 h 59"/>
                  <a:gd name="T8" fmla="*/ 1 w 59"/>
                  <a:gd name="T9" fmla="*/ 0 h 59"/>
                  <a:gd name="T10" fmla="*/ 1 w 59"/>
                  <a:gd name="T11" fmla="*/ 0 h 59"/>
                  <a:gd name="T12" fmla="*/ 1 w 59"/>
                  <a:gd name="T13" fmla="*/ 0 h 59"/>
                  <a:gd name="T14" fmla="*/ 1 w 59"/>
                  <a:gd name="T15" fmla="*/ 0 h 59"/>
                  <a:gd name="T16" fmla="*/ 1 w 59"/>
                  <a:gd name="T17" fmla="*/ 0 h 59"/>
                  <a:gd name="T18" fmla="*/ 1 w 59"/>
                  <a:gd name="T19" fmla="*/ 0 h 59"/>
                  <a:gd name="T20" fmla="*/ 1 w 59"/>
                  <a:gd name="T21" fmla="*/ 0 h 59"/>
                  <a:gd name="T22" fmla="*/ 1 w 59"/>
                  <a:gd name="T23" fmla="*/ 0 h 59"/>
                  <a:gd name="T24" fmla="*/ 0 w 59"/>
                  <a:gd name="T25" fmla="*/ 0 h 59"/>
                  <a:gd name="T26" fmla="*/ 1 w 59"/>
                  <a:gd name="T27" fmla="*/ 0 h 59"/>
                  <a:gd name="T28" fmla="*/ 1 w 59"/>
                  <a:gd name="T29" fmla="*/ 0 h 59"/>
                  <a:gd name="T30" fmla="*/ 1 w 59"/>
                  <a:gd name="T31" fmla="*/ 0 h 59"/>
                  <a:gd name="T32" fmla="*/ 1 w 59"/>
                  <a:gd name="T33" fmla="*/ 0 h 59"/>
                  <a:gd name="T34" fmla="*/ 1 w 59"/>
                  <a:gd name="T35" fmla="*/ 0 h 59"/>
                  <a:gd name="T36" fmla="*/ 1 w 59"/>
                  <a:gd name="T37" fmla="*/ 0 h 59"/>
                  <a:gd name="T38" fmla="*/ 1 w 59"/>
                  <a:gd name="T39" fmla="*/ 0 h 59"/>
                  <a:gd name="T40" fmla="*/ 1 w 59"/>
                  <a:gd name="T41" fmla="*/ 0 h 59"/>
                  <a:gd name="T42" fmla="*/ 1 w 59"/>
                  <a:gd name="T43" fmla="*/ 0 h 59"/>
                  <a:gd name="T44" fmla="*/ 1 w 59"/>
                  <a:gd name="T45" fmla="*/ 0 h 59"/>
                  <a:gd name="T46" fmla="*/ 1 w 59"/>
                  <a:gd name="T47" fmla="*/ 0 h 59"/>
                  <a:gd name="T48" fmla="*/ 1 w 59"/>
                  <a:gd name="T49" fmla="*/ 0 h 59"/>
                  <a:gd name="T50" fmla="*/ 1 w 59"/>
                  <a:gd name="T51" fmla="*/ 0 h 59"/>
                  <a:gd name="T52" fmla="*/ 1 w 59"/>
                  <a:gd name="T53" fmla="*/ 0 h 59"/>
                  <a:gd name="T54" fmla="*/ 1 w 59"/>
                  <a:gd name="T55" fmla="*/ 0 h 59"/>
                  <a:gd name="T56" fmla="*/ 1 w 59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59">
                    <a:moveTo>
                      <a:pt x="59" y="29"/>
                    </a:moveTo>
                    <a:lnTo>
                      <a:pt x="58" y="23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8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5" y="59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1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8" y="35"/>
                    </a:lnTo>
                    <a:lnTo>
                      <a:pt x="59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66" name="Freeform 266"/>
              <p:cNvSpPr>
                <a:spLocks/>
              </p:cNvSpPr>
              <p:nvPr/>
            </p:nvSpPr>
            <p:spPr bwMode="auto">
              <a:xfrm>
                <a:off x="2949" y="3339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5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67" name="Freeform 267"/>
              <p:cNvSpPr>
                <a:spLocks/>
              </p:cNvSpPr>
              <p:nvPr/>
            </p:nvSpPr>
            <p:spPr bwMode="auto">
              <a:xfrm>
                <a:off x="3086" y="3252"/>
                <a:ext cx="30" cy="29"/>
              </a:xfrm>
              <a:custGeom>
                <a:avLst/>
                <a:gdLst>
                  <a:gd name="T0" fmla="*/ 1 w 60"/>
                  <a:gd name="T1" fmla="*/ 0 h 59"/>
                  <a:gd name="T2" fmla="*/ 1 w 60"/>
                  <a:gd name="T3" fmla="*/ 0 h 59"/>
                  <a:gd name="T4" fmla="*/ 1 w 60"/>
                  <a:gd name="T5" fmla="*/ 0 h 59"/>
                  <a:gd name="T6" fmla="*/ 1 w 60"/>
                  <a:gd name="T7" fmla="*/ 0 h 59"/>
                  <a:gd name="T8" fmla="*/ 1 w 60"/>
                  <a:gd name="T9" fmla="*/ 0 h 59"/>
                  <a:gd name="T10" fmla="*/ 1 w 60"/>
                  <a:gd name="T11" fmla="*/ 0 h 59"/>
                  <a:gd name="T12" fmla="*/ 1 w 60"/>
                  <a:gd name="T13" fmla="*/ 0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0 h 59"/>
                  <a:gd name="T20" fmla="*/ 1 w 60"/>
                  <a:gd name="T21" fmla="*/ 0 h 59"/>
                  <a:gd name="T22" fmla="*/ 1 w 60"/>
                  <a:gd name="T23" fmla="*/ 0 h 59"/>
                  <a:gd name="T24" fmla="*/ 0 w 60"/>
                  <a:gd name="T25" fmla="*/ 0 h 59"/>
                  <a:gd name="T26" fmla="*/ 1 w 60"/>
                  <a:gd name="T27" fmla="*/ 0 h 59"/>
                  <a:gd name="T28" fmla="*/ 1 w 60"/>
                  <a:gd name="T29" fmla="*/ 0 h 59"/>
                  <a:gd name="T30" fmla="*/ 1 w 60"/>
                  <a:gd name="T31" fmla="*/ 0 h 59"/>
                  <a:gd name="T32" fmla="*/ 1 w 60"/>
                  <a:gd name="T33" fmla="*/ 0 h 59"/>
                  <a:gd name="T34" fmla="*/ 1 w 60"/>
                  <a:gd name="T35" fmla="*/ 0 h 59"/>
                  <a:gd name="T36" fmla="*/ 1 w 60"/>
                  <a:gd name="T37" fmla="*/ 0 h 59"/>
                  <a:gd name="T38" fmla="*/ 1 w 60"/>
                  <a:gd name="T39" fmla="*/ 0 h 59"/>
                  <a:gd name="T40" fmla="*/ 1 w 60"/>
                  <a:gd name="T41" fmla="*/ 0 h 59"/>
                  <a:gd name="T42" fmla="*/ 1 w 60"/>
                  <a:gd name="T43" fmla="*/ 0 h 59"/>
                  <a:gd name="T44" fmla="*/ 1 w 60"/>
                  <a:gd name="T45" fmla="*/ 0 h 59"/>
                  <a:gd name="T46" fmla="*/ 1 w 60"/>
                  <a:gd name="T47" fmla="*/ 0 h 59"/>
                  <a:gd name="T48" fmla="*/ 1 w 60"/>
                  <a:gd name="T49" fmla="*/ 0 h 59"/>
                  <a:gd name="T50" fmla="*/ 1 w 60"/>
                  <a:gd name="T51" fmla="*/ 0 h 59"/>
                  <a:gd name="T52" fmla="*/ 1 w 60"/>
                  <a:gd name="T53" fmla="*/ 0 h 59"/>
                  <a:gd name="T54" fmla="*/ 1 w 60"/>
                  <a:gd name="T55" fmla="*/ 0 h 59"/>
                  <a:gd name="T56" fmla="*/ 1 w 60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47" y="5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3" y="40"/>
                    </a:lnTo>
                    <a:lnTo>
                      <a:pt x="6" y="46"/>
                    </a:lnTo>
                    <a:lnTo>
                      <a:pt x="10" y="51"/>
                    </a:lnTo>
                    <a:lnTo>
                      <a:pt x="14" y="54"/>
                    </a:lnTo>
                    <a:lnTo>
                      <a:pt x="19" y="56"/>
                    </a:lnTo>
                    <a:lnTo>
                      <a:pt x="25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2" y="56"/>
                    </a:lnTo>
                    <a:lnTo>
                      <a:pt x="47" y="54"/>
                    </a:lnTo>
                    <a:lnTo>
                      <a:pt x="51" y="51"/>
                    </a:lnTo>
                    <a:lnTo>
                      <a:pt x="55" y="46"/>
                    </a:lnTo>
                    <a:lnTo>
                      <a:pt x="58" y="40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68" name="Freeform 268"/>
              <p:cNvSpPr>
                <a:spLocks/>
              </p:cNvSpPr>
              <p:nvPr/>
            </p:nvSpPr>
            <p:spPr bwMode="auto">
              <a:xfrm>
                <a:off x="3093" y="3259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69" name="Freeform 269"/>
              <p:cNvSpPr>
                <a:spLocks/>
              </p:cNvSpPr>
              <p:nvPr/>
            </p:nvSpPr>
            <p:spPr bwMode="auto">
              <a:xfrm>
                <a:off x="3083" y="300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8" y="24"/>
                    </a:lnTo>
                    <a:lnTo>
                      <a:pt x="57" y="18"/>
                    </a:lnTo>
                    <a:lnTo>
                      <a:pt x="55" y="14"/>
                    </a:lnTo>
                    <a:lnTo>
                      <a:pt x="52" y="9"/>
                    </a:lnTo>
                    <a:lnTo>
                      <a:pt x="47" y="6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1"/>
                    </a:lnTo>
                    <a:lnTo>
                      <a:pt x="5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35" y="60"/>
                    </a:lnTo>
                    <a:lnTo>
                      <a:pt x="41" y="57"/>
                    </a:lnTo>
                    <a:lnTo>
                      <a:pt x="47" y="55"/>
                    </a:lnTo>
                    <a:lnTo>
                      <a:pt x="52" y="52"/>
                    </a:lnTo>
                    <a:lnTo>
                      <a:pt x="55" y="47"/>
                    </a:lnTo>
                    <a:lnTo>
                      <a:pt x="57" y="41"/>
                    </a:lnTo>
                    <a:lnTo>
                      <a:pt x="58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70" name="Freeform 270"/>
              <p:cNvSpPr>
                <a:spLocks/>
              </p:cNvSpPr>
              <p:nvPr/>
            </p:nvSpPr>
            <p:spPr bwMode="auto">
              <a:xfrm>
                <a:off x="3090" y="3008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7" y="26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30" y="11"/>
                    </a:lnTo>
                    <a:lnTo>
                      <a:pt x="30" y="14"/>
                    </a:lnTo>
                    <a:lnTo>
                      <a:pt x="28" y="20"/>
                    </a:lnTo>
                    <a:lnTo>
                      <a:pt x="25" y="24"/>
                    </a:lnTo>
                    <a:lnTo>
                      <a:pt x="20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71" name="Freeform 271"/>
              <p:cNvSpPr>
                <a:spLocks/>
              </p:cNvSpPr>
              <p:nvPr/>
            </p:nvSpPr>
            <p:spPr bwMode="auto">
              <a:xfrm>
                <a:off x="3171" y="3193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72" name="Freeform 272"/>
              <p:cNvSpPr>
                <a:spLocks/>
              </p:cNvSpPr>
              <p:nvPr/>
            </p:nvSpPr>
            <p:spPr bwMode="auto">
              <a:xfrm>
                <a:off x="3178" y="3200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73" name="Freeform 273"/>
              <p:cNvSpPr>
                <a:spLocks/>
              </p:cNvSpPr>
              <p:nvPr/>
            </p:nvSpPr>
            <p:spPr bwMode="auto">
              <a:xfrm>
                <a:off x="3283" y="3094"/>
                <a:ext cx="30" cy="30"/>
              </a:xfrm>
              <a:custGeom>
                <a:avLst/>
                <a:gdLst>
                  <a:gd name="T0" fmla="*/ 1 w 58"/>
                  <a:gd name="T1" fmla="*/ 1 h 58"/>
                  <a:gd name="T2" fmla="*/ 1 w 58"/>
                  <a:gd name="T3" fmla="*/ 1 h 58"/>
                  <a:gd name="T4" fmla="*/ 1 w 58"/>
                  <a:gd name="T5" fmla="*/ 1 h 58"/>
                  <a:gd name="T6" fmla="*/ 1 w 58"/>
                  <a:gd name="T7" fmla="*/ 1 h 58"/>
                  <a:gd name="T8" fmla="*/ 1 w 58"/>
                  <a:gd name="T9" fmla="*/ 1 h 58"/>
                  <a:gd name="T10" fmla="*/ 1 w 58"/>
                  <a:gd name="T11" fmla="*/ 1 h 58"/>
                  <a:gd name="T12" fmla="*/ 1 w 58"/>
                  <a:gd name="T13" fmla="*/ 1 h 58"/>
                  <a:gd name="T14" fmla="*/ 1 w 58"/>
                  <a:gd name="T15" fmla="*/ 0 h 58"/>
                  <a:gd name="T16" fmla="*/ 1 w 58"/>
                  <a:gd name="T17" fmla="*/ 0 h 58"/>
                  <a:gd name="T18" fmla="*/ 1 w 58"/>
                  <a:gd name="T19" fmla="*/ 1 h 58"/>
                  <a:gd name="T20" fmla="*/ 1 w 58"/>
                  <a:gd name="T21" fmla="*/ 1 h 58"/>
                  <a:gd name="T22" fmla="*/ 1 w 58"/>
                  <a:gd name="T23" fmla="*/ 1 h 58"/>
                  <a:gd name="T24" fmla="*/ 0 w 58"/>
                  <a:gd name="T25" fmla="*/ 1 h 58"/>
                  <a:gd name="T26" fmla="*/ 0 w 58"/>
                  <a:gd name="T27" fmla="*/ 1 h 58"/>
                  <a:gd name="T28" fmla="*/ 1 w 58"/>
                  <a:gd name="T29" fmla="*/ 1 h 58"/>
                  <a:gd name="T30" fmla="*/ 1 w 58"/>
                  <a:gd name="T31" fmla="*/ 1 h 58"/>
                  <a:gd name="T32" fmla="*/ 1 w 58"/>
                  <a:gd name="T33" fmla="*/ 1 h 58"/>
                  <a:gd name="T34" fmla="*/ 1 w 58"/>
                  <a:gd name="T35" fmla="*/ 1 h 58"/>
                  <a:gd name="T36" fmla="*/ 1 w 58"/>
                  <a:gd name="T37" fmla="*/ 1 h 58"/>
                  <a:gd name="T38" fmla="*/ 1 w 58"/>
                  <a:gd name="T39" fmla="*/ 1 h 58"/>
                  <a:gd name="T40" fmla="*/ 1 w 58"/>
                  <a:gd name="T41" fmla="*/ 1 h 58"/>
                  <a:gd name="T42" fmla="*/ 1 w 58"/>
                  <a:gd name="T43" fmla="*/ 1 h 58"/>
                  <a:gd name="T44" fmla="*/ 1 w 58"/>
                  <a:gd name="T45" fmla="*/ 1 h 58"/>
                  <a:gd name="T46" fmla="*/ 1 w 58"/>
                  <a:gd name="T47" fmla="*/ 1 h 58"/>
                  <a:gd name="T48" fmla="*/ 1 w 58"/>
                  <a:gd name="T49" fmla="*/ 1 h 58"/>
                  <a:gd name="T50" fmla="*/ 1 w 58"/>
                  <a:gd name="T51" fmla="*/ 1 h 58"/>
                  <a:gd name="T52" fmla="*/ 1 w 58"/>
                  <a:gd name="T53" fmla="*/ 1 h 58"/>
                  <a:gd name="T54" fmla="*/ 1 w 58"/>
                  <a:gd name="T55" fmla="*/ 1 h 58"/>
                  <a:gd name="T56" fmla="*/ 1 w 58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8">
                    <a:moveTo>
                      <a:pt x="58" y="28"/>
                    </a:moveTo>
                    <a:lnTo>
                      <a:pt x="58" y="23"/>
                    </a:lnTo>
                    <a:lnTo>
                      <a:pt x="56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8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3" y="58"/>
                    </a:lnTo>
                    <a:lnTo>
                      <a:pt x="28" y="58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6" y="40"/>
                    </a:lnTo>
                    <a:lnTo>
                      <a:pt x="58" y="34"/>
                    </a:lnTo>
                    <a:lnTo>
                      <a:pt x="58" y="28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74" name="Freeform 274"/>
              <p:cNvSpPr>
                <a:spLocks/>
              </p:cNvSpPr>
              <p:nvPr/>
            </p:nvSpPr>
            <p:spPr bwMode="auto">
              <a:xfrm>
                <a:off x="3291" y="3102"/>
                <a:ext cx="14" cy="14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4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4"/>
                    </a:lnTo>
                    <a:lnTo>
                      <a:pt x="3" y="21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8" y="19"/>
                    </a:lnTo>
                    <a:lnTo>
                      <a:pt x="26" y="24"/>
                    </a:lnTo>
                    <a:lnTo>
                      <a:pt x="20" y="27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75" name="Freeform 275"/>
              <p:cNvSpPr>
                <a:spLocks/>
              </p:cNvSpPr>
              <p:nvPr/>
            </p:nvSpPr>
            <p:spPr bwMode="auto">
              <a:xfrm>
                <a:off x="3280" y="3273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6"/>
                    </a:lnTo>
                    <a:lnTo>
                      <a:pt x="9" y="50"/>
                    </a:lnTo>
                    <a:lnTo>
                      <a:pt x="14" y="54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5" y="58"/>
                    </a:lnTo>
                    <a:lnTo>
                      <a:pt x="41" y="57"/>
                    </a:lnTo>
                    <a:lnTo>
                      <a:pt x="46" y="54"/>
                    </a:lnTo>
                    <a:lnTo>
                      <a:pt x="50" y="50"/>
                    </a:lnTo>
                    <a:lnTo>
                      <a:pt x="54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76" name="Freeform 276"/>
              <p:cNvSpPr>
                <a:spLocks/>
              </p:cNvSpPr>
              <p:nvPr/>
            </p:nvSpPr>
            <p:spPr bwMode="auto">
              <a:xfrm>
                <a:off x="3288" y="3280"/>
                <a:ext cx="15" cy="15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77" name="Freeform 277"/>
              <p:cNvSpPr>
                <a:spLocks/>
              </p:cNvSpPr>
              <p:nvPr/>
            </p:nvSpPr>
            <p:spPr bwMode="auto">
              <a:xfrm>
                <a:off x="3264" y="3390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8" y="25"/>
                    </a:lnTo>
                    <a:lnTo>
                      <a:pt x="57" y="19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1" y="3"/>
                    </a:lnTo>
                    <a:lnTo>
                      <a:pt x="35" y="2"/>
                    </a:lnTo>
                    <a:lnTo>
                      <a:pt x="29" y="0"/>
                    </a:lnTo>
                    <a:lnTo>
                      <a:pt x="18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13" y="56"/>
                    </a:lnTo>
                    <a:lnTo>
                      <a:pt x="18" y="58"/>
                    </a:lnTo>
                    <a:lnTo>
                      <a:pt x="24" y="60"/>
                    </a:lnTo>
                    <a:lnTo>
                      <a:pt x="29" y="60"/>
                    </a:lnTo>
                    <a:lnTo>
                      <a:pt x="35" y="60"/>
                    </a:lnTo>
                    <a:lnTo>
                      <a:pt x="41" y="58"/>
                    </a:lnTo>
                    <a:lnTo>
                      <a:pt x="46" y="56"/>
                    </a:lnTo>
                    <a:lnTo>
                      <a:pt x="50" y="52"/>
                    </a:lnTo>
                    <a:lnTo>
                      <a:pt x="54" y="48"/>
                    </a:lnTo>
                    <a:lnTo>
                      <a:pt x="57" y="42"/>
                    </a:lnTo>
                    <a:lnTo>
                      <a:pt x="58" y="36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78" name="Freeform 278"/>
              <p:cNvSpPr>
                <a:spLocks/>
              </p:cNvSpPr>
              <p:nvPr/>
            </p:nvSpPr>
            <p:spPr bwMode="auto">
              <a:xfrm>
                <a:off x="3272" y="339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79" name="Freeform 279"/>
              <p:cNvSpPr>
                <a:spLocks/>
              </p:cNvSpPr>
              <p:nvPr/>
            </p:nvSpPr>
            <p:spPr bwMode="auto">
              <a:xfrm>
                <a:off x="3480" y="3319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4"/>
                    </a:lnTo>
                    <a:lnTo>
                      <a:pt x="51" y="9"/>
                    </a:lnTo>
                    <a:lnTo>
                      <a:pt x="46" y="6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1"/>
                    </a:lnTo>
                    <a:lnTo>
                      <a:pt x="6" y="46"/>
                    </a:lnTo>
                    <a:lnTo>
                      <a:pt x="9" y="51"/>
                    </a:lnTo>
                    <a:lnTo>
                      <a:pt x="14" y="54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4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80" name="Freeform 280"/>
              <p:cNvSpPr>
                <a:spLocks/>
              </p:cNvSpPr>
              <p:nvPr/>
            </p:nvSpPr>
            <p:spPr bwMode="auto">
              <a:xfrm>
                <a:off x="3487" y="332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9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81" name="Freeform 281"/>
              <p:cNvSpPr>
                <a:spLocks/>
              </p:cNvSpPr>
              <p:nvPr/>
            </p:nvSpPr>
            <p:spPr bwMode="auto">
              <a:xfrm>
                <a:off x="3586" y="3398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1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6" y="13"/>
                    </a:lnTo>
                    <a:lnTo>
                      <a:pt x="52" y="9"/>
                    </a:lnTo>
                    <a:lnTo>
                      <a:pt x="48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0" y="9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59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8" y="55"/>
                    </a:lnTo>
                    <a:lnTo>
                      <a:pt x="52" y="51"/>
                    </a:lnTo>
                    <a:lnTo>
                      <a:pt x="56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82" name="Freeform 282"/>
              <p:cNvSpPr>
                <a:spLocks/>
              </p:cNvSpPr>
              <p:nvPr/>
            </p:nvSpPr>
            <p:spPr bwMode="auto">
              <a:xfrm>
                <a:off x="3594" y="3405"/>
                <a:ext cx="15" cy="15"/>
              </a:xfrm>
              <a:custGeom>
                <a:avLst/>
                <a:gdLst>
                  <a:gd name="T0" fmla="*/ 1 w 30"/>
                  <a:gd name="T1" fmla="*/ 1 h 29"/>
                  <a:gd name="T2" fmla="*/ 1 w 30"/>
                  <a:gd name="T3" fmla="*/ 1 h 29"/>
                  <a:gd name="T4" fmla="*/ 1 w 30"/>
                  <a:gd name="T5" fmla="*/ 1 h 29"/>
                  <a:gd name="T6" fmla="*/ 1 w 30"/>
                  <a:gd name="T7" fmla="*/ 1 h 29"/>
                  <a:gd name="T8" fmla="*/ 1 w 30"/>
                  <a:gd name="T9" fmla="*/ 1 h 29"/>
                  <a:gd name="T10" fmla="*/ 1 w 30"/>
                  <a:gd name="T11" fmla="*/ 1 h 29"/>
                  <a:gd name="T12" fmla="*/ 1 w 30"/>
                  <a:gd name="T13" fmla="*/ 1 h 29"/>
                  <a:gd name="T14" fmla="*/ 0 w 30"/>
                  <a:gd name="T15" fmla="*/ 1 h 29"/>
                  <a:gd name="T16" fmla="*/ 0 w 30"/>
                  <a:gd name="T17" fmla="*/ 1 h 29"/>
                  <a:gd name="T18" fmla="*/ 0 w 30"/>
                  <a:gd name="T19" fmla="*/ 1 h 29"/>
                  <a:gd name="T20" fmla="*/ 1 w 30"/>
                  <a:gd name="T21" fmla="*/ 1 h 29"/>
                  <a:gd name="T22" fmla="*/ 1 w 30"/>
                  <a:gd name="T23" fmla="*/ 1 h 29"/>
                  <a:gd name="T24" fmla="*/ 1 w 30"/>
                  <a:gd name="T25" fmla="*/ 1 h 29"/>
                  <a:gd name="T26" fmla="*/ 1 w 30"/>
                  <a:gd name="T27" fmla="*/ 1 h 29"/>
                  <a:gd name="T28" fmla="*/ 1 w 30"/>
                  <a:gd name="T29" fmla="*/ 1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1 h 29"/>
                  <a:gd name="T38" fmla="*/ 1 w 30"/>
                  <a:gd name="T39" fmla="*/ 1 h 29"/>
                  <a:gd name="T40" fmla="*/ 1 w 30"/>
                  <a:gd name="T41" fmla="*/ 1 h 29"/>
                  <a:gd name="T42" fmla="*/ 1 w 30"/>
                  <a:gd name="T43" fmla="*/ 1 h 29"/>
                  <a:gd name="T44" fmla="*/ 1 w 30"/>
                  <a:gd name="T45" fmla="*/ 1 h 29"/>
                  <a:gd name="T46" fmla="*/ 1 w 30"/>
                  <a:gd name="T47" fmla="*/ 1 h 29"/>
                  <a:gd name="T48" fmla="*/ 1 w 30"/>
                  <a:gd name="T49" fmla="*/ 1 h 29"/>
                  <a:gd name="T50" fmla="*/ 1 w 30"/>
                  <a:gd name="T51" fmla="*/ 1 h 29"/>
                  <a:gd name="T52" fmla="*/ 1 w 30"/>
                  <a:gd name="T53" fmla="*/ 1 h 29"/>
                  <a:gd name="T54" fmla="*/ 1 w 30"/>
                  <a:gd name="T55" fmla="*/ 1 h 29"/>
                  <a:gd name="T56" fmla="*/ 1 w 30"/>
                  <a:gd name="T57" fmla="*/ 1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3" y="29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83" name="Freeform 283"/>
              <p:cNvSpPr>
                <a:spLocks/>
              </p:cNvSpPr>
              <p:nvPr/>
            </p:nvSpPr>
            <p:spPr bwMode="auto">
              <a:xfrm>
                <a:off x="3541" y="3129"/>
                <a:ext cx="30" cy="30"/>
              </a:xfrm>
              <a:custGeom>
                <a:avLst/>
                <a:gdLst>
                  <a:gd name="T0" fmla="*/ 1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0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1 w 59"/>
                  <a:gd name="T37" fmla="*/ 1 h 60"/>
                  <a:gd name="T38" fmla="*/ 1 w 59"/>
                  <a:gd name="T39" fmla="*/ 1 h 60"/>
                  <a:gd name="T40" fmla="*/ 1 w 59"/>
                  <a:gd name="T41" fmla="*/ 1 h 60"/>
                  <a:gd name="T42" fmla="*/ 1 w 59"/>
                  <a:gd name="T43" fmla="*/ 1 h 60"/>
                  <a:gd name="T44" fmla="*/ 1 w 59"/>
                  <a:gd name="T45" fmla="*/ 1 h 60"/>
                  <a:gd name="T46" fmla="*/ 1 w 59"/>
                  <a:gd name="T47" fmla="*/ 1 h 60"/>
                  <a:gd name="T48" fmla="*/ 1 w 59"/>
                  <a:gd name="T49" fmla="*/ 1 h 60"/>
                  <a:gd name="T50" fmla="*/ 1 w 59"/>
                  <a:gd name="T51" fmla="*/ 1 h 60"/>
                  <a:gd name="T52" fmla="*/ 1 w 59"/>
                  <a:gd name="T53" fmla="*/ 1 h 60"/>
                  <a:gd name="T54" fmla="*/ 1 w 59"/>
                  <a:gd name="T55" fmla="*/ 1 h 60"/>
                  <a:gd name="T56" fmla="*/ 1 w 59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9" h="60">
                    <a:moveTo>
                      <a:pt x="59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5" y="12"/>
                    </a:lnTo>
                    <a:lnTo>
                      <a:pt x="51" y="8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8"/>
                    </a:lnTo>
                    <a:lnTo>
                      <a:pt x="3" y="18"/>
                    </a:lnTo>
                    <a:lnTo>
                      <a:pt x="0" y="30"/>
                    </a:lnTo>
                    <a:lnTo>
                      <a:pt x="0" y="35"/>
                    </a:lnTo>
                    <a:lnTo>
                      <a:pt x="3" y="41"/>
                    </a:lnTo>
                    <a:lnTo>
                      <a:pt x="5" y="46"/>
                    </a:lnTo>
                    <a:lnTo>
                      <a:pt x="9" y="50"/>
                    </a:lnTo>
                    <a:lnTo>
                      <a:pt x="13" y="54"/>
                    </a:lnTo>
                    <a:lnTo>
                      <a:pt x="19" y="57"/>
                    </a:lnTo>
                    <a:lnTo>
                      <a:pt x="25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7" y="54"/>
                    </a:lnTo>
                    <a:lnTo>
                      <a:pt x="51" y="50"/>
                    </a:lnTo>
                    <a:lnTo>
                      <a:pt x="55" y="46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59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84" name="Freeform 284"/>
              <p:cNvSpPr>
                <a:spLocks/>
              </p:cNvSpPr>
              <p:nvPr/>
            </p:nvSpPr>
            <p:spPr bwMode="auto">
              <a:xfrm>
                <a:off x="3549" y="3136"/>
                <a:ext cx="14" cy="15"/>
              </a:xfrm>
              <a:custGeom>
                <a:avLst/>
                <a:gdLst>
                  <a:gd name="T0" fmla="*/ 0 w 29"/>
                  <a:gd name="T1" fmla="*/ 1 h 28"/>
                  <a:gd name="T2" fmla="*/ 0 w 29"/>
                  <a:gd name="T3" fmla="*/ 1 h 28"/>
                  <a:gd name="T4" fmla="*/ 0 w 29"/>
                  <a:gd name="T5" fmla="*/ 1 h 28"/>
                  <a:gd name="T6" fmla="*/ 0 w 29"/>
                  <a:gd name="T7" fmla="*/ 1 h 28"/>
                  <a:gd name="T8" fmla="*/ 0 w 29"/>
                  <a:gd name="T9" fmla="*/ 1 h 28"/>
                  <a:gd name="T10" fmla="*/ 0 w 29"/>
                  <a:gd name="T11" fmla="*/ 1 h 28"/>
                  <a:gd name="T12" fmla="*/ 0 w 29"/>
                  <a:gd name="T13" fmla="*/ 1 h 28"/>
                  <a:gd name="T14" fmla="*/ 0 w 29"/>
                  <a:gd name="T15" fmla="*/ 1 h 28"/>
                  <a:gd name="T16" fmla="*/ 0 w 29"/>
                  <a:gd name="T17" fmla="*/ 1 h 28"/>
                  <a:gd name="T18" fmla="*/ 0 w 29"/>
                  <a:gd name="T19" fmla="*/ 1 h 28"/>
                  <a:gd name="T20" fmla="*/ 0 w 29"/>
                  <a:gd name="T21" fmla="*/ 1 h 28"/>
                  <a:gd name="T22" fmla="*/ 0 w 29"/>
                  <a:gd name="T23" fmla="*/ 1 h 28"/>
                  <a:gd name="T24" fmla="*/ 0 w 29"/>
                  <a:gd name="T25" fmla="*/ 1 h 28"/>
                  <a:gd name="T26" fmla="*/ 0 w 29"/>
                  <a:gd name="T27" fmla="*/ 1 h 28"/>
                  <a:gd name="T28" fmla="*/ 0 w 29"/>
                  <a:gd name="T29" fmla="*/ 1 h 28"/>
                  <a:gd name="T30" fmla="*/ 0 w 29"/>
                  <a:gd name="T31" fmla="*/ 0 h 28"/>
                  <a:gd name="T32" fmla="*/ 0 w 29"/>
                  <a:gd name="T33" fmla="*/ 0 h 28"/>
                  <a:gd name="T34" fmla="*/ 0 w 29"/>
                  <a:gd name="T35" fmla="*/ 0 h 28"/>
                  <a:gd name="T36" fmla="*/ 0 w 29"/>
                  <a:gd name="T37" fmla="*/ 1 h 28"/>
                  <a:gd name="T38" fmla="*/ 0 w 29"/>
                  <a:gd name="T39" fmla="*/ 1 h 28"/>
                  <a:gd name="T40" fmla="*/ 0 w 29"/>
                  <a:gd name="T41" fmla="*/ 1 h 28"/>
                  <a:gd name="T42" fmla="*/ 0 w 29"/>
                  <a:gd name="T43" fmla="*/ 1 h 28"/>
                  <a:gd name="T44" fmla="*/ 0 w 29"/>
                  <a:gd name="T45" fmla="*/ 1 h 28"/>
                  <a:gd name="T46" fmla="*/ 0 w 29"/>
                  <a:gd name="T47" fmla="*/ 1 h 28"/>
                  <a:gd name="T48" fmla="*/ 0 w 29"/>
                  <a:gd name="T49" fmla="*/ 1 h 28"/>
                  <a:gd name="T50" fmla="*/ 0 w 29"/>
                  <a:gd name="T51" fmla="*/ 1 h 28"/>
                  <a:gd name="T52" fmla="*/ 0 w 29"/>
                  <a:gd name="T53" fmla="*/ 1 h 28"/>
                  <a:gd name="T54" fmla="*/ 0 w 29"/>
                  <a:gd name="T55" fmla="*/ 1 h 28"/>
                  <a:gd name="T56" fmla="*/ 0 w 29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8">
                    <a:moveTo>
                      <a:pt x="15" y="28"/>
                    </a:moveTo>
                    <a:lnTo>
                      <a:pt x="12" y="28"/>
                    </a:lnTo>
                    <a:lnTo>
                      <a:pt x="10" y="27"/>
                    </a:lnTo>
                    <a:lnTo>
                      <a:pt x="6" y="26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85" name="Freeform 285"/>
              <p:cNvSpPr>
                <a:spLocks/>
              </p:cNvSpPr>
              <p:nvPr/>
            </p:nvSpPr>
            <p:spPr bwMode="auto">
              <a:xfrm>
                <a:off x="3696" y="3110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8" y="18"/>
                    </a:lnTo>
                    <a:lnTo>
                      <a:pt x="54" y="13"/>
                    </a:lnTo>
                    <a:lnTo>
                      <a:pt x="51" y="9"/>
                    </a:lnTo>
                    <a:lnTo>
                      <a:pt x="46" y="5"/>
                    </a:lnTo>
                    <a:lnTo>
                      <a:pt x="42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2"/>
                    </a:lnTo>
                    <a:lnTo>
                      <a:pt x="14" y="55"/>
                    </a:lnTo>
                    <a:lnTo>
                      <a:pt x="19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4" y="47"/>
                    </a:lnTo>
                    <a:lnTo>
                      <a:pt x="58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86" name="Freeform 286"/>
              <p:cNvSpPr>
                <a:spLocks/>
              </p:cNvSpPr>
              <p:nvPr/>
            </p:nvSpPr>
            <p:spPr bwMode="auto">
              <a:xfrm>
                <a:off x="3703" y="3117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8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87" name="Freeform 287"/>
              <p:cNvSpPr>
                <a:spLocks/>
              </p:cNvSpPr>
              <p:nvPr/>
            </p:nvSpPr>
            <p:spPr bwMode="auto">
              <a:xfrm>
                <a:off x="3669" y="3257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4"/>
                    </a:lnTo>
                    <a:lnTo>
                      <a:pt x="51" y="10"/>
                    </a:lnTo>
                    <a:lnTo>
                      <a:pt x="46" y="6"/>
                    </a:lnTo>
                    <a:lnTo>
                      <a:pt x="42" y="3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9" y="10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5" y="46"/>
                    </a:lnTo>
                    <a:lnTo>
                      <a:pt x="8" y="51"/>
                    </a:lnTo>
                    <a:lnTo>
                      <a:pt x="13" y="55"/>
                    </a:lnTo>
                    <a:lnTo>
                      <a:pt x="19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2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6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88" name="Freeform 288"/>
              <p:cNvSpPr>
                <a:spLocks/>
              </p:cNvSpPr>
              <p:nvPr/>
            </p:nvSpPr>
            <p:spPr bwMode="auto">
              <a:xfrm>
                <a:off x="3677" y="326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89" name="Freeform 289"/>
              <p:cNvSpPr>
                <a:spLocks/>
              </p:cNvSpPr>
              <p:nvPr/>
            </p:nvSpPr>
            <p:spPr bwMode="auto">
              <a:xfrm>
                <a:off x="3693" y="3382"/>
                <a:ext cx="30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3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90" name="Freeform 290"/>
              <p:cNvSpPr>
                <a:spLocks/>
              </p:cNvSpPr>
              <p:nvPr/>
            </p:nvSpPr>
            <p:spPr bwMode="auto">
              <a:xfrm>
                <a:off x="3701" y="3390"/>
                <a:ext cx="14" cy="14"/>
              </a:xfrm>
              <a:custGeom>
                <a:avLst/>
                <a:gdLst>
                  <a:gd name="T0" fmla="*/ 1 w 28"/>
                  <a:gd name="T1" fmla="*/ 0 h 29"/>
                  <a:gd name="T2" fmla="*/ 1 w 28"/>
                  <a:gd name="T3" fmla="*/ 0 h 29"/>
                  <a:gd name="T4" fmla="*/ 1 w 28"/>
                  <a:gd name="T5" fmla="*/ 0 h 29"/>
                  <a:gd name="T6" fmla="*/ 1 w 28"/>
                  <a:gd name="T7" fmla="*/ 0 h 29"/>
                  <a:gd name="T8" fmla="*/ 1 w 28"/>
                  <a:gd name="T9" fmla="*/ 0 h 29"/>
                  <a:gd name="T10" fmla="*/ 1 w 28"/>
                  <a:gd name="T11" fmla="*/ 0 h 29"/>
                  <a:gd name="T12" fmla="*/ 1 w 28"/>
                  <a:gd name="T13" fmla="*/ 0 h 29"/>
                  <a:gd name="T14" fmla="*/ 0 w 28"/>
                  <a:gd name="T15" fmla="*/ 0 h 29"/>
                  <a:gd name="T16" fmla="*/ 0 w 28"/>
                  <a:gd name="T17" fmla="*/ 0 h 29"/>
                  <a:gd name="T18" fmla="*/ 0 w 28"/>
                  <a:gd name="T19" fmla="*/ 0 h 29"/>
                  <a:gd name="T20" fmla="*/ 1 w 28"/>
                  <a:gd name="T21" fmla="*/ 0 h 29"/>
                  <a:gd name="T22" fmla="*/ 1 w 28"/>
                  <a:gd name="T23" fmla="*/ 0 h 29"/>
                  <a:gd name="T24" fmla="*/ 1 w 28"/>
                  <a:gd name="T25" fmla="*/ 0 h 29"/>
                  <a:gd name="T26" fmla="*/ 1 w 28"/>
                  <a:gd name="T27" fmla="*/ 0 h 29"/>
                  <a:gd name="T28" fmla="*/ 1 w 28"/>
                  <a:gd name="T29" fmla="*/ 0 h 29"/>
                  <a:gd name="T30" fmla="*/ 1 w 28"/>
                  <a:gd name="T31" fmla="*/ 0 h 29"/>
                  <a:gd name="T32" fmla="*/ 1 w 28"/>
                  <a:gd name="T33" fmla="*/ 0 h 29"/>
                  <a:gd name="T34" fmla="*/ 1 w 28"/>
                  <a:gd name="T35" fmla="*/ 0 h 29"/>
                  <a:gd name="T36" fmla="*/ 1 w 28"/>
                  <a:gd name="T37" fmla="*/ 0 h 29"/>
                  <a:gd name="T38" fmla="*/ 1 w 28"/>
                  <a:gd name="T39" fmla="*/ 0 h 29"/>
                  <a:gd name="T40" fmla="*/ 1 w 28"/>
                  <a:gd name="T41" fmla="*/ 0 h 29"/>
                  <a:gd name="T42" fmla="*/ 1 w 28"/>
                  <a:gd name="T43" fmla="*/ 0 h 29"/>
                  <a:gd name="T44" fmla="*/ 1 w 28"/>
                  <a:gd name="T45" fmla="*/ 0 h 29"/>
                  <a:gd name="T46" fmla="*/ 1 w 28"/>
                  <a:gd name="T47" fmla="*/ 0 h 29"/>
                  <a:gd name="T48" fmla="*/ 1 w 28"/>
                  <a:gd name="T49" fmla="*/ 0 h 29"/>
                  <a:gd name="T50" fmla="*/ 1 w 28"/>
                  <a:gd name="T51" fmla="*/ 0 h 29"/>
                  <a:gd name="T52" fmla="*/ 1 w 28"/>
                  <a:gd name="T53" fmla="*/ 0 h 29"/>
                  <a:gd name="T54" fmla="*/ 1 w 28"/>
                  <a:gd name="T55" fmla="*/ 0 h 29"/>
                  <a:gd name="T56" fmla="*/ 1 w 28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" h="29">
                    <a:moveTo>
                      <a:pt x="13" y="29"/>
                    </a:moveTo>
                    <a:lnTo>
                      <a:pt x="11" y="29"/>
                    </a:lnTo>
                    <a:lnTo>
                      <a:pt x="9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20"/>
                    </a:lnTo>
                    <a:lnTo>
                      <a:pt x="25" y="25"/>
                    </a:lnTo>
                    <a:lnTo>
                      <a:pt x="19" y="28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91" name="Freeform 291"/>
              <p:cNvSpPr>
                <a:spLocks/>
              </p:cNvSpPr>
              <p:nvPr/>
            </p:nvSpPr>
            <p:spPr bwMode="auto">
              <a:xfrm>
                <a:off x="3842" y="3409"/>
                <a:ext cx="30" cy="30"/>
              </a:xfrm>
              <a:custGeom>
                <a:avLst/>
                <a:gdLst>
                  <a:gd name="T0" fmla="*/ 1 w 60"/>
                  <a:gd name="T1" fmla="*/ 1 h 58"/>
                  <a:gd name="T2" fmla="*/ 1 w 60"/>
                  <a:gd name="T3" fmla="*/ 1 h 58"/>
                  <a:gd name="T4" fmla="*/ 1 w 60"/>
                  <a:gd name="T5" fmla="*/ 1 h 58"/>
                  <a:gd name="T6" fmla="*/ 1 w 60"/>
                  <a:gd name="T7" fmla="*/ 1 h 58"/>
                  <a:gd name="T8" fmla="*/ 1 w 60"/>
                  <a:gd name="T9" fmla="*/ 1 h 58"/>
                  <a:gd name="T10" fmla="*/ 1 w 60"/>
                  <a:gd name="T11" fmla="*/ 1 h 58"/>
                  <a:gd name="T12" fmla="*/ 1 w 60"/>
                  <a:gd name="T13" fmla="*/ 1 h 58"/>
                  <a:gd name="T14" fmla="*/ 1 w 60"/>
                  <a:gd name="T15" fmla="*/ 0 h 58"/>
                  <a:gd name="T16" fmla="*/ 1 w 60"/>
                  <a:gd name="T17" fmla="*/ 0 h 58"/>
                  <a:gd name="T18" fmla="*/ 1 w 60"/>
                  <a:gd name="T19" fmla="*/ 1 h 58"/>
                  <a:gd name="T20" fmla="*/ 1 w 60"/>
                  <a:gd name="T21" fmla="*/ 1 h 58"/>
                  <a:gd name="T22" fmla="*/ 1 w 60"/>
                  <a:gd name="T23" fmla="*/ 1 h 58"/>
                  <a:gd name="T24" fmla="*/ 0 w 60"/>
                  <a:gd name="T25" fmla="*/ 1 h 58"/>
                  <a:gd name="T26" fmla="*/ 1 w 60"/>
                  <a:gd name="T27" fmla="*/ 1 h 58"/>
                  <a:gd name="T28" fmla="*/ 1 w 60"/>
                  <a:gd name="T29" fmla="*/ 1 h 58"/>
                  <a:gd name="T30" fmla="*/ 1 w 60"/>
                  <a:gd name="T31" fmla="*/ 1 h 58"/>
                  <a:gd name="T32" fmla="*/ 1 w 60"/>
                  <a:gd name="T33" fmla="*/ 1 h 58"/>
                  <a:gd name="T34" fmla="*/ 1 w 60"/>
                  <a:gd name="T35" fmla="*/ 1 h 58"/>
                  <a:gd name="T36" fmla="*/ 1 w 60"/>
                  <a:gd name="T37" fmla="*/ 1 h 58"/>
                  <a:gd name="T38" fmla="*/ 1 w 60"/>
                  <a:gd name="T39" fmla="*/ 1 h 58"/>
                  <a:gd name="T40" fmla="*/ 1 w 60"/>
                  <a:gd name="T41" fmla="*/ 1 h 58"/>
                  <a:gd name="T42" fmla="*/ 1 w 60"/>
                  <a:gd name="T43" fmla="*/ 1 h 58"/>
                  <a:gd name="T44" fmla="*/ 1 w 60"/>
                  <a:gd name="T45" fmla="*/ 1 h 58"/>
                  <a:gd name="T46" fmla="*/ 1 w 60"/>
                  <a:gd name="T47" fmla="*/ 1 h 58"/>
                  <a:gd name="T48" fmla="*/ 1 w 60"/>
                  <a:gd name="T49" fmla="*/ 1 h 58"/>
                  <a:gd name="T50" fmla="*/ 1 w 60"/>
                  <a:gd name="T51" fmla="*/ 1 h 58"/>
                  <a:gd name="T52" fmla="*/ 1 w 60"/>
                  <a:gd name="T53" fmla="*/ 1 h 58"/>
                  <a:gd name="T54" fmla="*/ 1 w 60"/>
                  <a:gd name="T55" fmla="*/ 1 h 58"/>
                  <a:gd name="T56" fmla="*/ 1 w 60"/>
                  <a:gd name="T57" fmla="*/ 1 h 5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8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2"/>
                    </a:lnTo>
                    <a:lnTo>
                      <a:pt x="51" y="8"/>
                    </a:lnTo>
                    <a:lnTo>
                      <a:pt x="46" y="4"/>
                    </a:lnTo>
                    <a:lnTo>
                      <a:pt x="41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8" y="50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24" y="58"/>
                    </a:lnTo>
                    <a:lnTo>
                      <a:pt x="30" y="58"/>
                    </a:lnTo>
                    <a:lnTo>
                      <a:pt x="36" y="58"/>
                    </a:lnTo>
                    <a:lnTo>
                      <a:pt x="41" y="56"/>
                    </a:lnTo>
                    <a:lnTo>
                      <a:pt x="46" y="54"/>
                    </a:lnTo>
                    <a:lnTo>
                      <a:pt x="51" y="50"/>
                    </a:lnTo>
                    <a:lnTo>
                      <a:pt x="54" y="46"/>
                    </a:lnTo>
                    <a:lnTo>
                      <a:pt x="57" y="40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680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92" name="Freeform 292"/>
              <p:cNvSpPr>
                <a:spLocks/>
              </p:cNvSpPr>
              <p:nvPr/>
            </p:nvSpPr>
            <p:spPr bwMode="auto">
              <a:xfrm>
                <a:off x="3850" y="3417"/>
                <a:ext cx="15" cy="14"/>
              </a:xfrm>
              <a:custGeom>
                <a:avLst/>
                <a:gdLst>
                  <a:gd name="T0" fmla="*/ 1 w 30"/>
                  <a:gd name="T1" fmla="*/ 1 h 28"/>
                  <a:gd name="T2" fmla="*/ 1 w 30"/>
                  <a:gd name="T3" fmla="*/ 1 h 28"/>
                  <a:gd name="T4" fmla="*/ 1 w 30"/>
                  <a:gd name="T5" fmla="*/ 1 h 28"/>
                  <a:gd name="T6" fmla="*/ 1 w 30"/>
                  <a:gd name="T7" fmla="*/ 1 h 28"/>
                  <a:gd name="T8" fmla="*/ 1 w 30"/>
                  <a:gd name="T9" fmla="*/ 1 h 28"/>
                  <a:gd name="T10" fmla="*/ 1 w 30"/>
                  <a:gd name="T11" fmla="*/ 1 h 28"/>
                  <a:gd name="T12" fmla="*/ 1 w 30"/>
                  <a:gd name="T13" fmla="*/ 1 h 28"/>
                  <a:gd name="T14" fmla="*/ 0 w 30"/>
                  <a:gd name="T15" fmla="*/ 1 h 28"/>
                  <a:gd name="T16" fmla="*/ 0 w 30"/>
                  <a:gd name="T17" fmla="*/ 1 h 28"/>
                  <a:gd name="T18" fmla="*/ 0 w 30"/>
                  <a:gd name="T19" fmla="*/ 1 h 28"/>
                  <a:gd name="T20" fmla="*/ 1 w 30"/>
                  <a:gd name="T21" fmla="*/ 1 h 28"/>
                  <a:gd name="T22" fmla="*/ 1 w 30"/>
                  <a:gd name="T23" fmla="*/ 1 h 28"/>
                  <a:gd name="T24" fmla="*/ 1 w 30"/>
                  <a:gd name="T25" fmla="*/ 1 h 28"/>
                  <a:gd name="T26" fmla="*/ 1 w 30"/>
                  <a:gd name="T27" fmla="*/ 1 h 28"/>
                  <a:gd name="T28" fmla="*/ 1 w 30"/>
                  <a:gd name="T29" fmla="*/ 1 h 28"/>
                  <a:gd name="T30" fmla="*/ 1 w 30"/>
                  <a:gd name="T31" fmla="*/ 0 h 28"/>
                  <a:gd name="T32" fmla="*/ 1 w 30"/>
                  <a:gd name="T33" fmla="*/ 0 h 28"/>
                  <a:gd name="T34" fmla="*/ 1 w 30"/>
                  <a:gd name="T35" fmla="*/ 0 h 28"/>
                  <a:gd name="T36" fmla="*/ 1 w 30"/>
                  <a:gd name="T37" fmla="*/ 1 h 28"/>
                  <a:gd name="T38" fmla="*/ 1 w 30"/>
                  <a:gd name="T39" fmla="*/ 1 h 28"/>
                  <a:gd name="T40" fmla="*/ 1 w 30"/>
                  <a:gd name="T41" fmla="*/ 1 h 28"/>
                  <a:gd name="T42" fmla="*/ 1 w 30"/>
                  <a:gd name="T43" fmla="*/ 1 h 28"/>
                  <a:gd name="T44" fmla="*/ 1 w 30"/>
                  <a:gd name="T45" fmla="*/ 1 h 28"/>
                  <a:gd name="T46" fmla="*/ 1 w 30"/>
                  <a:gd name="T47" fmla="*/ 1 h 28"/>
                  <a:gd name="T48" fmla="*/ 1 w 30"/>
                  <a:gd name="T49" fmla="*/ 1 h 28"/>
                  <a:gd name="T50" fmla="*/ 1 w 30"/>
                  <a:gd name="T51" fmla="*/ 1 h 28"/>
                  <a:gd name="T52" fmla="*/ 1 w 30"/>
                  <a:gd name="T53" fmla="*/ 1 h 28"/>
                  <a:gd name="T54" fmla="*/ 1 w 30"/>
                  <a:gd name="T55" fmla="*/ 1 h 28"/>
                  <a:gd name="T56" fmla="*/ 1 w 30"/>
                  <a:gd name="T57" fmla="*/ 1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15" y="28"/>
                    </a:moveTo>
                    <a:lnTo>
                      <a:pt x="11" y="28"/>
                    </a:lnTo>
                    <a:lnTo>
                      <a:pt x="9" y="27"/>
                    </a:lnTo>
                    <a:lnTo>
                      <a:pt x="7" y="26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7"/>
                    </a:lnTo>
                    <a:lnTo>
                      <a:pt x="15" y="28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93" name="Freeform 293"/>
              <p:cNvSpPr>
                <a:spLocks/>
              </p:cNvSpPr>
              <p:nvPr/>
            </p:nvSpPr>
            <p:spPr bwMode="auto">
              <a:xfrm>
                <a:off x="3869" y="3310"/>
                <a:ext cx="30" cy="30"/>
              </a:xfrm>
              <a:custGeom>
                <a:avLst/>
                <a:gdLst>
                  <a:gd name="T0" fmla="*/ 1 w 60"/>
                  <a:gd name="T1" fmla="*/ 1 h 59"/>
                  <a:gd name="T2" fmla="*/ 1 w 60"/>
                  <a:gd name="T3" fmla="*/ 1 h 59"/>
                  <a:gd name="T4" fmla="*/ 1 w 60"/>
                  <a:gd name="T5" fmla="*/ 1 h 59"/>
                  <a:gd name="T6" fmla="*/ 1 w 60"/>
                  <a:gd name="T7" fmla="*/ 1 h 59"/>
                  <a:gd name="T8" fmla="*/ 1 w 60"/>
                  <a:gd name="T9" fmla="*/ 1 h 59"/>
                  <a:gd name="T10" fmla="*/ 1 w 60"/>
                  <a:gd name="T11" fmla="*/ 1 h 59"/>
                  <a:gd name="T12" fmla="*/ 1 w 60"/>
                  <a:gd name="T13" fmla="*/ 1 h 59"/>
                  <a:gd name="T14" fmla="*/ 1 w 60"/>
                  <a:gd name="T15" fmla="*/ 0 h 59"/>
                  <a:gd name="T16" fmla="*/ 1 w 60"/>
                  <a:gd name="T17" fmla="*/ 0 h 59"/>
                  <a:gd name="T18" fmla="*/ 1 w 60"/>
                  <a:gd name="T19" fmla="*/ 1 h 59"/>
                  <a:gd name="T20" fmla="*/ 1 w 60"/>
                  <a:gd name="T21" fmla="*/ 1 h 59"/>
                  <a:gd name="T22" fmla="*/ 1 w 60"/>
                  <a:gd name="T23" fmla="*/ 1 h 59"/>
                  <a:gd name="T24" fmla="*/ 0 w 60"/>
                  <a:gd name="T25" fmla="*/ 1 h 59"/>
                  <a:gd name="T26" fmla="*/ 1 w 60"/>
                  <a:gd name="T27" fmla="*/ 1 h 59"/>
                  <a:gd name="T28" fmla="*/ 1 w 60"/>
                  <a:gd name="T29" fmla="*/ 1 h 59"/>
                  <a:gd name="T30" fmla="*/ 1 w 60"/>
                  <a:gd name="T31" fmla="*/ 1 h 59"/>
                  <a:gd name="T32" fmla="*/ 1 w 60"/>
                  <a:gd name="T33" fmla="*/ 1 h 59"/>
                  <a:gd name="T34" fmla="*/ 1 w 60"/>
                  <a:gd name="T35" fmla="*/ 1 h 59"/>
                  <a:gd name="T36" fmla="*/ 1 w 60"/>
                  <a:gd name="T37" fmla="*/ 1 h 59"/>
                  <a:gd name="T38" fmla="*/ 1 w 60"/>
                  <a:gd name="T39" fmla="*/ 1 h 59"/>
                  <a:gd name="T40" fmla="*/ 1 w 60"/>
                  <a:gd name="T41" fmla="*/ 1 h 59"/>
                  <a:gd name="T42" fmla="*/ 1 w 60"/>
                  <a:gd name="T43" fmla="*/ 1 h 59"/>
                  <a:gd name="T44" fmla="*/ 1 w 60"/>
                  <a:gd name="T45" fmla="*/ 1 h 59"/>
                  <a:gd name="T46" fmla="*/ 1 w 60"/>
                  <a:gd name="T47" fmla="*/ 1 h 59"/>
                  <a:gd name="T48" fmla="*/ 1 w 60"/>
                  <a:gd name="T49" fmla="*/ 1 h 59"/>
                  <a:gd name="T50" fmla="*/ 1 w 60"/>
                  <a:gd name="T51" fmla="*/ 1 h 59"/>
                  <a:gd name="T52" fmla="*/ 1 w 60"/>
                  <a:gd name="T53" fmla="*/ 1 h 59"/>
                  <a:gd name="T54" fmla="*/ 1 w 60"/>
                  <a:gd name="T55" fmla="*/ 1 h 59"/>
                  <a:gd name="T56" fmla="*/ 1 w 60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59">
                    <a:moveTo>
                      <a:pt x="60" y="29"/>
                    </a:moveTo>
                    <a:lnTo>
                      <a:pt x="59" y="24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94" name="Freeform 294"/>
              <p:cNvSpPr>
                <a:spLocks/>
              </p:cNvSpPr>
              <p:nvPr/>
            </p:nvSpPr>
            <p:spPr bwMode="auto">
              <a:xfrm>
                <a:off x="3876" y="3318"/>
                <a:ext cx="15" cy="14"/>
              </a:xfrm>
              <a:custGeom>
                <a:avLst/>
                <a:gdLst>
                  <a:gd name="T0" fmla="*/ 1 w 30"/>
                  <a:gd name="T1" fmla="*/ 0 h 29"/>
                  <a:gd name="T2" fmla="*/ 1 w 30"/>
                  <a:gd name="T3" fmla="*/ 0 h 29"/>
                  <a:gd name="T4" fmla="*/ 1 w 30"/>
                  <a:gd name="T5" fmla="*/ 0 h 29"/>
                  <a:gd name="T6" fmla="*/ 1 w 30"/>
                  <a:gd name="T7" fmla="*/ 0 h 29"/>
                  <a:gd name="T8" fmla="*/ 1 w 30"/>
                  <a:gd name="T9" fmla="*/ 0 h 29"/>
                  <a:gd name="T10" fmla="*/ 1 w 30"/>
                  <a:gd name="T11" fmla="*/ 0 h 29"/>
                  <a:gd name="T12" fmla="*/ 1 w 30"/>
                  <a:gd name="T13" fmla="*/ 0 h 29"/>
                  <a:gd name="T14" fmla="*/ 0 w 30"/>
                  <a:gd name="T15" fmla="*/ 0 h 29"/>
                  <a:gd name="T16" fmla="*/ 0 w 30"/>
                  <a:gd name="T17" fmla="*/ 0 h 29"/>
                  <a:gd name="T18" fmla="*/ 0 w 30"/>
                  <a:gd name="T19" fmla="*/ 0 h 29"/>
                  <a:gd name="T20" fmla="*/ 1 w 30"/>
                  <a:gd name="T21" fmla="*/ 0 h 29"/>
                  <a:gd name="T22" fmla="*/ 1 w 30"/>
                  <a:gd name="T23" fmla="*/ 0 h 29"/>
                  <a:gd name="T24" fmla="*/ 1 w 30"/>
                  <a:gd name="T25" fmla="*/ 0 h 29"/>
                  <a:gd name="T26" fmla="*/ 1 w 30"/>
                  <a:gd name="T27" fmla="*/ 0 h 29"/>
                  <a:gd name="T28" fmla="*/ 1 w 30"/>
                  <a:gd name="T29" fmla="*/ 0 h 29"/>
                  <a:gd name="T30" fmla="*/ 1 w 30"/>
                  <a:gd name="T31" fmla="*/ 0 h 29"/>
                  <a:gd name="T32" fmla="*/ 1 w 30"/>
                  <a:gd name="T33" fmla="*/ 0 h 29"/>
                  <a:gd name="T34" fmla="*/ 1 w 30"/>
                  <a:gd name="T35" fmla="*/ 0 h 29"/>
                  <a:gd name="T36" fmla="*/ 1 w 30"/>
                  <a:gd name="T37" fmla="*/ 0 h 29"/>
                  <a:gd name="T38" fmla="*/ 1 w 30"/>
                  <a:gd name="T39" fmla="*/ 0 h 29"/>
                  <a:gd name="T40" fmla="*/ 1 w 30"/>
                  <a:gd name="T41" fmla="*/ 0 h 29"/>
                  <a:gd name="T42" fmla="*/ 1 w 30"/>
                  <a:gd name="T43" fmla="*/ 0 h 29"/>
                  <a:gd name="T44" fmla="*/ 1 w 30"/>
                  <a:gd name="T45" fmla="*/ 0 h 29"/>
                  <a:gd name="T46" fmla="*/ 1 w 30"/>
                  <a:gd name="T47" fmla="*/ 0 h 29"/>
                  <a:gd name="T48" fmla="*/ 1 w 30"/>
                  <a:gd name="T49" fmla="*/ 0 h 29"/>
                  <a:gd name="T50" fmla="*/ 1 w 30"/>
                  <a:gd name="T51" fmla="*/ 0 h 29"/>
                  <a:gd name="T52" fmla="*/ 1 w 30"/>
                  <a:gd name="T53" fmla="*/ 0 h 29"/>
                  <a:gd name="T54" fmla="*/ 1 w 30"/>
                  <a:gd name="T55" fmla="*/ 0 h 29"/>
                  <a:gd name="T56" fmla="*/ 1 w 30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lnTo>
                      <a:pt x="12" y="29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95" name="Freeform 295"/>
              <p:cNvSpPr>
                <a:spLocks/>
              </p:cNvSpPr>
              <p:nvPr/>
            </p:nvSpPr>
            <p:spPr bwMode="auto">
              <a:xfrm>
                <a:off x="3869" y="3182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1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4"/>
                    </a:lnTo>
                    <a:lnTo>
                      <a:pt x="57" y="18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0" y="0"/>
                    </a:lnTo>
                    <a:lnTo>
                      <a:pt x="18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2" y="41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1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1"/>
                    </a:lnTo>
                    <a:lnTo>
                      <a:pt x="59" y="35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96" name="Freeform 296"/>
              <p:cNvSpPr>
                <a:spLocks/>
              </p:cNvSpPr>
              <p:nvPr/>
            </p:nvSpPr>
            <p:spPr bwMode="auto">
              <a:xfrm>
                <a:off x="3876" y="3189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2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4" y="25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7"/>
                    </a:lnTo>
                    <a:lnTo>
                      <a:pt x="29" y="9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0"/>
                    </a:lnTo>
                    <a:lnTo>
                      <a:pt x="25" y="25"/>
                    </a:lnTo>
                    <a:lnTo>
                      <a:pt x="21" y="28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97" name="Freeform 297"/>
              <p:cNvSpPr>
                <a:spLocks/>
              </p:cNvSpPr>
              <p:nvPr/>
            </p:nvSpPr>
            <p:spPr bwMode="auto">
              <a:xfrm>
                <a:off x="2809" y="3310"/>
                <a:ext cx="29" cy="30"/>
              </a:xfrm>
              <a:custGeom>
                <a:avLst/>
                <a:gdLst>
                  <a:gd name="T0" fmla="*/ 1 w 58"/>
                  <a:gd name="T1" fmla="*/ 1 h 59"/>
                  <a:gd name="T2" fmla="*/ 1 w 58"/>
                  <a:gd name="T3" fmla="*/ 1 h 59"/>
                  <a:gd name="T4" fmla="*/ 1 w 58"/>
                  <a:gd name="T5" fmla="*/ 1 h 59"/>
                  <a:gd name="T6" fmla="*/ 1 w 58"/>
                  <a:gd name="T7" fmla="*/ 1 h 59"/>
                  <a:gd name="T8" fmla="*/ 1 w 58"/>
                  <a:gd name="T9" fmla="*/ 1 h 59"/>
                  <a:gd name="T10" fmla="*/ 1 w 58"/>
                  <a:gd name="T11" fmla="*/ 1 h 59"/>
                  <a:gd name="T12" fmla="*/ 1 w 58"/>
                  <a:gd name="T13" fmla="*/ 1 h 59"/>
                  <a:gd name="T14" fmla="*/ 1 w 58"/>
                  <a:gd name="T15" fmla="*/ 0 h 59"/>
                  <a:gd name="T16" fmla="*/ 1 w 58"/>
                  <a:gd name="T17" fmla="*/ 0 h 59"/>
                  <a:gd name="T18" fmla="*/ 1 w 58"/>
                  <a:gd name="T19" fmla="*/ 1 h 59"/>
                  <a:gd name="T20" fmla="*/ 1 w 58"/>
                  <a:gd name="T21" fmla="*/ 1 h 59"/>
                  <a:gd name="T22" fmla="*/ 1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1 w 58"/>
                  <a:gd name="T29" fmla="*/ 1 h 59"/>
                  <a:gd name="T30" fmla="*/ 1 w 58"/>
                  <a:gd name="T31" fmla="*/ 1 h 59"/>
                  <a:gd name="T32" fmla="*/ 1 w 58"/>
                  <a:gd name="T33" fmla="*/ 1 h 59"/>
                  <a:gd name="T34" fmla="*/ 1 w 58"/>
                  <a:gd name="T35" fmla="*/ 1 h 59"/>
                  <a:gd name="T36" fmla="*/ 1 w 58"/>
                  <a:gd name="T37" fmla="*/ 1 h 59"/>
                  <a:gd name="T38" fmla="*/ 1 w 58"/>
                  <a:gd name="T39" fmla="*/ 1 h 59"/>
                  <a:gd name="T40" fmla="*/ 1 w 58"/>
                  <a:gd name="T41" fmla="*/ 1 h 59"/>
                  <a:gd name="T42" fmla="*/ 1 w 58"/>
                  <a:gd name="T43" fmla="*/ 1 h 59"/>
                  <a:gd name="T44" fmla="*/ 1 w 58"/>
                  <a:gd name="T45" fmla="*/ 1 h 59"/>
                  <a:gd name="T46" fmla="*/ 1 w 58"/>
                  <a:gd name="T47" fmla="*/ 1 h 59"/>
                  <a:gd name="T48" fmla="*/ 1 w 58"/>
                  <a:gd name="T49" fmla="*/ 1 h 59"/>
                  <a:gd name="T50" fmla="*/ 1 w 58"/>
                  <a:gd name="T51" fmla="*/ 1 h 59"/>
                  <a:gd name="T52" fmla="*/ 1 w 58"/>
                  <a:gd name="T53" fmla="*/ 1 h 59"/>
                  <a:gd name="T54" fmla="*/ 1 w 58"/>
                  <a:gd name="T55" fmla="*/ 1 h 59"/>
                  <a:gd name="T56" fmla="*/ 1 w 58"/>
                  <a:gd name="T57" fmla="*/ 1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58" h="59">
                    <a:moveTo>
                      <a:pt x="58" y="29"/>
                    </a:moveTo>
                    <a:lnTo>
                      <a:pt x="58" y="24"/>
                    </a:lnTo>
                    <a:lnTo>
                      <a:pt x="56" y="19"/>
                    </a:lnTo>
                    <a:lnTo>
                      <a:pt x="54" y="13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0" y="3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17" y="3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41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2" y="55"/>
                    </a:lnTo>
                    <a:lnTo>
                      <a:pt x="17" y="57"/>
                    </a:lnTo>
                    <a:lnTo>
                      <a:pt x="23" y="59"/>
                    </a:lnTo>
                    <a:lnTo>
                      <a:pt x="28" y="59"/>
                    </a:lnTo>
                    <a:lnTo>
                      <a:pt x="34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6" y="41"/>
                    </a:lnTo>
                    <a:lnTo>
                      <a:pt x="58" y="35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98" name="Freeform 298"/>
              <p:cNvSpPr>
                <a:spLocks/>
              </p:cNvSpPr>
              <p:nvPr/>
            </p:nvSpPr>
            <p:spPr bwMode="auto">
              <a:xfrm>
                <a:off x="2816" y="3318"/>
                <a:ext cx="15" cy="14"/>
              </a:xfrm>
              <a:custGeom>
                <a:avLst/>
                <a:gdLst>
                  <a:gd name="T0" fmla="*/ 1 w 29"/>
                  <a:gd name="T1" fmla="*/ 0 h 29"/>
                  <a:gd name="T2" fmla="*/ 1 w 29"/>
                  <a:gd name="T3" fmla="*/ 0 h 29"/>
                  <a:gd name="T4" fmla="*/ 1 w 29"/>
                  <a:gd name="T5" fmla="*/ 0 h 29"/>
                  <a:gd name="T6" fmla="*/ 1 w 29"/>
                  <a:gd name="T7" fmla="*/ 0 h 29"/>
                  <a:gd name="T8" fmla="*/ 1 w 29"/>
                  <a:gd name="T9" fmla="*/ 0 h 29"/>
                  <a:gd name="T10" fmla="*/ 1 w 29"/>
                  <a:gd name="T11" fmla="*/ 0 h 29"/>
                  <a:gd name="T12" fmla="*/ 1 w 29"/>
                  <a:gd name="T13" fmla="*/ 0 h 29"/>
                  <a:gd name="T14" fmla="*/ 0 w 29"/>
                  <a:gd name="T15" fmla="*/ 0 h 29"/>
                  <a:gd name="T16" fmla="*/ 0 w 29"/>
                  <a:gd name="T17" fmla="*/ 0 h 29"/>
                  <a:gd name="T18" fmla="*/ 0 w 29"/>
                  <a:gd name="T19" fmla="*/ 0 h 29"/>
                  <a:gd name="T20" fmla="*/ 1 w 29"/>
                  <a:gd name="T21" fmla="*/ 0 h 29"/>
                  <a:gd name="T22" fmla="*/ 1 w 29"/>
                  <a:gd name="T23" fmla="*/ 0 h 29"/>
                  <a:gd name="T24" fmla="*/ 1 w 29"/>
                  <a:gd name="T25" fmla="*/ 0 h 29"/>
                  <a:gd name="T26" fmla="*/ 1 w 29"/>
                  <a:gd name="T27" fmla="*/ 0 h 29"/>
                  <a:gd name="T28" fmla="*/ 1 w 29"/>
                  <a:gd name="T29" fmla="*/ 0 h 29"/>
                  <a:gd name="T30" fmla="*/ 1 w 29"/>
                  <a:gd name="T31" fmla="*/ 0 h 29"/>
                  <a:gd name="T32" fmla="*/ 1 w 29"/>
                  <a:gd name="T33" fmla="*/ 0 h 29"/>
                  <a:gd name="T34" fmla="*/ 1 w 29"/>
                  <a:gd name="T35" fmla="*/ 0 h 29"/>
                  <a:gd name="T36" fmla="*/ 1 w 29"/>
                  <a:gd name="T37" fmla="*/ 0 h 29"/>
                  <a:gd name="T38" fmla="*/ 1 w 29"/>
                  <a:gd name="T39" fmla="*/ 0 h 29"/>
                  <a:gd name="T40" fmla="*/ 1 w 29"/>
                  <a:gd name="T41" fmla="*/ 0 h 29"/>
                  <a:gd name="T42" fmla="*/ 1 w 29"/>
                  <a:gd name="T43" fmla="*/ 0 h 29"/>
                  <a:gd name="T44" fmla="*/ 1 w 29"/>
                  <a:gd name="T45" fmla="*/ 0 h 29"/>
                  <a:gd name="T46" fmla="*/ 1 w 29"/>
                  <a:gd name="T47" fmla="*/ 0 h 29"/>
                  <a:gd name="T48" fmla="*/ 1 w 29"/>
                  <a:gd name="T49" fmla="*/ 0 h 29"/>
                  <a:gd name="T50" fmla="*/ 1 w 29"/>
                  <a:gd name="T51" fmla="*/ 0 h 29"/>
                  <a:gd name="T52" fmla="*/ 1 w 29"/>
                  <a:gd name="T53" fmla="*/ 0 h 29"/>
                  <a:gd name="T54" fmla="*/ 1 w 29"/>
                  <a:gd name="T55" fmla="*/ 0 h 29"/>
                  <a:gd name="T56" fmla="*/ 1 w 29"/>
                  <a:gd name="T57" fmla="*/ 0 h 2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" h="29">
                    <a:moveTo>
                      <a:pt x="14" y="29"/>
                    </a:moveTo>
                    <a:lnTo>
                      <a:pt x="12" y="29"/>
                    </a:lnTo>
                    <a:lnTo>
                      <a:pt x="10" y="28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8" y="20"/>
                    </a:lnTo>
                    <a:lnTo>
                      <a:pt x="25" y="25"/>
                    </a:lnTo>
                    <a:lnTo>
                      <a:pt x="20" y="28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99" name="Freeform 299"/>
              <p:cNvSpPr>
                <a:spLocks/>
              </p:cNvSpPr>
              <p:nvPr/>
            </p:nvSpPr>
            <p:spPr bwMode="auto">
              <a:xfrm>
                <a:off x="2947" y="2236"/>
                <a:ext cx="30" cy="30"/>
              </a:xfrm>
              <a:custGeom>
                <a:avLst/>
                <a:gdLst>
                  <a:gd name="T0" fmla="*/ 1 w 60"/>
                  <a:gd name="T1" fmla="*/ 1 h 60"/>
                  <a:gd name="T2" fmla="*/ 1 w 60"/>
                  <a:gd name="T3" fmla="*/ 1 h 60"/>
                  <a:gd name="T4" fmla="*/ 1 w 60"/>
                  <a:gd name="T5" fmla="*/ 1 h 60"/>
                  <a:gd name="T6" fmla="*/ 1 w 60"/>
                  <a:gd name="T7" fmla="*/ 1 h 60"/>
                  <a:gd name="T8" fmla="*/ 1 w 60"/>
                  <a:gd name="T9" fmla="*/ 1 h 60"/>
                  <a:gd name="T10" fmla="*/ 1 w 60"/>
                  <a:gd name="T11" fmla="*/ 1 h 60"/>
                  <a:gd name="T12" fmla="*/ 1 w 60"/>
                  <a:gd name="T13" fmla="*/ 1 h 60"/>
                  <a:gd name="T14" fmla="*/ 1 w 60"/>
                  <a:gd name="T15" fmla="*/ 0 h 60"/>
                  <a:gd name="T16" fmla="*/ 1 w 60"/>
                  <a:gd name="T17" fmla="*/ 0 h 60"/>
                  <a:gd name="T18" fmla="*/ 1 w 60"/>
                  <a:gd name="T19" fmla="*/ 1 h 60"/>
                  <a:gd name="T20" fmla="*/ 1 w 60"/>
                  <a:gd name="T21" fmla="*/ 1 h 60"/>
                  <a:gd name="T22" fmla="*/ 1 w 60"/>
                  <a:gd name="T23" fmla="*/ 1 h 60"/>
                  <a:gd name="T24" fmla="*/ 0 w 60"/>
                  <a:gd name="T25" fmla="*/ 1 h 60"/>
                  <a:gd name="T26" fmla="*/ 1 w 60"/>
                  <a:gd name="T27" fmla="*/ 1 h 60"/>
                  <a:gd name="T28" fmla="*/ 1 w 60"/>
                  <a:gd name="T29" fmla="*/ 1 h 60"/>
                  <a:gd name="T30" fmla="*/ 1 w 60"/>
                  <a:gd name="T31" fmla="*/ 1 h 60"/>
                  <a:gd name="T32" fmla="*/ 1 w 60"/>
                  <a:gd name="T33" fmla="*/ 1 h 60"/>
                  <a:gd name="T34" fmla="*/ 1 w 60"/>
                  <a:gd name="T35" fmla="*/ 1 h 60"/>
                  <a:gd name="T36" fmla="*/ 1 w 60"/>
                  <a:gd name="T37" fmla="*/ 1 h 60"/>
                  <a:gd name="T38" fmla="*/ 1 w 60"/>
                  <a:gd name="T39" fmla="*/ 1 h 60"/>
                  <a:gd name="T40" fmla="*/ 1 w 60"/>
                  <a:gd name="T41" fmla="*/ 1 h 60"/>
                  <a:gd name="T42" fmla="*/ 1 w 60"/>
                  <a:gd name="T43" fmla="*/ 1 h 60"/>
                  <a:gd name="T44" fmla="*/ 1 w 60"/>
                  <a:gd name="T45" fmla="*/ 1 h 60"/>
                  <a:gd name="T46" fmla="*/ 1 w 60"/>
                  <a:gd name="T47" fmla="*/ 1 h 60"/>
                  <a:gd name="T48" fmla="*/ 1 w 60"/>
                  <a:gd name="T49" fmla="*/ 1 h 60"/>
                  <a:gd name="T50" fmla="*/ 1 w 60"/>
                  <a:gd name="T51" fmla="*/ 1 h 60"/>
                  <a:gd name="T52" fmla="*/ 1 w 60"/>
                  <a:gd name="T53" fmla="*/ 1 h 60"/>
                  <a:gd name="T54" fmla="*/ 1 w 60"/>
                  <a:gd name="T55" fmla="*/ 1 h 60"/>
                  <a:gd name="T56" fmla="*/ 1 w 60"/>
                  <a:gd name="T57" fmla="*/ 1 h 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5"/>
                    </a:lnTo>
                    <a:lnTo>
                      <a:pt x="58" y="19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2" y="42"/>
                    </a:lnTo>
                    <a:lnTo>
                      <a:pt x="6" y="47"/>
                    </a:lnTo>
                    <a:lnTo>
                      <a:pt x="9" y="51"/>
                    </a:lnTo>
                    <a:lnTo>
                      <a:pt x="14" y="55"/>
                    </a:lnTo>
                    <a:lnTo>
                      <a:pt x="18" y="58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6" y="59"/>
                    </a:lnTo>
                    <a:lnTo>
                      <a:pt x="41" y="58"/>
                    </a:lnTo>
                    <a:lnTo>
                      <a:pt x="46" y="55"/>
                    </a:lnTo>
                    <a:lnTo>
                      <a:pt x="51" y="51"/>
                    </a:lnTo>
                    <a:lnTo>
                      <a:pt x="54" y="47"/>
                    </a:lnTo>
                    <a:lnTo>
                      <a:pt x="58" y="42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</a:path>
                </a:pathLst>
              </a:custGeom>
              <a:solidFill>
                <a:srgbClr val="5900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00" name="Freeform 300"/>
              <p:cNvSpPr>
                <a:spLocks/>
              </p:cNvSpPr>
              <p:nvPr/>
            </p:nvSpPr>
            <p:spPr bwMode="auto">
              <a:xfrm>
                <a:off x="2954" y="2244"/>
                <a:ext cx="15" cy="15"/>
              </a:xfrm>
              <a:custGeom>
                <a:avLst/>
                <a:gdLst>
                  <a:gd name="T0" fmla="*/ 1 w 30"/>
                  <a:gd name="T1" fmla="*/ 1 h 30"/>
                  <a:gd name="T2" fmla="*/ 1 w 30"/>
                  <a:gd name="T3" fmla="*/ 1 h 30"/>
                  <a:gd name="T4" fmla="*/ 1 w 30"/>
                  <a:gd name="T5" fmla="*/ 1 h 30"/>
                  <a:gd name="T6" fmla="*/ 1 w 30"/>
                  <a:gd name="T7" fmla="*/ 1 h 30"/>
                  <a:gd name="T8" fmla="*/ 1 w 30"/>
                  <a:gd name="T9" fmla="*/ 1 h 30"/>
                  <a:gd name="T10" fmla="*/ 1 w 30"/>
                  <a:gd name="T11" fmla="*/ 1 h 30"/>
                  <a:gd name="T12" fmla="*/ 1 w 30"/>
                  <a:gd name="T13" fmla="*/ 1 h 30"/>
                  <a:gd name="T14" fmla="*/ 0 w 30"/>
                  <a:gd name="T15" fmla="*/ 1 h 30"/>
                  <a:gd name="T16" fmla="*/ 0 w 30"/>
                  <a:gd name="T17" fmla="*/ 1 h 30"/>
                  <a:gd name="T18" fmla="*/ 0 w 30"/>
                  <a:gd name="T19" fmla="*/ 1 h 30"/>
                  <a:gd name="T20" fmla="*/ 1 w 30"/>
                  <a:gd name="T21" fmla="*/ 1 h 30"/>
                  <a:gd name="T22" fmla="*/ 1 w 30"/>
                  <a:gd name="T23" fmla="*/ 1 h 30"/>
                  <a:gd name="T24" fmla="*/ 1 w 30"/>
                  <a:gd name="T25" fmla="*/ 1 h 30"/>
                  <a:gd name="T26" fmla="*/ 1 w 30"/>
                  <a:gd name="T27" fmla="*/ 1 h 30"/>
                  <a:gd name="T28" fmla="*/ 1 w 30"/>
                  <a:gd name="T29" fmla="*/ 1 h 30"/>
                  <a:gd name="T30" fmla="*/ 1 w 30"/>
                  <a:gd name="T31" fmla="*/ 0 h 30"/>
                  <a:gd name="T32" fmla="*/ 1 w 30"/>
                  <a:gd name="T33" fmla="*/ 0 h 30"/>
                  <a:gd name="T34" fmla="*/ 1 w 30"/>
                  <a:gd name="T35" fmla="*/ 0 h 30"/>
                  <a:gd name="T36" fmla="*/ 1 w 30"/>
                  <a:gd name="T37" fmla="*/ 1 h 30"/>
                  <a:gd name="T38" fmla="*/ 1 w 30"/>
                  <a:gd name="T39" fmla="*/ 1 h 30"/>
                  <a:gd name="T40" fmla="*/ 1 w 30"/>
                  <a:gd name="T41" fmla="*/ 1 h 30"/>
                  <a:gd name="T42" fmla="*/ 1 w 30"/>
                  <a:gd name="T43" fmla="*/ 1 h 30"/>
                  <a:gd name="T44" fmla="*/ 1 w 30"/>
                  <a:gd name="T45" fmla="*/ 1 h 30"/>
                  <a:gd name="T46" fmla="*/ 1 w 30"/>
                  <a:gd name="T47" fmla="*/ 1 h 30"/>
                  <a:gd name="T48" fmla="*/ 1 w 30"/>
                  <a:gd name="T49" fmla="*/ 1 h 30"/>
                  <a:gd name="T50" fmla="*/ 1 w 30"/>
                  <a:gd name="T51" fmla="*/ 1 h 30"/>
                  <a:gd name="T52" fmla="*/ 1 w 30"/>
                  <a:gd name="T53" fmla="*/ 1 h 30"/>
                  <a:gd name="T54" fmla="*/ 1 w 30"/>
                  <a:gd name="T55" fmla="*/ 1 h 30"/>
                  <a:gd name="T56" fmla="*/ 1 w 30"/>
                  <a:gd name="T57" fmla="*/ 1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0" h="30">
                    <a:moveTo>
                      <a:pt x="15" y="30"/>
                    </a:moveTo>
                    <a:lnTo>
                      <a:pt x="13" y="30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8" y="7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5"/>
                    </a:lnTo>
                    <a:lnTo>
                      <a:pt x="29" y="21"/>
                    </a:lnTo>
                    <a:lnTo>
                      <a:pt x="25" y="26"/>
                    </a:lnTo>
                    <a:lnTo>
                      <a:pt x="21" y="29"/>
                    </a:lnTo>
                    <a:lnTo>
                      <a:pt x="15" y="30"/>
                    </a:ln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19338"/>
            <a:ext cx="8686800" cy="3395662"/>
          </a:xfrm>
        </p:spPr>
        <p:txBody>
          <a:bodyPr rtlCol="0">
            <a:normAutofit fontScale="70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 môn </a:t>
            </a: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LÀM VĂN</a:t>
            </a:r>
            <a:endParaRPr lang="en-US" sz="5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54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5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540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2" name="Picture 4" descr="red-rose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557338"/>
            <a:ext cx="2171700" cy="6477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Picture2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941888"/>
            <a:ext cx="952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6" descr="Picture2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941888"/>
            <a:ext cx="9525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02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0325" y="0"/>
            <a:ext cx="1536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03" descr="67169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7300" y="44450"/>
            <a:ext cx="1536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294"/>
          <p:cNvSpPr>
            <a:spLocks noChangeArrowheads="1" noChangeShapeType="1" noTextEdit="1"/>
          </p:cNvSpPr>
          <p:nvPr/>
        </p:nvSpPr>
        <p:spPr bwMode="auto">
          <a:xfrm>
            <a:off x="2051050" y="620713"/>
            <a:ext cx="5467350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1903598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75856" y="5445223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Mây chiều rực rỡ</a:t>
            </a:r>
            <a:endParaRPr lang="en-US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07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23928" y="530120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Màu ngọc lam</a:t>
            </a:r>
            <a:endParaRPr lang="en-US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6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Kết quả hình ảnh cho dan thuyen chai luc hoang 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580526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Thuyền chài</a:t>
            </a:r>
            <a:endParaRPr lang="en-US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4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Kết quả hình ảnh cho xóm cồn hế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66124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Xóm Cồn Hến</a:t>
            </a:r>
            <a:endParaRPr lang="en-US" sz="2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5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205127"/>
              </p:ext>
            </p:extLst>
          </p:nvPr>
        </p:nvGraphicFramePr>
        <p:xfrm>
          <a:off x="395536" y="116632"/>
          <a:ext cx="8496944" cy="681505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181035"/>
                <a:gridCol w="4315909"/>
              </a:tblGrid>
              <a:tr h="18465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,…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yên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tĩnh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endParaRPr lang="en-US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yên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tĩnh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endParaRPr lang="en-US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4819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4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baseline="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40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1: </a:t>
                      </a:r>
                      <a:r>
                        <a:rPr lang="en-US" sz="40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r>
                        <a:rPr lang="en-US" sz="4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r>
                        <a:rPr lang="en-US" sz="4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,……..</a:t>
                      </a:r>
                      <a:r>
                        <a:rPr lang="en-US" sz="40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4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40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2: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…..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dứt</a:t>
                      </a:r>
                      <a:endParaRPr lang="en-US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hẳn</a:t>
                      </a:r>
                      <a:endParaRPr lang="en-US" sz="3600" b="1" dirty="0" smtClean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bờ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endParaRPr lang="en-US" sz="3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6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585177"/>
              </p:ext>
            </p:extLst>
          </p:nvPr>
        </p:nvGraphicFramePr>
        <p:xfrm>
          <a:off x="179512" y="116632"/>
          <a:ext cx="8784976" cy="145742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322766"/>
                <a:gridCol w="4462210"/>
              </a:tblGrid>
              <a:tr h="1457422"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endParaRPr lang="en-US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dậy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endParaRPr lang="en-US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7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88640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trùm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582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253897"/>
              </p:ext>
            </p:extLst>
          </p:nvPr>
        </p:nvGraphicFramePr>
        <p:xfrm>
          <a:off x="0" y="0"/>
          <a:ext cx="9144000" cy="7315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12468"/>
                <a:gridCol w="4931532"/>
              </a:tblGrid>
              <a:tr h="627686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Quang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làng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mạc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smtClean="0"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3600" baseline="0" smtClean="0">
                          <a:latin typeface="Times New Roman" pitchFamily="18" charset="0"/>
                          <a:cs typeface="Times New Roman" pitchFamily="18" charset="0"/>
                        </a:rPr>
                        <a:t> hôn trên sông Hương</a:t>
                      </a:r>
                      <a:endPara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21291"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4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thiệu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trùm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làng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quê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endParaRPr lang="en-US" sz="44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44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44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4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4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yên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tĩnh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endParaRPr lang="en-US" sz="44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r>
                        <a:rPr lang="en-US" sz="40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hẳn</a:t>
                      </a:r>
                      <a:endParaRPr lang="en-US" sz="4000" b="1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221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03045"/>
              </p:ext>
            </p:extLst>
          </p:nvPr>
        </p:nvGraphicFramePr>
        <p:xfrm>
          <a:off x="0" y="0"/>
          <a:ext cx="9144000" cy="64586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19872"/>
                <a:gridCol w="5724128"/>
              </a:tblGrid>
              <a:tr h="627686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Quang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làng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mạc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smtClean="0"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3600" baseline="0" smtClean="0">
                          <a:latin typeface="Times New Roman" pitchFamily="18" charset="0"/>
                          <a:cs typeface="Times New Roman" pitchFamily="18" charset="0"/>
                        </a:rPr>
                        <a:t> hôn trên sông Hương</a:t>
                      </a:r>
                      <a:endParaRPr lang="en-US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21291">
                <a:tc>
                  <a:txBody>
                    <a:bodyPr/>
                    <a:lstStyle/>
                    <a:p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4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4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4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oạt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bờ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hoang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endParaRPr lang="en-US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4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ự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dậy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endParaRPr lang="en-US" sz="4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936231"/>
              </p:ext>
            </p:extLst>
          </p:nvPr>
        </p:nvGraphicFramePr>
        <p:xfrm>
          <a:off x="0" y="5517232"/>
          <a:ext cx="9144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872"/>
                <a:gridCol w="57241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từng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492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3356" y="598506"/>
            <a:ext cx="91440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 TẠO CỦA BÀI VĂN TẢ CẢNH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6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260648"/>
            <a:ext cx="78488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 (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1: (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dội</a:t>
            </a:r>
            <a:endParaRPr lang="en-US" sz="4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78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27384"/>
            <a:ext cx="867645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:(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4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15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0" y="0"/>
            <a:ext cx="9144000" cy="522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5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edia4.picsearch.com/is?a3twB1CS3AvKWEyxt_bLPIQzZZ-uNwaXNwxLV3qEPVI&amp;height=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" y="0"/>
            <a:ext cx="91295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4" name="Cloud Callout 13"/>
          <p:cNvSpPr/>
          <p:nvPr/>
        </p:nvSpPr>
        <p:spPr>
          <a:xfrm>
            <a:off x="323528" y="620688"/>
            <a:ext cx="7416824" cy="3528392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3648" y="1196752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4 ?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-36512" y="620688"/>
            <a:ext cx="9145016" cy="3914572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42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87849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CẤU TẠO CỦA BÀI </a:t>
            </a: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VĂN </a:t>
            </a:r>
            <a:endParaRPr lang="en-US" sz="44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TẢ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CẢNH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60826"/>
            <a:ext cx="7560839" cy="443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8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1355631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1.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”. 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11)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 flipH="1">
            <a:off x="467544" y="2852936"/>
            <a:ext cx="7632848" cy="216024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621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" y="2704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28821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,……..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dứt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21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hinh anh hoang hon tren song h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" y="0"/>
            <a:ext cx="9133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ầu Tràng Ti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3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455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6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7&quot;/&gt;&lt;/object&gt;&lt;object type=&quot;3&quot; unique_id=&quot;10012&quot;&gt;&lt;property id=&quot;20148&quot; value=&quot;5&quot;/&gt;&lt;property id=&quot;20300&quot; value=&quot;Slide 10&quot;/&gt;&lt;property id=&quot;20307&quot; value=&quot;268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1&quot;/&gt;&lt;/object&gt;&lt;object type=&quot;3&quot; unique_id=&quot;10015&quot;&gt;&lt;property id=&quot;20148&quot; value=&quot;5&quot;/&gt;&lt;property id=&quot;20300&quot; value=&quot;Slide 13&quot;/&gt;&lt;property id=&quot;20307&quot; value=&quot;272&quot;/&gt;&lt;/object&gt;&lt;object type=&quot;3&quot; unique_id=&quot;10016&quot;&gt;&lt;property id=&quot;20148&quot; value=&quot;5&quot;/&gt;&lt;property id=&quot;20300&quot; value=&quot;Slide 14&quot;/&gt;&lt;property id=&quot;20307&quot; value=&quot;27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object type=&quot;3&quot; unique_id=&quot;10018&quot;&gt;&lt;property id=&quot;20148&quot; value=&quot;5&quot;/&gt;&lt;property id=&quot;20300&quot; value=&quot;Slide 16&quot;/&gt;&lt;property id=&quot;20307&quot; value=&quot;274&quot;/&gt;&lt;/object&gt;&lt;object type=&quot;3&quot; unique_id=&quot;10019&quot;&gt;&lt;property id=&quot;20148&quot; value=&quot;5&quot;/&gt;&lt;property id=&quot;20300&quot; value=&quot;Slide 17&quot;/&gt;&lt;property id=&quot;20307&quot; value=&quot;280&quot;/&gt;&lt;/object&gt;&lt;object type=&quot;3&quot; unique_id=&quot;10020&quot;&gt;&lt;property id=&quot;20148&quot; value=&quot;5&quot;/&gt;&lt;property id=&quot;20300&quot; value=&quot;Slide 18&quot;/&gt;&lt;property id=&quot;20307&quot; value=&quot;275&quot;/&gt;&lt;/object&gt;&lt;object type=&quot;3&quot; unique_id=&quot;10021&quot;&gt;&lt;property id=&quot;20148&quot; value=&quot;5&quot;/&gt;&lt;property id=&quot;20300&quot; value=&quot;Slide 19&quot;/&gt;&lt;property id=&quot;20307&quot; value=&quot;281&quot;/&gt;&lt;/object&gt;&lt;object type=&quot;3&quot; unique_id=&quot;10022&quot;&gt;&lt;property id=&quot;20148&quot; value=&quot;5&quot;/&gt;&lt;property id=&quot;20300&quot; value=&quot;Slide 20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/object&gt;&lt;object type=&quot;8&quot; unique_id=&quot;1004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747</Words>
  <Application>Microsoft Office PowerPoint</Application>
  <PresentationFormat>On-screen Show (4:3)</PresentationFormat>
  <Paragraphs>82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</cp:lastModifiedBy>
  <cp:revision>168</cp:revision>
  <dcterms:created xsi:type="dcterms:W3CDTF">2016-11-16T03:39:51Z</dcterms:created>
  <dcterms:modified xsi:type="dcterms:W3CDTF">2019-09-06T05:28:09Z</dcterms:modified>
</cp:coreProperties>
</file>