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4" r:id="rId6"/>
    <p:sldId id="265" r:id="rId7"/>
    <p:sldId id="266" r:id="rId8"/>
    <p:sldId id="263" r:id="rId9"/>
    <p:sldId id="262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02/11/2018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9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02/11/2018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108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02/11/2018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4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02/11/2018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3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02/11/2018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66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02/11/2018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7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02/11/2018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4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02/11/2018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157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02/11/2018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00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02/11/2018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90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5D8C-08D2-476F-BDD6-27DD11E0F978}" type="datetimeFigureOut">
              <a:rPr lang="en-US" smtClean="0"/>
              <a:t>02/11/2018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980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95D8C-08D2-476F-BDD6-27DD11E0F978}" type="datetimeFigureOut">
              <a:rPr lang="en-US" smtClean="0"/>
              <a:t>02/11/2018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11F63-373D-4CAC-9F5F-8EA41513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42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http://4.bp.blogspot.com/-TzxROs8FKzU/T7MSJqrh-MI/AAAAAAAABJI/QMEPzQ2F-dY/s1600/hinh-nen-dep-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75"/>
            <a:ext cx="9147175" cy="686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1108847" y="2130425"/>
            <a:ext cx="686598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6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6000" b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6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3)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2286000" y="1066800"/>
            <a:ext cx="4724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6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TIẾNG VIỆT</a:t>
            </a:r>
            <a:endParaRPr 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8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685800" y="1219200"/>
            <a:ext cx="830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endParaRPr lang="en-U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84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685800" y="2438400"/>
            <a:ext cx="8305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32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38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1073727" y="1524000"/>
            <a:ext cx="3276600" cy="6096000"/>
          </a:xfrm>
          <a:noFill/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        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9" y="91930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7527" y="509442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52054" y="1905000"/>
            <a:ext cx="624147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+mj-lt"/>
              </a:rPr>
              <a:t>a, Quang cảnh làng mạc ngày mùa</a:t>
            </a:r>
          </a:p>
          <a:p>
            <a:r>
              <a:rPr lang="vi-VN" sz="3200" dirty="0" smtClean="0">
                <a:latin typeface="+mj-lt"/>
              </a:rPr>
              <a:t>b. Một chuyên gia máy xúc</a:t>
            </a:r>
          </a:p>
          <a:p>
            <a:r>
              <a:rPr lang="vi-VN" sz="3200" dirty="0" smtClean="0">
                <a:latin typeface="+mj-lt"/>
              </a:rPr>
              <a:t>c. Kì diệu rừng xanh</a:t>
            </a:r>
          </a:p>
          <a:p>
            <a:r>
              <a:rPr lang="vi-VN" sz="3200" dirty="0" smtClean="0">
                <a:latin typeface="+mj-lt"/>
              </a:rPr>
              <a:t>d. Đất Cà Mau.</a:t>
            </a:r>
            <a:endParaRPr lang="vi-VN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7856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96413" y="932051"/>
            <a:ext cx="799407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</a:rPr>
              <a:t>Hướng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</a:rPr>
              <a:t>dẫn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</a:rPr>
              <a:t>học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</a:rPr>
              <a:t>sinh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</a:rPr>
              <a:t>làm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</a:rPr>
              <a:t>bài</a:t>
            </a:r>
            <a:endParaRPr lang="en-US" sz="3200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pic>
        <p:nvPicPr>
          <p:cNvPr id="512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38" y="-60613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89728" y="2146012"/>
            <a:ext cx="7129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miêu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9728" y="2839806"/>
            <a:ext cx="43236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9728" y="3369953"/>
            <a:ext cx="51203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- Chọn chi tiết mà mình thích.</a:t>
            </a:r>
            <a:endParaRPr lang="vi-VN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9728" y="3954728"/>
            <a:ext cx="773859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do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41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0" y="1224439"/>
            <a:ext cx="7994073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Quang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cảnh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làng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mạc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ngày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mùa</a:t>
            </a:r>
            <a:endParaRPr lang="en-US" sz="2800" b="1" dirty="0" smtClean="0">
              <a:solidFill>
                <a:srgbClr val="C0000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Em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thích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chi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tiết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vườn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lắc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lư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chùm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quả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xoan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vàng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lịm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trông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thấy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cuống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như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chuỗi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tràng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hạt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bồ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đề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treo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lơ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lửng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Vì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chi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tiết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này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thấy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tác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giả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quan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sát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sự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vật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rất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tinh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tế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vàng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lịm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tả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màu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sắc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chùm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quả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xoan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nhưng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lại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gợi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lên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cảm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giác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ngọt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quả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xoan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chín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mọng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Tác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giả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còn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sử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ảnh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so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chùm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quả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xoan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chín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mọng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chuỗi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tràng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hạt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khổng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lồ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thật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tinh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tế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.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pic>
        <p:nvPicPr>
          <p:cNvPr id="512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058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69912" y="1224439"/>
            <a:ext cx="8574088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2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chuyên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gia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máy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xúc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Em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thích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chi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tiết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tả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ngoại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anh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A-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lếch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-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xây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thân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cao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lớn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mái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tóc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vàng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óng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ủng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lên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như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mảng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nắng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...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bộ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quần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áo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xanh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màu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công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nhân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,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thân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chắc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khỏe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khuôn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mặt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to,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chất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phác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...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tất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cả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gợi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lên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ngay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từ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phút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nét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giản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dị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thân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mật.Vì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cách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miêu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tả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này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thật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đúng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ngoại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người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ngoại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quốc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nhưng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lại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không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gợi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lên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sự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xa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lạ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mà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toát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lên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vẻ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gần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gũi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thân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mật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anh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đối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với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công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việc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con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người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Việt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Nam...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pic>
        <p:nvPicPr>
          <p:cNvPr id="512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058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0" y="1224439"/>
            <a:ext cx="7994073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3.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Kì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diệu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rừng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xanh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Em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thích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nhất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chi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chúng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tôi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đi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lối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đầy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nấm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dại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thành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phố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nấm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lúp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xúp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dưới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bóng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cây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thưa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Vì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tác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giả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đẫ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sự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so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thật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tinh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tế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gần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gũi.Mỗi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chiếc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nấm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như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lâu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đài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kiến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trúc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tân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kì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bản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thân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tác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giả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như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người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khổng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lồ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đi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lạc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vào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vương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quốc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người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tí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hon.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Cách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miêu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tả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, so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tác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giả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làm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người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đọc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liên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tưởng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bất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ngờ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thú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vị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.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pic>
        <p:nvPicPr>
          <p:cNvPr id="5129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058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31775"/>
            <a:ext cx="841375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895600" y="106680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. </a:t>
            </a:r>
            <a:endParaRPr lang="vi-VN"/>
          </a:p>
        </p:txBody>
      </p:sp>
      <p:sp>
        <p:nvSpPr>
          <p:cNvPr id="4" name="Rectangle 3"/>
          <p:cNvSpPr/>
          <p:nvPr/>
        </p:nvSpPr>
        <p:spPr>
          <a:xfrm>
            <a:off x="1219200" y="533400"/>
            <a:ext cx="73152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4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Đất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</a:rPr>
              <a:t>Cà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</a:rPr>
              <a:t> Mau.</a:t>
            </a:r>
            <a:endParaRPr lang="en-US" sz="2800" dirty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	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Em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thích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chi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tả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Sống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cái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đất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ngày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xưa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dưới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sông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“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sấu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cản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mũi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thuyền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”,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trên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cạn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“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hổ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rình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xem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hát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này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”, con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người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phải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thông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minh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giàu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nghị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lực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.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Vì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chi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tiết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này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cho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thấy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sự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khắc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nghiệt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thiên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nhiên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Cà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Mau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đồng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thời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nêu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bật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tính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cách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thông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minh,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giàu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nghị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lực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có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tinh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thần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thượng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võ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con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người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nơi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đây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.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99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FLOWERS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4800600"/>
            <a:ext cx="11049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WordArt 7"/>
          <p:cNvSpPr>
            <a:spLocks noChangeArrowheads="1" noChangeShapeType="1" noTextEdit="1"/>
          </p:cNvSpPr>
          <p:nvPr/>
        </p:nvSpPr>
        <p:spPr bwMode="auto">
          <a:xfrm>
            <a:off x="1752600" y="1219200"/>
            <a:ext cx="5867400" cy="1447800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Chân thành cảm ơn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148" name="WordArt 8"/>
          <p:cNvSpPr>
            <a:spLocks noChangeArrowheads="1" noChangeShapeType="1" noTextEdit="1"/>
          </p:cNvSpPr>
          <p:nvPr/>
        </p:nvSpPr>
        <p:spPr bwMode="auto">
          <a:xfrm>
            <a:off x="914400" y="3048000"/>
            <a:ext cx="7315200" cy="1595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Các </a:t>
            </a:r>
            <a:r>
              <a:rPr lang="en-US" sz="36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thầy </a:t>
            </a:r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cô giáo và các em học sinh</a:t>
            </a:r>
          </a:p>
        </p:txBody>
      </p:sp>
      <p:pic>
        <p:nvPicPr>
          <p:cNvPr id="6149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352800" y="3962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3246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90600" y="762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066800" y="5105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172200" y="22098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2133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781800" y="35814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0" y="38100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81400" y="609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6" descr="SPARKLES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810000" y="5181600"/>
            <a:ext cx="23622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12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39&quot;&gt;&lt;/object&gt;&lt;object type=&quot;2&quot; unique_id=&quot;10040&quot;&gt;&lt;object type=&quot;3&quot; unique_id=&quot;10041&quot;&gt;&lt;property id=&quot;20148&quot; value=&quot;5&quot;/&gt;&lt;property id=&quot;20300&quot; value=&quot;Slide 1&quot;/&gt;&lt;property id=&quot;20307&quot; value=&quot;257&quot;/&gt;&lt;/object&gt;&lt;object type=&quot;3&quot; unique_id=&quot;10042&quot;&gt;&lt;property id=&quot;20148&quot; value=&quot;5&quot;/&gt;&lt;property id=&quot;20300&quot; value=&quot;Slide 2&quot;/&gt;&lt;property id=&quot;20307&quot; value=&quot;258&quot;/&gt;&lt;/object&gt;&lt;object type=&quot;3&quot; unique_id=&quot;10043&quot;&gt;&lt;property id=&quot;20148&quot; value=&quot;5&quot;/&gt;&lt;property id=&quot;20300&quot; value=&quot;Slide 3&quot;/&gt;&lt;property id=&quot;20307&quot; value=&quot;259&quot;/&gt;&lt;/object&gt;&lt;object type=&quot;3&quot; unique_id=&quot;10044&quot;&gt;&lt;property id=&quot;20148&quot; value=&quot;5&quot;/&gt;&lt;property id=&quot;20300&quot; value=&quot;Slide 4&quot;/&gt;&lt;property id=&quot;20307&quot; value=&quot;260&quot;/&gt;&lt;/object&gt;&lt;object type=&quot;3&quot; unique_id=&quot;10571&quot;&gt;&lt;property id=&quot;20148&quot; value=&quot;5&quot;/&gt;&lt;property id=&quot;20300&quot; value=&quot;Slide 5&quot;/&gt;&lt;property id=&quot;20307&quot; value=&quot;264&quot;/&gt;&lt;/object&gt;&lt;object type=&quot;3&quot; unique_id=&quot;10572&quot;&gt;&lt;property id=&quot;20148&quot; value=&quot;5&quot;/&gt;&lt;property id=&quot;20300&quot; value=&quot;Slide 6&quot;/&gt;&lt;property id=&quot;20307&quot; value=&quot;265&quot;/&gt;&lt;/object&gt;&lt;object type=&quot;3&quot; unique_id=&quot;10573&quot;&gt;&lt;property id=&quot;20148&quot; value=&quot;5&quot;/&gt;&lt;property id=&quot;20300&quot; value=&quot;Slide 7&quot;/&gt;&lt;property id=&quot;20307&quot; value=&quot;266&quot;/&gt;&lt;/object&gt;&lt;object type=&quot;3&quot; unique_id=&quot;10574&quot;&gt;&lt;property id=&quot;20148&quot; value=&quot;5&quot;/&gt;&lt;property id=&quot;20300&quot; value=&quot;Slide 8&quot;/&gt;&lt;property id=&quot;20307&quot; value=&quot;263&quot;/&gt;&lt;/object&gt;&lt;object type=&quot;3&quot; unique_id=&quot;10575&quot;&gt;&lt;property id=&quot;20148&quot; value=&quot;5&quot;/&gt;&lt;property id=&quot;20300&quot; value=&quot;Slide 9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468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THAMB</dc:creator>
  <cp:lastModifiedBy>MTC</cp:lastModifiedBy>
  <cp:revision>30</cp:revision>
  <dcterms:created xsi:type="dcterms:W3CDTF">2016-12-29T04:54:50Z</dcterms:created>
  <dcterms:modified xsi:type="dcterms:W3CDTF">2018-11-02T09:05:44Z</dcterms:modified>
</cp:coreProperties>
</file>