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9" r:id="rId4"/>
    <p:sldId id="265" r:id="rId5"/>
    <p:sldId id="273" r:id="rId6"/>
    <p:sldId id="285" r:id="rId7"/>
    <p:sldId id="283" r:id="rId8"/>
    <p:sldId id="275" r:id="rId9"/>
    <p:sldId id="276" r:id="rId10"/>
    <p:sldId id="286" r:id="rId11"/>
    <p:sldId id="280" r:id="rId12"/>
    <p:sldId id="267" r:id="rId13"/>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306BA"/>
    <a:srgbClr val="CC00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5" autoAdjust="0"/>
    <p:restoredTop sz="92181" autoAdjust="0"/>
  </p:normalViewPr>
  <p:slideViewPr>
    <p:cSldViewPr snapToGrid="0">
      <p:cViewPr varScale="1">
        <p:scale>
          <a:sx n="54" d="100"/>
          <a:sy n="54" d="100"/>
        </p:scale>
        <p:origin x="-102" y="-5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3A17E3-6A89-4095-BD30-16657B828D0B}" type="datetimeFigureOut">
              <a:rPr lang="en-US" smtClean="0"/>
              <a:pPr/>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3A17E3-6A89-4095-BD30-16657B828D0B}" type="datetimeFigureOut">
              <a:rPr lang="en-US" smtClean="0"/>
              <a:pPr/>
              <a:t>6/12/2020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3A17E3-6A89-4095-BD30-16657B828D0B}" type="datetimeFigureOut">
              <a:rPr lang="en-US" smtClean="0"/>
              <a:pPr/>
              <a:t>6/12/2020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6/12/2020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6/12/2020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ết quả hình ảnh cho hinh anh bầm ơ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Text Box 9"/>
          <p:cNvSpPr txBox="1">
            <a:spLocks noChangeArrowheads="1"/>
          </p:cNvSpPr>
          <p:nvPr/>
        </p:nvSpPr>
        <p:spPr bwMode="auto">
          <a:xfrm>
            <a:off x="430745" y="462714"/>
            <a:ext cx="11460163" cy="105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6000" smtClean="0">
                <a:solidFill>
                  <a:srgbClr val="FF0000"/>
                </a:solidFill>
                <a:latin typeface="Times New Roman" panose="02020603050405020304" pitchFamily="18" charset="0"/>
              </a:rPr>
              <a:t>Chính </a:t>
            </a:r>
            <a:r>
              <a:rPr lang="en-US" altLang="en-US" sz="6000" dirty="0" err="1" smtClean="0">
                <a:solidFill>
                  <a:srgbClr val="FF0000"/>
                </a:solidFill>
                <a:latin typeface="Times New Roman" panose="02020603050405020304" pitchFamily="18" charset="0"/>
              </a:rPr>
              <a:t>tả</a:t>
            </a:r>
            <a:endParaRPr lang="en-US" altLang="en-US" sz="6000"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548560882"/>
      </p:ext>
    </p:extLst>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14" y="4289"/>
              <a:ext cx="781"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 y="4361"/>
              <a:ext cx="1134" cy="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 Box 9"/>
          <p:cNvSpPr txBox="1">
            <a:spLocks noChangeArrowheads="1"/>
          </p:cNvSpPr>
          <p:nvPr/>
        </p:nvSpPr>
        <p:spPr bwMode="auto">
          <a:xfrm>
            <a:off x="430745" y="317022"/>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anose="02020603050405020304" pitchFamily="18" charset="0"/>
              </a:rPr>
              <a:t>Chính </a:t>
            </a:r>
            <a:r>
              <a:rPr lang="en-US" altLang="en-US" sz="3600" dirty="0" err="1" smtClean="0">
                <a:solidFill>
                  <a:srgbClr val="0000FF"/>
                </a:solidFill>
                <a:latin typeface="Times New Roman" panose="02020603050405020304" pitchFamily="18" charset="0"/>
              </a:rPr>
              <a:t>tả</a:t>
            </a:r>
            <a:endParaRPr lang="en-US" altLang="en-US" sz="3600" dirty="0" smtClean="0">
              <a:solidFill>
                <a:srgbClr val="0000FF"/>
              </a:solidFill>
              <a:latin typeface="Times New Roman" panose="02020603050405020304"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rPr>
              <a:t>Bầm</a:t>
            </a:r>
            <a:r>
              <a:rPr lang="en-US" altLang="en-US" sz="3600" b="1" dirty="0" smtClean="0">
                <a:solidFill>
                  <a:srgbClr val="FF0000"/>
                </a:solidFill>
                <a:latin typeface="Times New Roman" panose="02020603050405020304" pitchFamily="18" charset="0"/>
              </a:rPr>
              <a:t> </a:t>
            </a:r>
            <a:r>
              <a:rPr lang="en-US" altLang="en-US" sz="3600" b="1" dirty="0" err="1" smtClean="0">
                <a:solidFill>
                  <a:srgbClr val="FF0000"/>
                </a:solidFill>
                <a:latin typeface="Times New Roman" panose="02020603050405020304" pitchFamily="18" charset="0"/>
              </a:rPr>
              <a:t>ơi</a:t>
            </a:r>
            <a:endParaRPr lang="en-US" altLang="en-US" sz="3600" b="1" dirty="0">
              <a:solidFill>
                <a:srgbClr val="FF0000"/>
              </a:solidFill>
              <a:latin typeface="Times New Roman" panose="02020603050405020304" pitchFamily="18" charset="0"/>
            </a:endParaRPr>
          </a:p>
        </p:txBody>
      </p:sp>
      <p:sp>
        <p:nvSpPr>
          <p:cNvPr id="29" name="Rectangle 28"/>
          <p:cNvSpPr/>
          <p:nvPr/>
        </p:nvSpPr>
        <p:spPr>
          <a:xfrm>
            <a:off x="491321" y="1594672"/>
            <a:ext cx="11191165" cy="1569660"/>
          </a:xfrm>
          <a:prstGeom prst="rect">
            <a:avLst/>
          </a:prstGeom>
          <a:solidFill>
            <a:schemeClr val="accent2">
              <a:lumMod val="20000"/>
              <a:lumOff val="80000"/>
            </a:schemeClr>
          </a:solidFill>
        </p:spPr>
        <p:txBody>
          <a:bodyPr wrap="square">
            <a:spAutoFit/>
          </a:bodyPr>
          <a:lstStyle/>
          <a:p>
            <a:r>
              <a:rPr lang="vi-VN" sz="3200" b="1" u="sng">
                <a:latin typeface="Times New Roman" pitchFamily="18" charset="0"/>
                <a:cs typeface="Times New Roman" pitchFamily="18" charset="0"/>
              </a:rPr>
              <a:t>Kết luận</a:t>
            </a:r>
            <a:r>
              <a:rPr lang="vi-VN" sz="3200">
                <a:latin typeface="Times New Roman" pitchFamily="18" charset="0"/>
                <a:cs typeface="Times New Roman" pitchFamily="18" charset="0"/>
              </a:rPr>
              <a:t> : </a:t>
            </a:r>
            <a:r>
              <a:rPr lang="vi-VN" sz="3200" i="1">
                <a:solidFill>
                  <a:srgbClr val="0000FF"/>
                </a:solidFill>
                <a:latin typeface="Times New Roman" pitchFamily="18" charset="0"/>
                <a:cs typeface="Times New Roman" pitchFamily="18" charset="0"/>
              </a:rPr>
              <a:t>Tên các cơ quan, đơn vị được viết chữ cái đầu của mỗi bộ phận tạo thành tên đó. Bộ phận thứ ba là tên riêng, nên viết hoa các chữ cái đầu của mỗi tiếng</a:t>
            </a:r>
            <a:r>
              <a:rPr lang="vi-VN" sz="320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4000285456"/>
      </p:ext>
    </p:extLst>
  </p:cSld>
  <p:clrMapOvr>
    <a:masterClrMapping/>
  </p:clrMapOvr>
  <p:transition spd="med">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9"/>
          <p:cNvGrpSpPr>
            <a:grpSpLocks/>
          </p:cNvGrpSpPr>
          <p:nvPr/>
        </p:nvGrpSpPr>
        <p:grpSpPr bwMode="auto">
          <a:xfrm>
            <a:off x="0" y="0"/>
            <a:ext cx="12192000" cy="6858000"/>
            <a:chOff x="0" y="0"/>
            <a:chExt cx="9216" cy="5184"/>
          </a:xfrm>
        </p:grpSpPr>
        <p:pic>
          <p:nvPicPr>
            <p:cNvPr id="5"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14" y="4289"/>
              <a:ext cx="781"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 y="4361"/>
              <a:ext cx="1134" cy="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7" name="Text Box 9"/>
          <p:cNvSpPr txBox="1">
            <a:spLocks noChangeArrowheads="1"/>
          </p:cNvSpPr>
          <p:nvPr/>
        </p:nvSpPr>
        <p:spPr bwMode="auto">
          <a:xfrm>
            <a:off x="447269" y="259136"/>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anose="02020603050405020304" pitchFamily="18" charset="0"/>
              </a:rPr>
              <a:t>Chính </a:t>
            </a:r>
            <a:r>
              <a:rPr lang="en-US" altLang="en-US" sz="3600" dirty="0" err="1" smtClean="0">
                <a:solidFill>
                  <a:srgbClr val="0000FF"/>
                </a:solidFill>
                <a:latin typeface="Times New Roman" panose="02020603050405020304" pitchFamily="18" charset="0"/>
              </a:rPr>
              <a:t>tả</a:t>
            </a:r>
            <a:endParaRPr lang="en-US" altLang="en-US" sz="3600" dirty="0" smtClean="0">
              <a:solidFill>
                <a:srgbClr val="0000FF"/>
              </a:solidFill>
              <a:latin typeface="Times New Roman" panose="02020603050405020304"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rPr>
              <a:t>Bầm</a:t>
            </a:r>
            <a:r>
              <a:rPr lang="en-US" altLang="en-US" sz="3600" b="1" dirty="0" smtClean="0">
                <a:solidFill>
                  <a:srgbClr val="FF0000"/>
                </a:solidFill>
                <a:latin typeface="Times New Roman" panose="02020603050405020304" pitchFamily="18" charset="0"/>
              </a:rPr>
              <a:t> </a:t>
            </a:r>
            <a:r>
              <a:rPr lang="en-US" altLang="en-US" sz="3600" b="1" dirty="0" err="1" smtClean="0">
                <a:solidFill>
                  <a:srgbClr val="FF0000"/>
                </a:solidFill>
                <a:latin typeface="Times New Roman" panose="02020603050405020304" pitchFamily="18" charset="0"/>
              </a:rPr>
              <a:t>ơi</a:t>
            </a:r>
            <a:endParaRPr lang="en-US" altLang="en-US" sz="3600" b="1" dirty="0">
              <a:solidFill>
                <a:srgbClr val="FF0000"/>
              </a:solidFill>
              <a:latin typeface="Times New Roman" panose="02020603050405020304" pitchFamily="18" charset="0"/>
            </a:endParaRPr>
          </a:p>
        </p:txBody>
      </p:sp>
      <p:sp>
        <p:nvSpPr>
          <p:cNvPr id="48" name="Rectangle 49"/>
          <p:cNvSpPr>
            <a:spLocks noChangeArrowheads="1"/>
          </p:cNvSpPr>
          <p:nvPr/>
        </p:nvSpPr>
        <p:spPr bwMode="auto">
          <a:xfrm>
            <a:off x="423082" y="1976646"/>
            <a:ext cx="91440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chemeClr val="tx1"/>
                </a:solidFill>
              </a:rPr>
              <a:t>	a) </a:t>
            </a:r>
            <a:r>
              <a:rPr lang="en-US" altLang="en-US" sz="4000" dirty="0" err="1">
                <a:solidFill>
                  <a:schemeClr val="tx1"/>
                </a:solidFill>
              </a:rPr>
              <a:t>Nhà</a:t>
            </a:r>
            <a:r>
              <a:rPr lang="en-US" altLang="en-US" sz="4000" dirty="0">
                <a:solidFill>
                  <a:schemeClr val="tx1"/>
                </a:solidFill>
              </a:rPr>
              <a:t> </a:t>
            </a:r>
            <a:r>
              <a:rPr lang="en-US" altLang="en-US" sz="4000" dirty="0" err="1">
                <a:solidFill>
                  <a:schemeClr val="tx1"/>
                </a:solidFill>
              </a:rPr>
              <a:t>hát</a:t>
            </a:r>
            <a:r>
              <a:rPr lang="en-US" altLang="en-US" sz="4000" dirty="0">
                <a:solidFill>
                  <a:schemeClr val="tx1"/>
                </a:solidFill>
              </a:rPr>
              <a:t>   </a:t>
            </a:r>
            <a:r>
              <a:rPr lang="en-US" altLang="en-US" sz="4000" dirty="0" err="1">
                <a:solidFill>
                  <a:schemeClr val="tx1"/>
                </a:solidFill>
              </a:rPr>
              <a:t>uổi</a:t>
            </a:r>
            <a:r>
              <a:rPr lang="en-US" altLang="en-US" sz="4000" dirty="0">
                <a:solidFill>
                  <a:schemeClr val="tx1"/>
                </a:solidFill>
              </a:rPr>
              <a:t> </a:t>
            </a:r>
            <a:r>
              <a:rPr lang="en-US" altLang="en-US" sz="4000" dirty="0" err="1">
                <a:solidFill>
                  <a:schemeClr val="tx1"/>
                </a:solidFill>
              </a:rPr>
              <a:t>trẻ</a:t>
            </a:r>
            <a:endParaRPr lang="en-US" altLang="en-US" sz="4000" dirty="0">
              <a:solidFill>
                <a:schemeClr val="tx1"/>
              </a:solidFill>
            </a:endParaRPr>
          </a:p>
        </p:txBody>
      </p:sp>
      <p:sp>
        <p:nvSpPr>
          <p:cNvPr id="49" name="Rectangle 50"/>
          <p:cNvSpPr>
            <a:spLocks noChangeArrowheads="1"/>
          </p:cNvSpPr>
          <p:nvPr/>
        </p:nvSpPr>
        <p:spPr bwMode="auto">
          <a:xfrm>
            <a:off x="1310187" y="2514597"/>
            <a:ext cx="6059604"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smtClean="0">
                <a:solidFill>
                  <a:schemeClr val="tx1"/>
                </a:solidFill>
              </a:rPr>
              <a:t>b</a:t>
            </a:r>
            <a:r>
              <a:rPr lang="en-US" altLang="en-US" sz="4000" dirty="0">
                <a:solidFill>
                  <a:schemeClr val="tx1"/>
                </a:solidFill>
              </a:rPr>
              <a:t>) </a:t>
            </a:r>
            <a:r>
              <a:rPr lang="en-US" altLang="en-US" sz="4000" dirty="0" err="1">
                <a:solidFill>
                  <a:schemeClr val="tx1"/>
                </a:solidFill>
              </a:rPr>
              <a:t>Nhà</a:t>
            </a:r>
            <a:r>
              <a:rPr lang="en-US" altLang="en-US" sz="4000" dirty="0">
                <a:solidFill>
                  <a:schemeClr val="tx1"/>
                </a:solidFill>
              </a:rPr>
              <a:t> </a:t>
            </a:r>
            <a:r>
              <a:rPr lang="en-US" altLang="en-US" sz="4000" dirty="0" err="1">
                <a:solidFill>
                  <a:schemeClr val="tx1"/>
                </a:solidFill>
              </a:rPr>
              <a:t>xuất</a:t>
            </a:r>
            <a:r>
              <a:rPr lang="en-US" altLang="en-US" sz="4000" dirty="0">
                <a:solidFill>
                  <a:schemeClr val="tx1"/>
                </a:solidFill>
              </a:rPr>
              <a:t> </a:t>
            </a:r>
            <a:r>
              <a:rPr lang="en-US" altLang="en-US" sz="4000" dirty="0" err="1" smtClean="0">
                <a:solidFill>
                  <a:schemeClr val="tx1"/>
                </a:solidFill>
              </a:rPr>
              <a:t>bản</a:t>
            </a:r>
            <a:r>
              <a:rPr lang="en-US" altLang="en-US" sz="4000" dirty="0" smtClean="0">
                <a:solidFill>
                  <a:schemeClr val="tx1"/>
                </a:solidFill>
              </a:rPr>
              <a:t>   </a:t>
            </a:r>
            <a:r>
              <a:rPr lang="en-US" altLang="en-US" sz="4000" dirty="0" err="1">
                <a:solidFill>
                  <a:schemeClr val="tx1"/>
                </a:solidFill>
              </a:rPr>
              <a:t>iáo</a:t>
            </a:r>
            <a:r>
              <a:rPr lang="en-US" altLang="en-US" sz="4000" dirty="0">
                <a:solidFill>
                  <a:schemeClr val="tx1"/>
                </a:solidFill>
              </a:rPr>
              <a:t> </a:t>
            </a:r>
            <a:r>
              <a:rPr lang="en-US" altLang="en-US" sz="4000" dirty="0" err="1">
                <a:solidFill>
                  <a:schemeClr val="tx1"/>
                </a:solidFill>
              </a:rPr>
              <a:t>dục</a:t>
            </a:r>
            <a:endParaRPr lang="en-US" altLang="en-US" sz="4000" dirty="0">
              <a:solidFill>
                <a:schemeClr val="tx1"/>
              </a:solidFill>
            </a:endParaRPr>
          </a:p>
        </p:txBody>
      </p:sp>
      <p:sp>
        <p:nvSpPr>
          <p:cNvPr id="50" name="Text Box 63"/>
          <p:cNvSpPr txBox="1">
            <a:spLocks noChangeArrowheads="1"/>
          </p:cNvSpPr>
          <p:nvPr/>
        </p:nvSpPr>
        <p:spPr bwMode="auto">
          <a:xfrm>
            <a:off x="1032681" y="1382970"/>
            <a:ext cx="1055426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b="1" dirty="0">
                <a:solidFill>
                  <a:srgbClr val="1306BA"/>
                </a:solidFill>
                <a:latin typeface="Times New Roman" panose="02020603050405020304" pitchFamily="18" charset="0"/>
                <a:cs typeface="Times New Roman" panose="02020603050405020304" pitchFamily="18" charset="0"/>
              </a:rPr>
              <a:t>2. </a:t>
            </a:r>
            <a:r>
              <a:rPr lang="en-US" altLang="en-US" sz="3200" b="1" dirty="0" err="1">
                <a:solidFill>
                  <a:srgbClr val="1306BA"/>
                </a:solidFill>
                <a:latin typeface="Times New Roman" panose="02020603050405020304" pitchFamily="18" charset="0"/>
                <a:cs typeface="Times New Roman" panose="02020603050405020304" pitchFamily="18" charset="0"/>
              </a:rPr>
              <a:t>Viết</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tên</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các</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cơ</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quan</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đơn</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vị</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sau</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đây</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cho</a:t>
            </a:r>
            <a:r>
              <a:rPr lang="en-US" altLang="en-US" sz="3200" b="1" dirty="0">
                <a:solidFill>
                  <a:srgbClr val="1306BA"/>
                </a:solidFill>
                <a:latin typeface="Times New Roman" panose="02020603050405020304" pitchFamily="18" charset="0"/>
                <a:cs typeface="Times New Roman" panose="02020603050405020304" pitchFamily="18" charset="0"/>
              </a:rPr>
              <a:t> </a:t>
            </a:r>
            <a:r>
              <a:rPr lang="en-US" altLang="en-US" sz="3200" b="1" dirty="0" err="1">
                <a:solidFill>
                  <a:srgbClr val="1306BA"/>
                </a:solidFill>
                <a:latin typeface="Times New Roman" panose="02020603050405020304" pitchFamily="18" charset="0"/>
                <a:cs typeface="Times New Roman" panose="02020603050405020304" pitchFamily="18" charset="0"/>
              </a:rPr>
              <a:t>đúng</a:t>
            </a:r>
            <a:r>
              <a:rPr lang="en-US" altLang="en-US" sz="3200" b="1" dirty="0">
                <a:solidFill>
                  <a:srgbClr val="1306BA"/>
                </a:solidFill>
                <a:latin typeface="Times New Roman" panose="02020603050405020304" pitchFamily="18" charset="0"/>
                <a:cs typeface="Times New Roman" panose="02020603050405020304" pitchFamily="18" charset="0"/>
              </a:rPr>
              <a:t> ?</a:t>
            </a:r>
          </a:p>
        </p:txBody>
      </p:sp>
      <p:sp>
        <p:nvSpPr>
          <p:cNvPr id="51" name="Text Box 64"/>
          <p:cNvSpPr txBox="1">
            <a:spLocks noChangeArrowheads="1"/>
          </p:cNvSpPr>
          <p:nvPr/>
        </p:nvSpPr>
        <p:spPr bwMode="auto">
          <a:xfrm>
            <a:off x="1323834" y="3003642"/>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dirty="0">
                <a:latin typeface="Times New Roman" panose="02020603050405020304" pitchFamily="18" charset="0"/>
                <a:cs typeface="Times New Roman" panose="02020603050405020304" pitchFamily="18" charset="0"/>
              </a:rPr>
              <a:t>c) </a:t>
            </a:r>
            <a:r>
              <a:rPr lang="en-US" altLang="en-US" sz="4000" dirty="0" err="1">
                <a:latin typeface="Times New Roman" panose="02020603050405020304" pitchFamily="18" charset="0"/>
                <a:cs typeface="Times New Roman" panose="02020603050405020304" pitchFamily="18" charset="0"/>
              </a:rPr>
              <a:t>Trường</a:t>
            </a:r>
            <a:r>
              <a:rPr lang="en-US" altLang="en-US" sz="4000" dirty="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ầm</a:t>
            </a:r>
            <a:r>
              <a:rPr lang="en-US" altLang="en-US" sz="4000" dirty="0" smtClean="0">
                <a:latin typeface="Times New Roman" panose="02020603050405020304" pitchFamily="18" charset="0"/>
                <a:cs typeface="Times New Roman" panose="02020603050405020304" pitchFamily="18" charset="0"/>
              </a:rPr>
              <a:t> </a:t>
            </a:r>
            <a:r>
              <a:rPr lang="en-US" altLang="en-US" sz="4000" dirty="0">
                <a:latin typeface="Times New Roman" panose="02020603050405020304" pitchFamily="18" charset="0"/>
                <a:cs typeface="Times New Roman" panose="02020603050405020304" pitchFamily="18" charset="0"/>
              </a:rPr>
              <a:t>non </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ao</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ai</a:t>
            </a:r>
            <a:endParaRPr lang="en-US" altLang="en-US" sz="4000" dirty="0">
              <a:latin typeface="Times New Roman" panose="02020603050405020304" pitchFamily="18" charset="0"/>
              <a:cs typeface="Times New Roman" panose="02020603050405020304" pitchFamily="18" charset="0"/>
            </a:endParaRPr>
          </a:p>
        </p:txBody>
      </p:sp>
      <p:sp>
        <p:nvSpPr>
          <p:cNvPr id="57" name="Rectangle 53"/>
          <p:cNvSpPr>
            <a:spLocks noChangeArrowheads="1"/>
          </p:cNvSpPr>
          <p:nvPr/>
        </p:nvSpPr>
        <p:spPr bwMode="auto">
          <a:xfrm>
            <a:off x="3672385" y="1976654"/>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chemeClr val="tx1"/>
                </a:solidFill>
              </a:rPr>
              <a:t>t</a:t>
            </a:r>
          </a:p>
        </p:txBody>
      </p:sp>
      <p:sp>
        <p:nvSpPr>
          <p:cNvPr id="58" name="Rectangle 54"/>
          <p:cNvSpPr>
            <a:spLocks noChangeArrowheads="1"/>
          </p:cNvSpPr>
          <p:nvPr/>
        </p:nvSpPr>
        <p:spPr bwMode="auto">
          <a:xfrm>
            <a:off x="4610672" y="2514594"/>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rgbClr val="FF0000"/>
                </a:solidFill>
              </a:rPr>
              <a:t>G</a:t>
            </a:r>
          </a:p>
        </p:txBody>
      </p:sp>
      <p:sp>
        <p:nvSpPr>
          <p:cNvPr id="59" name="Rectangle 57"/>
          <p:cNvSpPr>
            <a:spLocks noChangeArrowheads="1"/>
          </p:cNvSpPr>
          <p:nvPr/>
        </p:nvSpPr>
        <p:spPr bwMode="auto">
          <a:xfrm>
            <a:off x="3473350" y="3116046"/>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chemeClr val="tx1"/>
                </a:solidFill>
              </a:rPr>
              <a:t>m</a:t>
            </a:r>
          </a:p>
        </p:txBody>
      </p:sp>
      <p:sp>
        <p:nvSpPr>
          <p:cNvPr id="60" name="Rectangle 61"/>
          <p:cNvSpPr>
            <a:spLocks noChangeArrowheads="1"/>
          </p:cNvSpPr>
          <p:nvPr/>
        </p:nvSpPr>
        <p:spPr bwMode="auto">
          <a:xfrm>
            <a:off x="6229065" y="3115098"/>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chemeClr val="tx1"/>
                </a:solidFill>
              </a:rPr>
              <a:t>m</a:t>
            </a:r>
          </a:p>
        </p:txBody>
      </p:sp>
      <p:sp>
        <p:nvSpPr>
          <p:cNvPr id="61" name="Rectangle 59"/>
          <p:cNvSpPr>
            <a:spLocks noChangeArrowheads="1"/>
          </p:cNvSpPr>
          <p:nvPr/>
        </p:nvSpPr>
        <p:spPr bwMode="auto">
          <a:xfrm>
            <a:off x="5437496" y="3116046"/>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smtClean="0">
                <a:solidFill>
                  <a:schemeClr val="tx1"/>
                </a:solidFill>
              </a:rPr>
              <a:t>s </a:t>
            </a:r>
            <a:endParaRPr lang="en-US" altLang="en-US" sz="4000" dirty="0">
              <a:solidFill>
                <a:schemeClr val="tx1"/>
              </a:solidFill>
            </a:endParaRPr>
          </a:p>
        </p:txBody>
      </p:sp>
      <p:sp>
        <p:nvSpPr>
          <p:cNvPr id="62" name="Rectangle 52"/>
          <p:cNvSpPr>
            <a:spLocks noChangeArrowheads="1"/>
          </p:cNvSpPr>
          <p:nvPr/>
        </p:nvSpPr>
        <p:spPr bwMode="auto">
          <a:xfrm>
            <a:off x="3533637" y="1976650"/>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rgbClr val="FF0000"/>
                </a:solidFill>
              </a:rPr>
              <a:t>T</a:t>
            </a:r>
          </a:p>
        </p:txBody>
      </p:sp>
      <p:sp>
        <p:nvSpPr>
          <p:cNvPr id="63" name="Rectangle 56"/>
          <p:cNvSpPr>
            <a:spLocks noChangeArrowheads="1"/>
          </p:cNvSpPr>
          <p:nvPr/>
        </p:nvSpPr>
        <p:spPr bwMode="auto">
          <a:xfrm>
            <a:off x="3424456" y="3115096"/>
            <a:ext cx="6477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rgbClr val="FF0000"/>
                </a:solidFill>
              </a:rPr>
              <a:t>M</a:t>
            </a:r>
          </a:p>
        </p:txBody>
      </p:sp>
      <p:sp>
        <p:nvSpPr>
          <p:cNvPr id="64" name="Rectangle 58"/>
          <p:cNvSpPr>
            <a:spLocks noChangeArrowheads="1"/>
          </p:cNvSpPr>
          <p:nvPr/>
        </p:nvSpPr>
        <p:spPr bwMode="auto">
          <a:xfrm>
            <a:off x="5361296" y="3128746"/>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rgbClr val="FF0000"/>
                </a:solidFill>
              </a:rPr>
              <a:t>S</a:t>
            </a:r>
          </a:p>
        </p:txBody>
      </p:sp>
      <p:sp>
        <p:nvSpPr>
          <p:cNvPr id="65" name="Rectangle 60"/>
          <p:cNvSpPr>
            <a:spLocks noChangeArrowheads="1"/>
          </p:cNvSpPr>
          <p:nvPr/>
        </p:nvSpPr>
        <p:spPr bwMode="auto">
          <a:xfrm>
            <a:off x="6164616" y="3115103"/>
            <a:ext cx="7366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rgbClr val="FF0000"/>
                </a:solidFill>
              </a:rPr>
              <a:t>M</a:t>
            </a:r>
          </a:p>
        </p:txBody>
      </p:sp>
      <p:sp>
        <p:nvSpPr>
          <p:cNvPr id="66" name="Rectangle 55"/>
          <p:cNvSpPr>
            <a:spLocks noChangeArrowheads="1"/>
          </p:cNvSpPr>
          <p:nvPr/>
        </p:nvSpPr>
        <p:spPr bwMode="auto">
          <a:xfrm>
            <a:off x="4694829" y="2514594"/>
            <a:ext cx="4572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4000" dirty="0">
                <a:solidFill>
                  <a:schemeClr val="tx1"/>
                </a:solidFill>
              </a:rPr>
              <a:t>g</a:t>
            </a:r>
          </a:p>
        </p:txBody>
      </p:sp>
    </p:spTree>
    <p:extLst>
      <p:ext uri="{BB962C8B-B14F-4D97-AF65-F5344CB8AC3E}">
        <p14:creationId xmlns:p14="http://schemas.microsoft.com/office/powerpoint/2010/main" val="157018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1000"/>
                                        <p:tgtEl>
                                          <p:spTgt spid="50"/>
                                        </p:tgtEl>
                                      </p:cBhvr>
                                    </p:animEffect>
                                    <p:anim calcmode="lin" valueType="num">
                                      <p:cBhvr>
                                        <p:cTn id="8" dur="1000" fill="hold"/>
                                        <p:tgtEl>
                                          <p:spTgt spid="50"/>
                                        </p:tgtEl>
                                        <p:attrNameLst>
                                          <p:attrName>ppt_x</p:attrName>
                                        </p:attrNameLst>
                                      </p:cBhvr>
                                      <p:tavLst>
                                        <p:tav tm="0">
                                          <p:val>
                                            <p:strVal val="#ppt_x"/>
                                          </p:val>
                                        </p:tav>
                                        <p:tav tm="100000">
                                          <p:val>
                                            <p:strVal val="#ppt_x"/>
                                          </p:val>
                                        </p:tav>
                                      </p:tavLst>
                                    </p:anim>
                                    <p:anim calcmode="lin" valueType="num">
                                      <p:cBhvr>
                                        <p:cTn id="9" dur="1000" fill="hold"/>
                                        <p:tgtEl>
                                          <p:spTgt spid="5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1000"/>
                                        <p:tgtEl>
                                          <p:spTgt spid="48"/>
                                        </p:tgtEl>
                                      </p:cBhvr>
                                    </p:animEffect>
                                    <p:anim calcmode="lin" valueType="num">
                                      <p:cBhvr>
                                        <p:cTn id="13" dur="1000" fill="hold"/>
                                        <p:tgtEl>
                                          <p:spTgt spid="48"/>
                                        </p:tgtEl>
                                        <p:attrNameLst>
                                          <p:attrName>ppt_x</p:attrName>
                                        </p:attrNameLst>
                                      </p:cBhvr>
                                      <p:tavLst>
                                        <p:tav tm="0">
                                          <p:val>
                                            <p:strVal val="#ppt_x"/>
                                          </p:val>
                                        </p:tav>
                                        <p:tav tm="100000">
                                          <p:val>
                                            <p:strVal val="#ppt_x"/>
                                          </p:val>
                                        </p:tav>
                                      </p:tavLst>
                                    </p:anim>
                                    <p:anim calcmode="lin" valueType="num">
                                      <p:cBhvr>
                                        <p:cTn id="14" dur="1000" fill="hold"/>
                                        <p:tgtEl>
                                          <p:spTgt spid="4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fade">
                                      <p:cBhvr>
                                        <p:cTn id="17" dur="1000"/>
                                        <p:tgtEl>
                                          <p:spTgt spid="49"/>
                                        </p:tgtEl>
                                      </p:cBhvr>
                                    </p:animEffect>
                                    <p:anim calcmode="lin" valueType="num">
                                      <p:cBhvr>
                                        <p:cTn id="18" dur="1000" fill="hold"/>
                                        <p:tgtEl>
                                          <p:spTgt spid="49"/>
                                        </p:tgtEl>
                                        <p:attrNameLst>
                                          <p:attrName>ppt_x</p:attrName>
                                        </p:attrNameLst>
                                      </p:cBhvr>
                                      <p:tavLst>
                                        <p:tav tm="0">
                                          <p:val>
                                            <p:strVal val="#ppt_x"/>
                                          </p:val>
                                        </p:tav>
                                        <p:tav tm="100000">
                                          <p:val>
                                            <p:strVal val="#ppt_x"/>
                                          </p:val>
                                        </p:tav>
                                      </p:tavLst>
                                    </p:anim>
                                    <p:anim calcmode="lin" valueType="num">
                                      <p:cBhvr>
                                        <p:cTn id="19" dur="1000" fill="hold"/>
                                        <p:tgtEl>
                                          <p:spTgt spid="4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000"/>
                                        <p:tgtEl>
                                          <p:spTgt spid="51"/>
                                        </p:tgtEl>
                                      </p:cBhvr>
                                    </p:animEffect>
                                    <p:anim calcmode="lin" valueType="num">
                                      <p:cBhvr>
                                        <p:cTn id="23" dur="1000" fill="hold"/>
                                        <p:tgtEl>
                                          <p:spTgt spid="51"/>
                                        </p:tgtEl>
                                        <p:attrNameLst>
                                          <p:attrName>ppt_x</p:attrName>
                                        </p:attrNameLst>
                                      </p:cBhvr>
                                      <p:tavLst>
                                        <p:tav tm="0">
                                          <p:val>
                                            <p:strVal val="#ppt_x"/>
                                          </p:val>
                                        </p:tav>
                                        <p:tav tm="100000">
                                          <p:val>
                                            <p:strVal val="#ppt_x"/>
                                          </p:val>
                                        </p:tav>
                                      </p:tavLst>
                                    </p:anim>
                                    <p:anim calcmode="lin" valueType="num">
                                      <p:cBhvr>
                                        <p:cTn id="24" dur="1000" fill="hold"/>
                                        <p:tgtEl>
                                          <p:spTgt spid="5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anim calcmode="lin" valueType="num">
                                      <p:cBhvr>
                                        <p:cTn id="28" dur="1000" fill="hold"/>
                                        <p:tgtEl>
                                          <p:spTgt spid="59"/>
                                        </p:tgtEl>
                                        <p:attrNameLst>
                                          <p:attrName>ppt_x</p:attrName>
                                        </p:attrNameLst>
                                      </p:cBhvr>
                                      <p:tavLst>
                                        <p:tav tm="0">
                                          <p:val>
                                            <p:strVal val="#ppt_x"/>
                                          </p:val>
                                        </p:tav>
                                        <p:tav tm="100000">
                                          <p:val>
                                            <p:strVal val="#ppt_x"/>
                                          </p:val>
                                        </p:tav>
                                      </p:tavLst>
                                    </p:anim>
                                    <p:anim calcmode="lin" valueType="num">
                                      <p:cBhvr>
                                        <p:cTn id="29" dur="1000" fill="hold"/>
                                        <p:tgtEl>
                                          <p:spTgt spid="5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fade">
                                      <p:cBhvr>
                                        <p:cTn id="32" dur="1000"/>
                                        <p:tgtEl>
                                          <p:spTgt spid="61"/>
                                        </p:tgtEl>
                                      </p:cBhvr>
                                    </p:animEffect>
                                    <p:anim calcmode="lin" valueType="num">
                                      <p:cBhvr>
                                        <p:cTn id="33" dur="1000" fill="hold"/>
                                        <p:tgtEl>
                                          <p:spTgt spid="61"/>
                                        </p:tgtEl>
                                        <p:attrNameLst>
                                          <p:attrName>ppt_x</p:attrName>
                                        </p:attrNameLst>
                                      </p:cBhvr>
                                      <p:tavLst>
                                        <p:tav tm="0">
                                          <p:val>
                                            <p:strVal val="#ppt_x"/>
                                          </p:val>
                                        </p:tav>
                                        <p:tav tm="100000">
                                          <p:val>
                                            <p:strVal val="#ppt_x"/>
                                          </p:val>
                                        </p:tav>
                                      </p:tavLst>
                                    </p:anim>
                                    <p:anim calcmode="lin" valueType="num">
                                      <p:cBhvr>
                                        <p:cTn id="34" dur="1000" fill="hold"/>
                                        <p:tgtEl>
                                          <p:spTgt spid="6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fade">
                                      <p:cBhvr>
                                        <p:cTn id="37" dur="1000"/>
                                        <p:tgtEl>
                                          <p:spTgt spid="60"/>
                                        </p:tgtEl>
                                      </p:cBhvr>
                                    </p:animEffect>
                                    <p:anim calcmode="lin" valueType="num">
                                      <p:cBhvr>
                                        <p:cTn id="38" dur="1000" fill="hold"/>
                                        <p:tgtEl>
                                          <p:spTgt spid="60"/>
                                        </p:tgtEl>
                                        <p:attrNameLst>
                                          <p:attrName>ppt_x</p:attrName>
                                        </p:attrNameLst>
                                      </p:cBhvr>
                                      <p:tavLst>
                                        <p:tav tm="0">
                                          <p:val>
                                            <p:strVal val="#ppt_x"/>
                                          </p:val>
                                        </p:tav>
                                        <p:tav tm="100000">
                                          <p:val>
                                            <p:strVal val="#ppt_x"/>
                                          </p:val>
                                        </p:tav>
                                      </p:tavLst>
                                    </p:anim>
                                    <p:anim calcmode="lin" valueType="num">
                                      <p:cBhvr>
                                        <p:cTn id="39" dur="1000" fill="hold"/>
                                        <p:tgtEl>
                                          <p:spTgt spid="60"/>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fade">
                                      <p:cBhvr>
                                        <p:cTn id="42" dur="1000"/>
                                        <p:tgtEl>
                                          <p:spTgt spid="66"/>
                                        </p:tgtEl>
                                      </p:cBhvr>
                                    </p:animEffect>
                                    <p:anim calcmode="lin" valueType="num">
                                      <p:cBhvr>
                                        <p:cTn id="43" dur="1000" fill="hold"/>
                                        <p:tgtEl>
                                          <p:spTgt spid="66"/>
                                        </p:tgtEl>
                                        <p:attrNameLst>
                                          <p:attrName>ppt_x</p:attrName>
                                        </p:attrNameLst>
                                      </p:cBhvr>
                                      <p:tavLst>
                                        <p:tav tm="0">
                                          <p:val>
                                            <p:strVal val="#ppt_x"/>
                                          </p:val>
                                        </p:tav>
                                        <p:tav tm="100000">
                                          <p:val>
                                            <p:strVal val="#ppt_x"/>
                                          </p:val>
                                        </p:tav>
                                      </p:tavLst>
                                    </p:anim>
                                    <p:anim calcmode="lin" valueType="num">
                                      <p:cBhvr>
                                        <p:cTn id="44" dur="1000" fill="hold"/>
                                        <p:tgtEl>
                                          <p:spTgt spid="6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1000"/>
                                        <p:tgtEl>
                                          <p:spTgt spid="57"/>
                                        </p:tgtEl>
                                      </p:cBhvr>
                                    </p:animEffect>
                                    <p:anim calcmode="lin" valueType="num">
                                      <p:cBhvr>
                                        <p:cTn id="48" dur="1000" fill="hold"/>
                                        <p:tgtEl>
                                          <p:spTgt spid="57"/>
                                        </p:tgtEl>
                                        <p:attrNameLst>
                                          <p:attrName>ppt_x</p:attrName>
                                        </p:attrNameLst>
                                      </p:cBhvr>
                                      <p:tavLst>
                                        <p:tav tm="0">
                                          <p:val>
                                            <p:strVal val="#ppt_x"/>
                                          </p:val>
                                        </p:tav>
                                        <p:tav tm="100000">
                                          <p:val>
                                            <p:strVal val="#ppt_x"/>
                                          </p:val>
                                        </p:tav>
                                      </p:tavLst>
                                    </p:anim>
                                    <p:anim calcmode="lin" valueType="num">
                                      <p:cBhvr>
                                        <p:cTn id="49"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xit" presetSubtype="4" fill="hold" grpId="1" nodeType="clickEffect">
                                  <p:stCondLst>
                                    <p:cond delay="0"/>
                                  </p:stCondLst>
                                  <p:childTnLst>
                                    <p:animEffect transition="out" filter="wipe(down)">
                                      <p:cBhvr>
                                        <p:cTn id="53" dur="500"/>
                                        <p:tgtEl>
                                          <p:spTgt spid="57"/>
                                        </p:tgtEl>
                                      </p:cBhvr>
                                    </p:animEffect>
                                    <p:set>
                                      <p:cBhvr>
                                        <p:cTn id="54" dur="1" fill="hold">
                                          <p:stCondLst>
                                            <p:cond delay="499"/>
                                          </p:stCondLst>
                                        </p:cTn>
                                        <p:tgtEl>
                                          <p:spTgt spid="57"/>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wipe(down)">
                                      <p:cBhvr>
                                        <p:cTn id="59" dur="500"/>
                                        <p:tgtEl>
                                          <p:spTgt spid="6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xit" presetSubtype="4" fill="hold" grpId="1" nodeType="clickEffect">
                                  <p:stCondLst>
                                    <p:cond delay="0"/>
                                  </p:stCondLst>
                                  <p:childTnLst>
                                    <p:animEffect transition="out" filter="wipe(down)">
                                      <p:cBhvr>
                                        <p:cTn id="63" dur="500"/>
                                        <p:tgtEl>
                                          <p:spTgt spid="66"/>
                                        </p:tgtEl>
                                      </p:cBhvr>
                                    </p:animEffect>
                                    <p:set>
                                      <p:cBhvr>
                                        <p:cTn id="64" dur="1" fill="hold">
                                          <p:stCondLst>
                                            <p:cond delay="499"/>
                                          </p:stCondLst>
                                        </p:cTn>
                                        <p:tgtEl>
                                          <p:spTgt spid="66"/>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wipe(down)">
                                      <p:cBhvr>
                                        <p:cTn id="69" dur="500"/>
                                        <p:tgtEl>
                                          <p:spTgt spid="5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xit" presetSubtype="4" fill="hold" grpId="1" nodeType="clickEffect">
                                  <p:stCondLst>
                                    <p:cond delay="0"/>
                                  </p:stCondLst>
                                  <p:childTnLst>
                                    <p:animEffect transition="out" filter="wipe(down)">
                                      <p:cBhvr>
                                        <p:cTn id="73" dur="500"/>
                                        <p:tgtEl>
                                          <p:spTgt spid="59"/>
                                        </p:tgtEl>
                                      </p:cBhvr>
                                    </p:animEffect>
                                    <p:set>
                                      <p:cBhvr>
                                        <p:cTn id="74" dur="1" fill="hold">
                                          <p:stCondLst>
                                            <p:cond delay="499"/>
                                          </p:stCondLst>
                                        </p:cTn>
                                        <p:tgtEl>
                                          <p:spTgt spid="59"/>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wipe(down)">
                                      <p:cBhvr>
                                        <p:cTn id="79" dur="500"/>
                                        <p:tgtEl>
                                          <p:spTgt spid="6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xit" presetSubtype="4" fill="hold" grpId="1" nodeType="clickEffect">
                                  <p:stCondLst>
                                    <p:cond delay="0"/>
                                  </p:stCondLst>
                                  <p:childTnLst>
                                    <p:animEffect transition="out" filter="wipe(down)">
                                      <p:cBhvr>
                                        <p:cTn id="83" dur="500"/>
                                        <p:tgtEl>
                                          <p:spTgt spid="61"/>
                                        </p:tgtEl>
                                      </p:cBhvr>
                                    </p:animEffect>
                                    <p:set>
                                      <p:cBhvr>
                                        <p:cTn id="84" dur="1" fill="hold">
                                          <p:stCondLst>
                                            <p:cond delay="499"/>
                                          </p:stCondLst>
                                        </p:cTn>
                                        <p:tgtEl>
                                          <p:spTgt spid="61"/>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64"/>
                                        </p:tgtEl>
                                        <p:attrNameLst>
                                          <p:attrName>style.visibility</p:attrName>
                                        </p:attrNameLst>
                                      </p:cBhvr>
                                      <p:to>
                                        <p:strVal val="visible"/>
                                      </p:to>
                                    </p:set>
                                    <p:animEffect transition="in" filter="wipe(down)">
                                      <p:cBhvr>
                                        <p:cTn id="89" dur="500"/>
                                        <p:tgtEl>
                                          <p:spTgt spid="64"/>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xit" presetSubtype="4" fill="hold" grpId="1" nodeType="clickEffect">
                                  <p:stCondLst>
                                    <p:cond delay="0"/>
                                  </p:stCondLst>
                                  <p:childTnLst>
                                    <p:animEffect transition="out" filter="wipe(down)">
                                      <p:cBhvr>
                                        <p:cTn id="93" dur="500"/>
                                        <p:tgtEl>
                                          <p:spTgt spid="60"/>
                                        </p:tgtEl>
                                      </p:cBhvr>
                                    </p:animEffect>
                                    <p:set>
                                      <p:cBhvr>
                                        <p:cTn id="94" dur="1" fill="hold">
                                          <p:stCondLst>
                                            <p:cond delay="499"/>
                                          </p:stCondLst>
                                        </p:cTn>
                                        <p:tgtEl>
                                          <p:spTgt spid="60"/>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65"/>
                                        </p:tgtEl>
                                        <p:attrNameLst>
                                          <p:attrName>style.visibility</p:attrName>
                                        </p:attrNameLst>
                                      </p:cBhvr>
                                      <p:to>
                                        <p:strVal val="visible"/>
                                      </p:to>
                                    </p:set>
                                    <p:animEffect transition="in" filter="wipe(down)">
                                      <p:cBhvr>
                                        <p:cTn id="99"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57" grpId="0"/>
      <p:bldP spid="57" grpId="1"/>
      <p:bldP spid="58" grpId="0"/>
      <p:bldP spid="59" grpId="0"/>
      <p:bldP spid="59" grpId="1"/>
      <p:bldP spid="60" grpId="0"/>
      <p:bldP spid="60" grpId="1"/>
      <p:bldP spid="61" grpId="0"/>
      <p:bldP spid="61" grpId="1"/>
      <p:bldP spid="62" grpId="0"/>
      <p:bldP spid="63" grpId="0"/>
      <p:bldP spid="64" grpId="0"/>
      <p:bldP spid="65" grpId="0"/>
      <p:bldP spid="66" grpId="0"/>
      <p:bldP spid="66"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1743496" y="2554010"/>
            <a:ext cx="8620124" cy="646331"/>
          </a:xfrm>
          <a:prstGeom prst="rect">
            <a:avLst/>
          </a:prstGeom>
          <a:noFill/>
        </p:spPr>
        <p:txBody>
          <a:bodyPr wrap="square" rtlCol="0">
            <a:spAutoFit/>
          </a:bodyPr>
          <a:lstStyle/>
          <a:p>
            <a:pPr algn="ctr"/>
            <a:r>
              <a:rPr lang="en-US" sz="3600" b="1" dirty="0" err="1" smtClean="0">
                <a:solidFill>
                  <a:srgbClr val="FF0000"/>
                </a:solidFill>
                <a:latin typeface="Times New Roman" panose="02020603050405020304" pitchFamily="18" charset="0"/>
                <a:cs typeface="Times New Roman" panose="02020603050405020304" pitchFamily="18" charset="0"/>
              </a:rPr>
              <a:t>Chúc</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các</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em</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chăm</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ngoan</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err="1" smtClean="0">
                <a:solidFill>
                  <a:srgbClr val="FF0000"/>
                </a:solidFill>
                <a:latin typeface="Times New Roman" panose="02020603050405020304" pitchFamily="18" charset="0"/>
                <a:cs typeface="Times New Roman" panose="02020603050405020304" pitchFamily="18" charset="0"/>
              </a:rPr>
              <a:t>học</a:t>
            </a:r>
            <a:r>
              <a:rPr lang="en-US" sz="3600" b="1" smtClean="0">
                <a:solidFill>
                  <a:srgbClr val="FF0000"/>
                </a:solidFill>
                <a:latin typeface="Times New Roman" panose="02020603050405020304" pitchFamily="18" charset="0"/>
                <a:cs typeface="Times New Roman" panose="02020603050405020304" pitchFamily="18" charset="0"/>
              </a:rPr>
              <a:t> giỏi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48776"/>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mph" presetSubtype="0" fill="hold" grpId="1" nodeType="afterEffect">
                                  <p:stCondLst>
                                    <p:cond delay="0"/>
                                  </p:stCondLst>
                                  <p:childTnLst>
                                    <p:animClr clrSpc="hsl" dir="cw">
                                      <p:cBhvr override="childStyle">
                                        <p:cTn id="11" dur="2000" fill="hold"/>
                                        <p:tgtEl>
                                          <p:spTgt spid="2"/>
                                        </p:tgtEl>
                                        <p:attrNameLst>
                                          <p:attrName>style.color</p:attrName>
                                        </p:attrNameLst>
                                      </p:cBhvr>
                                      <p:by>
                                        <p:hsl h="-7200000" s="0" l="0"/>
                                      </p:by>
                                    </p:animClr>
                                    <p:animClr clrSpc="hsl" dir="cw">
                                      <p:cBhvr>
                                        <p:cTn id="12" dur="2000" fill="hold"/>
                                        <p:tgtEl>
                                          <p:spTgt spid="2"/>
                                        </p:tgtEl>
                                        <p:attrNameLst>
                                          <p:attrName>fillcolor</p:attrName>
                                        </p:attrNameLst>
                                      </p:cBhvr>
                                      <p:by>
                                        <p:hsl h="-7200000" s="0" l="0"/>
                                      </p:by>
                                    </p:animClr>
                                    <p:animClr clrSpc="hsl" dir="cw">
                                      <p:cBhvr>
                                        <p:cTn id="13" dur="2000" fill="hold"/>
                                        <p:tgtEl>
                                          <p:spTgt spid="2"/>
                                        </p:tgtEl>
                                        <p:attrNameLst>
                                          <p:attrName>stroke.color</p:attrName>
                                        </p:attrNameLst>
                                      </p:cBhvr>
                                      <p:by>
                                        <p:hsl h="-7200000" s="0" l="0"/>
                                      </p:by>
                                    </p:animClr>
                                    <p:set>
                                      <p:cBhvr>
                                        <p:cTn id="14" dur="20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1637601" y="1181726"/>
            <a:ext cx="3275596" cy="584775"/>
          </a:xfrm>
          <a:prstGeom prst="rect">
            <a:avLst/>
          </a:prstGeom>
        </p:spPr>
        <p:txBody>
          <a:bodyPr wrap="square">
            <a:spAutoFit/>
          </a:bodyPr>
          <a:lstStyle/>
          <a:p>
            <a:pPr algn="just">
              <a:tabLst>
                <a:tab pos="5486400" algn="l"/>
              </a:tabLst>
            </a:pPr>
            <a:r>
              <a:rPr lang="en-US" sz="3200" smtClean="0">
                <a:latin typeface="Times New Roman" pitchFamily="18" charset="0"/>
                <a:ea typeface="Times New Roman" pitchFamily="18" charset="0"/>
                <a:cs typeface="Times New Roman" pitchFamily="18" charset="0"/>
              </a:rPr>
              <a:t>Ôn Bài cũ</a:t>
            </a:r>
            <a:endParaRPr lang="en-US" sz="3200" dirty="0" smtClean="0">
              <a:latin typeface="Times New Roman" pitchFamily="18" charset="0"/>
              <a:ea typeface="Times New Roman" pitchFamily="18" charset="0"/>
              <a:cs typeface="Times New Roman" pitchFamily="18" charset="0"/>
            </a:endParaRPr>
          </a:p>
        </p:txBody>
      </p:sp>
      <p:sp>
        <p:nvSpPr>
          <p:cNvPr id="12" name="Text Box 9"/>
          <p:cNvSpPr txBox="1">
            <a:spLocks noChangeArrowheads="1"/>
          </p:cNvSpPr>
          <p:nvPr/>
        </p:nvSpPr>
        <p:spPr bwMode="auto">
          <a:xfrm>
            <a:off x="605357" y="188060"/>
            <a:ext cx="11460163" cy="105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6000" smtClean="0">
                <a:solidFill>
                  <a:srgbClr val="FF0000"/>
                </a:solidFill>
                <a:latin typeface="Times New Roman" panose="02020603050405020304" pitchFamily="18" charset="0"/>
              </a:rPr>
              <a:t>Chính </a:t>
            </a:r>
            <a:r>
              <a:rPr lang="en-US" altLang="en-US" sz="6000" dirty="0" err="1" smtClean="0">
                <a:solidFill>
                  <a:srgbClr val="FF0000"/>
                </a:solidFill>
                <a:latin typeface="Times New Roman" panose="02020603050405020304" pitchFamily="18" charset="0"/>
              </a:rPr>
              <a:t>tả</a:t>
            </a:r>
            <a:endParaRPr lang="en-US" altLang="en-US" sz="6000" dirty="0">
              <a:solidFill>
                <a:srgbClr val="FF0000"/>
              </a:solidFill>
              <a:latin typeface="Times New Roman" panose="02020603050405020304" pitchFamily="18" charset="0"/>
            </a:endParaRPr>
          </a:p>
        </p:txBody>
      </p:sp>
      <p:sp>
        <p:nvSpPr>
          <p:cNvPr id="3" name="Rectangle 2"/>
          <p:cNvSpPr/>
          <p:nvPr/>
        </p:nvSpPr>
        <p:spPr>
          <a:xfrm>
            <a:off x="4436269" y="1934149"/>
            <a:ext cx="1164101" cy="584775"/>
          </a:xfrm>
          <a:prstGeom prst="rect">
            <a:avLst/>
          </a:prstGeom>
        </p:spPr>
        <p:txBody>
          <a:bodyPr wrap="none">
            <a:spAutoFit/>
          </a:bodyPr>
          <a:lstStyle/>
          <a:p>
            <a:r>
              <a:rPr lang="en-US" sz="3200" b="1" dirty="0" err="1" smtClean="0">
                <a:solidFill>
                  <a:srgbClr val="1306BA"/>
                </a:solidFill>
                <a:latin typeface="Times New Roman" panose="02020603050405020304" pitchFamily="18" charset="0"/>
                <a:cs typeface="Times New Roman" panose="02020603050405020304" pitchFamily="18" charset="0"/>
              </a:rPr>
              <a:t>Khuy</a:t>
            </a:r>
            <a:endParaRPr lang="en-US" sz="3200" b="1" dirty="0">
              <a:solidFill>
                <a:srgbClr val="1306BA"/>
              </a:solidFill>
              <a:latin typeface="Times New Roman" panose="02020603050405020304" pitchFamily="18" charset="0"/>
              <a:cs typeface="Times New Roman" panose="02020603050405020304" pitchFamily="18" charset="0"/>
            </a:endParaRPr>
          </a:p>
        </p:txBody>
      </p:sp>
      <p:sp>
        <p:nvSpPr>
          <p:cNvPr id="4" name="Rectangle 3"/>
          <p:cNvSpPr/>
          <p:nvPr/>
        </p:nvSpPr>
        <p:spPr>
          <a:xfrm>
            <a:off x="4449095" y="2411818"/>
            <a:ext cx="1859805" cy="584775"/>
          </a:xfrm>
          <a:prstGeom prst="rect">
            <a:avLst/>
          </a:prstGeom>
        </p:spPr>
        <p:txBody>
          <a:bodyPr wrap="none">
            <a:spAutoFit/>
          </a:bodyPr>
          <a:lstStyle/>
          <a:p>
            <a:r>
              <a:rPr lang="en-US" sz="3200" b="1" dirty="0" err="1" smtClean="0">
                <a:solidFill>
                  <a:srgbClr val="1306BA"/>
                </a:solidFill>
                <a:latin typeface="Times New Roman" panose="02020603050405020304" pitchFamily="18" charset="0"/>
                <a:cs typeface="Times New Roman" panose="02020603050405020304" pitchFamily="18" charset="0"/>
              </a:rPr>
              <a:t>Bỏ</a:t>
            </a:r>
            <a:r>
              <a:rPr lang="en-US" sz="3200" b="1" dirty="0" smtClean="0">
                <a:solidFill>
                  <a:srgbClr val="1306BA"/>
                </a:solidFill>
                <a:latin typeface="Times New Roman" panose="02020603050405020304" pitchFamily="18" charset="0"/>
                <a:cs typeface="Times New Roman" panose="02020603050405020304" pitchFamily="18" charset="0"/>
              </a:rPr>
              <a:t> </a:t>
            </a:r>
            <a:r>
              <a:rPr lang="en-US" sz="3200" b="1" dirty="0" err="1" smtClean="0">
                <a:solidFill>
                  <a:srgbClr val="1306BA"/>
                </a:solidFill>
                <a:latin typeface="Times New Roman" panose="02020603050405020304" pitchFamily="18" charset="0"/>
                <a:cs typeface="Times New Roman" panose="02020603050405020304" pitchFamily="18" charset="0"/>
              </a:rPr>
              <a:t>buông</a:t>
            </a:r>
            <a:endParaRPr lang="en-US" sz="3200" b="1" dirty="0">
              <a:solidFill>
                <a:srgbClr val="1306BA"/>
              </a:solidFill>
              <a:latin typeface="Times New Roman" panose="02020603050405020304" pitchFamily="18" charset="0"/>
              <a:cs typeface="Times New Roman" panose="02020603050405020304" pitchFamily="18" charset="0"/>
            </a:endParaRPr>
          </a:p>
        </p:txBody>
      </p:sp>
      <p:sp>
        <p:nvSpPr>
          <p:cNvPr id="10" name="Rectangle 9"/>
          <p:cNvSpPr/>
          <p:nvPr/>
        </p:nvSpPr>
        <p:spPr>
          <a:xfrm>
            <a:off x="4453192" y="2889490"/>
            <a:ext cx="1882247" cy="584775"/>
          </a:xfrm>
          <a:prstGeom prst="rect">
            <a:avLst/>
          </a:prstGeom>
        </p:spPr>
        <p:txBody>
          <a:bodyPr wrap="none">
            <a:spAutoFit/>
          </a:bodyPr>
          <a:lstStyle/>
          <a:p>
            <a:r>
              <a:rPr lang="en-US" sz="3200" b="1" dirty="0" err="1" smtClean="0">
                <a:solidFill>
                  <a:srgbClr val="1306BA"/>
                </a:solidFill>
                <a:latin typeface="Times New Roman" panose="02020603050405020304" pitchFamily="18" charset="0"/>
                <a:cs typeface="Times New Roman" panose="02020603050405020304" pitchFamily="18" charset="0"/>
              </a:rPr>
              <a:t>Buộc</a:t>
            </a:r>
            <a:r>
              <a:rPr lang="en-US" sz="3200" b="1" dirty="0" smtClean="0">
                <a:solidFill>
                  <a:srgbClr val="1306BA"/>
                </a:solidFill>
                <a:latin typeface="Times New Roman" panose="02020603050405020304" pitchFamily="18" charset="0"/>
                <a:cs typeface="Times New Roman" panose="02020603050405020304" pitchFamily="18" charset="0"/>
              </a:rPr>
              <a:t> </a:t>
            </a:r>
            <a:r>
              <a:rPr lang="en-US" sz="3200" b="1" dirty="0" err="1" smtClean="0">
                <a:solidFill>
                  <a:srgbClr val="1306BA"/>
                </a:solidFill>
                <a:latin typeface="Times New Roman" panose="02020603050405020304" pitchFamily="18" charset="0"/>
                <a:cs typeface="Times New Roman" panose="02020603050405020304" pitchFamily="18" charset="0"/>
              </a:rPr>
              <a:t>thắt</a:t>
            </a:r>
            <a:endParaRPr lang="en-US" sz="3200" b="1" dirty="0">
              <a:solidFill>
                <a:srgbClr val="1306BA"/>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4441816" y="3369435"/>
            <a:ext cx="1335622" cy="584775"/>
          </a:xfrm>
          <a:prstGeom prst="rect">
            <a:avLst/>
          </a:prstGeom>
        </p:spPr>
        <p:txBody>
          <a:bodyPr wrap="none">
            <a:spAutoFit/>
          </a:bodyPr>
          <a:lstStyle/>
          <a:p>
            <a:r>
              <a:rPr lang="en-US" sz="3200" b="1" dirty="0" err="1" smtClean="0">
                <a:solidFill>
                  <a:srgbClr val="1306BA"/>
                </a:solidFill>
                <a:latin typeface="Times New Roman" panose="02020603050405020304" pitchFamily="18" charset="0"/>
                <a:cs typeface="Times New Roman" panose="02020603050405020304" pitchFamily="18" charset="0"/>
              </a:rPr>
              <a:t>Vạt</a:t>
            </a:r>
            <a:r>
              <a:rPr lang="en-US" sz="3200" b="1" dirty="0" smtClean="0">
                <a:solidFill>
                  <a:srgbClr val="1306BA"/>
                </a:solidFill>
                <a:latin typeface="Times New Roman" panose="02020603050405020304" pitchFamily="18" charset="0"/>
                <a:cs typeface="Times New Roman" panose="02020603050405020304" pitchFamily="18" charset="0"/>
              </a:rPr>
              <a:t> </a:t>
            </a:r>
            <a:r>
              <a:rPr lang="en-US" sz="3200" b="1" dirty="0" err="1" smtClean="0">
                <a:solidFill>
                  <a:srgbClr val="1306BA"/>
                </a:solidFill>
                <a:latin typeface="Times New Roman" panose="02020603050405020304" pitchFamily="18" charset="0"/>
                <a:cs typeface="Times New Roman" panose="02020603050405020304" pitchFamily="18" charset="0"/>
              </a:rPr>
              <a:t>áo</a:t>
            </a:r>
            <a:endParaRPr lang="en-US" sz="3200" b="1" dirty="0">
              <a:solidFill>
                <a:srgbClr val="1306B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75953"/>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0"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430745" y="244996"/>
            <a:ext cx="11460163" cy="993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2800" smtClean="0">
                <a:solidFill>
                  <a:srgbClr val="0000FF"/>
                </a:solidFill>
                <a:latin typeface="Times New Roman" panose="02020603050405020304" pitchFamily="18" charset="0"/>
              </a:rPr>
              <a:t>Chính </a:t>
            </a:r>
            <a:r>
              <a:rPr lang="en-US" altLang="en-US" sz="2800" dirty="0" err="1" smtClean="0">
                <a:solidFill>
                  <a:srgbClr val="0000FF"/>
                </a:solidFill>
                <a:latin typeface="Times New Roman" panose="02020603050405020304" pitchFamily="18" charset="0"/>
              </a:rPr>
              <a:t>tả</a:t>
            </a:r>
            <a:endParaRPr lang="en-US" altLang="en-US" sz="2800" dirty="0" smtClean="0">
              <a:solidFill>
                <a:srgbClr val="0000FF"/>
              </a:solidFill>
              <a:latin typeface="Times New Roman" panose="02020603050405020304" pitchFamily="18" charset="0"/>
            </a:endParaRPr>
          </a:p>
          <a:p>
            <a:pPr algn="ctr">
              <a:spcBef>
                <a:spcPct val="0"/>
              </a:spcBef>
              <a:buFontTx/>
              <a:buNone/>
            </a:pPr>
            <a:r>
              <a:rPr lang="en-US" altLang="en-US" sz="2800" b="1" dirty="0" err="1" smtClean="0">
                <a:solidFill>
                  <a:srgbClr val="FF0000"/>
                </a:solidFill>
                <a:latin typeface="Times New Roman" panose="02020603050405020304" pitchFamily="18" charset="0"/>
              </a:rPr>
              <a:t>Bầm</a:t>
            </a:r>
            <a:r>
              <a:rPr lang="en-US" altLang="en-US" sz="2800" b="1" dirty="0" smtClean="0">
                <a:solidFill>
                  <a:srgbClr val="FF0000"/>
                </a:solidFill>
                <a:latin typeface="Times New Roman" panose="02020603050405020304" pitchFamily="18" charset="0"/>
              </a:rPr>
              <a:t> </a:t>
            </a:r>
            <a:r>
              <a:rPr lang="en-US" altLang="en-US" sz="2800" b="1" dirty="0" err="1" smtClean="0">
                <a:solidFill>
                  <a:srgbClr val="FF0000"/>
                </a:solidFill>
                <a:latin typeface="Times New Roman" panose="02020603050405020304" pitchFamily="18" charset="0"/>
              </a:rPr>
              <a:t>ơi</a:t>
            </a:r>
            <a:endParaRPr lang="en-US" altLang="en-US" sz="2800" b="1" dirty="0">
              <a:solidFill>
                <a:srgbClr val="FF0000"/>
              </a:solidFill>
              <a:latin typeface="Times New Roman" panose="02020603050405020304" pitchFamily="18" charset="0"/>
            </a:endParaRPr>
          </a:p>
        </p:txBody>
      </p:sp>
      <p:pic>
        <p:nvPicPr>
          <p:cNvPr id="5122" name="Picture 2" descr="Kết quả hình ảnh cho hinh anh bầm ơ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3" y="135812"/>
            <a:ext cx="12192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75953"/>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nodeType="clickEffect">
                                  <p:stCondLst>
                                    <p:cond delay="0"/>
                                  </p:stCondLst>
                                  <p:childTnLst>
                                    <p:animEffect transition="out" filter="wipe(down)">
                                      <p:cBhvr>
                                        <p:cTn id="11" dur="500"/>
                                        <p:tgtEl>
                                          <p:spTgt spid="5122"/>
                                        </p:tgtEl>
                                      </p:cBhvr>
                                    </p:animEffect>
                                    <p:set>
                                      <p:cBhvr>
                                        <p:cTn id="12" dur="1" fill="hold">
                                          <p:stCondLst>
                                            <p:cond delay="499"/>
                                          </p:stCondLst>
                                        </p:cTn>
                                        <p:tgtEl>
                                          <p:spTgt spid="512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fade">
                                      <p:cBhvr>
                                        <p:cTn id="17" dur="1000"/>
                                        <p:tgtEl>
                                          <p:spTgt spid="10">
                                            <p:txEl>
                                              <p:pRg st="1" end="1"/>
                                            </p:txEl>
                                          </p:spTgt>
                                        </p:tgtEl>
                                      </p:cBhvr>
                                    </p:animEffect>
                                    <p:anim calcmode="lin" valueType="num">
                                      <p:cBhvr>
                                        <p:cTn id="18"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9"/>
          <p:cNvGrpSpPr>
            <a:grpSpLocks/>
          </p:cNvGrpSpPr>
          <p:nvPr/>
        </p:nvGrpSpPr>
        <p:grpSpPr bwMode="auto">
          <a:xfrm>
            <a:off x="0" y="0"/>
            <a:ext cx="12192000" cy="6858000"/>
            <a:chOff x="0" y="0"/>
            <a:chExt cx="9216" cy="5184"/>
          </a:xfrm>
        </p:grpSpPr>
        <p:pic>
          <p:nvPicPr>
            <p:cNvPr id="15"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9"/>
          <p:cNvSpPr txBox="1">
            <a:spLocks noChangeArrowheads="1"/>
          </p:cNvSpPr>
          <p:nvPr/>
        </p:nvSpPr>
        <p:spPr bwMode="auto">
          <a:xfrm>
            <a:off x="430745" y="53924"/>
            <a:ext cx="11460163" cy="1486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4400" smtClean="0">
                <a:solidFill>
                  <a:srgbClr val="0000FF"/>
                </a:solidFill>
                <a:latin typeface="Times New Roman" panose="02020603050405020304" pitchFamily="18" charset="0"/>
              </a:rPr>
              <a:t>Chính </a:t>
            </a:r>
            <a:r>
              <a:rPr lang="en-US" altLang="en-US" sz="4400" dirty="0" err="1" smtClean="0">
                <a:solidFill>
                  <a:srgbClr val="0000FF"/>
                </a:solidFill>
                <a:latin typeface="Times New Roman" panose="02020603050405020304" pitchFamily="18" charset="0"/>
              </a:rPr>
              <a:t>tả</a:t>
            </a:r>
            <a:endParaRPr lang="en-US" altLang="en-US" sz="4400" dirty="0" smtClean="0">
              <a:solidFill>
                <a:srgbClr val="0000FF"/>
              </a:solidFill>
              <a:latin typeface="Times New Roman" panose="02020603050405020304" pitchFamily="18" charset="0"/>
            </a:endParaRPr>
          </a:p>
          <a:p>
            <a:pPr algn="ctr">
              <a:spcBef>
                <a:spcPct val="0"/>
              </a:spcBef>
              <a:buFontTx/>
              <a:buNone/>
            </a:pPr>
            <a:r>
              <a:rPr lang="en-US" altLang="en-US" sz="4400" b="1" dirty="0" err="1" smtClean="0">
                <a:solidFill>
                  <a:srgbClr val="FF0000"/>
                </a:solidFill>
                <a:latin typeface="Times New Roman" panose="02020603050405020304" pitchFamily="18" charset="0"/>
              </a:rPr>
              <a:t>Bầm</a:t>
            </a:r>
            <a:r>
              <a:rPr lang="en-US" altLang="en-US" sz="4400" b="1" dirty="0" smtClean="0">
                <a:solidFill>
                  <a:srgbClr val="FF0000"/>
                </a:solidFill>
                <a:latin typeface="Times New Roman" panose="02020603050405020304" pitchFamily="18" charset="0"/>
              </a:rPr>
              <a:t> </a:t>
            </a:r>
            <a:r>
              <a:rPr lang="en-US" altLang="en-US" sz="4400" b="1" dirty="0" err="1" smtClean="0">
                <a:solidFill>
                  <a:srgbClr val="FF0000"/>
                </a:solidFill>
                <a:latin typeface="Times New Roman" panose="02020603050405020304" pitchFamily="18" charset="0"/>
              </a:rPr>
              <a:t>ơi</a:t>
            </a:r>
            <a:endParaRPr lang="en-US" altLang="en-US" sz="4400" b="1" dirty="0">
              <a:solidFill>
                <a:srgbClr val="FF0000"/>
              </a:solidFill>
              <a:latin typeface="Times New Roman" panose="02020603050405020304" pitchFamily="18" charset="0"/>
            </a:endParaRPr>
          </a:p>
        </p:txBody>
      </p:sp>
      <p:sp>
        <p:nvSpPr>
          <p:cNvPr id="10" name="Text Box 3"/>
          <p:cNvSpPr txBox="1">
            <a:spLocks noChangeArrowheads="1"/>
          </p:cNvSpPr>
          <p:nvPr/>
        </p:nvSpPr>
        <p:spPr bwMode="auto">
          <a:xfrm>
            <a:off x="3120365" y="3680842"/>
            <a:ext cx="685721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eaLnBrk="1" hangingPunct="1">
              <a:spcBef>
                <a:spcPts val="0"/>
              </a:spcBef>
              <a:buClrTx/>
              <a:buSzTx/>
              <a:buFontTx/>
              <a:buNone/>
            </a:pP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Mạ</a:t>
            </a:r>
            <a:r>
              <a:rPr lang="en-US" altLang="en-US" sz="2400" dirty="0" smtClean="0">
                <a:solidFill>
                  <a:srgbClr val="000000"/>
                </a:solidFill>
                <a:latin typeface="Times New Roman" pitchFamily="18" charset="0"/>
                <a:cs typeface="Times New Roman" pitchFamily="18" charset="0"/>
              </a:rPr>
              <a:t> </a:t>
            </a:r>
            <a:r>
              <a:rPr lang="en-US" altLang="en-US" sz="2400" dirty="0">
                <a:solidFill>
                  <a:srgbClr val="000000"/>
                </a:solidFill>
                <a:latin typeface="Times New Roman" pitchFamily="18" charset="0"/>
                <a:cs typeface="Times New Roman" pitchFamily="18" charset="0"/>
              </a:rPr>
              <a:t>non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cấy</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mấy</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đon</a:t>
            </a:r>
            <a:endParaRPr lang="en-US" altLang="en-US" sz="2400" dirty="0">
              <a:solidFill>
                <a:srgbClr val="000000"/>
              </a:solidFill>
              <a:latin typeface="Times New Roman" pitchFamily="18" charset="0"/>
              <a:cs typeface="Times New Roman" pitchFamily="18" charset="0"/>
            </a:endParaRPr>
          </a:p>
          <a:p>
            <a:pPr eaLnBrk="1" hangingPunct="1">
              <a:spcBef>
                <a:spcPts val="0"/>
              </a:spcBef>
              <a:buClrTx/>
              <a:buSzTx/>
              <a:buFontTx/>
              <a:buNone/>
            </a:pP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Ruột</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gan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lại</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thương</a:t>
            </a:r>
            <a:r>
              <a:rPr lang="en-US" altLang="en-US" sz="2400" dirty="0">
                <a:solidFill>
                  <a:srgbClr val="000000"/>
                </a:solidFill>
                <a:latin typeface="Times New Roman" pitchFamily="18" charset="0"/>
                <a:cs typeface="Times New Roman" pitchFamily="18" charset="0"/>
              </a:rPr>
              <a:t> con </a:t>
            </a:r>
            <a:r>
              <a:rPr lang="en-US" altLang="en-US" sz="2400" dirty="0" err="1">
                <a:solidFill>
                  <a:srgbClr val="000000"/>
                </a:solidFill>
                <a:latin typeface="Times New Roman" pitchFamily="18" charset="0"/>
                <a:cs typeface="Times New Roman" pitchFamily="18" charset="0"/>
              </a:rPr>
              <a:t>mấy</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lần</a:t>
            </a:r>
            <a:r>
              <a:rPr lang="en-US" altLang="en-US" sz="2400" dirty="0">
                <a:solidFill>
                  <a:srgbClr val="000000"/>
                </a:solidFill>
                <a:latin typeface="Times New Roman" pitchFamily="18" charset="0"/>
                <a:cs typeface="Times New Roman" pitchFamily="18" charset="0"/>
              </a:rPr>
              <a:t>.</a:t>
            </a:r>
          </a:p>
          <a:p>
            <a:pPr eaLnBrk="1" hangingPunct="1">
              <a:spcBef>
                <a:spcPts val="0"/>
              </a:spcBef>
              <a:buClrTx/>
              <a:buSzTx/>
              <a:buFontTx/>
              <a:buNone/>
            </a:pPr>
            <a:r>
              <a:rPr lang="en-US" altLang="en-US" sz="2400" dirty="0">
                <a:solidFill>
                  <a:srgbClr val="000000"/>
                </a:solidFill>
                <a:latin typeface="Times New Roman" pitchFamily="18" charset="0"/>
                <a:cs typeface="Times New Roman" pitchFamily="18" charset="0"/>
              </a:rPr>
              <a:t>       </a:t>
            </a: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Mưa</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phùn</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ướt</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áo</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tứ</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thân</a:t>
            </a:r>
            <a:endParaRPr lang="en-US" altLang="en-US" sz="2400" dirty="0">
              <a:solidFill>
                <a:srgbClr val="000000"/>
              </a:solidFill>
              <a:latin typeface="Times New Roman" pitchFamily="18" charset="0"/>
              <a:cs typeface="Times New Roman" pitchFamily="18" charset="0"/>
            </a:endParaRPr>
          </a:p>
          <a:p>
            <a:pPr algn="ctr" eaLnBrk="1" hangingPunct="1">
              <a:spcBef>
                <a:spcPts val="0"/>
              </a:spcBef>
              <a:buClrTx/>
              <a:buSzTx/>
              <a:buFontTx/>
              <a:buNone/>
            </a:pPr>
            <a:r>
              <a:rPr lang="vi-VN" altLang="en-US" sz="2400" dirty="0">
                <a:solidFill>
                  <a:srgbClr val="000000"/>
                </a:solidFill>
                <a:latin typeface="Times New Roman" pitchFamily="18" charset="0"/>
                <a:cs typeface="Times New Roman" pitchFamily="18" charset="0"/>
              </a:rPr>
              <a:t> </a:t>
            </a: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Mưa</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bao</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nhiêu</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hạt</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thương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bấy</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nhiêu</a:t>
            </a:r>
            <a:r>
              <a:rPr lang="en-US" altLang="en-US" sz="2400" dirty="0" smtClean="0">
                <a:solidFill>
                  <a:srgbClr val="000000"/>
                </a:solidFill>
                <a:latin typeface="Times New Roman" pitchFamily="18" charset="0"/>
                <a:cs typeface="Times New Roman" pitchFamily="18" charset="0"/>
              </a:rPr>
              <a:t>!</a:t>
            </a:r>
            <a:endParaRPr lang="en-US" altLang="en-US" sz="2400" dirty="0">
              <a:solidFill>
                <a:srgbClr val="000000"/>
              </a:solidFill>
              <a:latin typeface="Times New Roman" pitchFamily="18" charset="0"/>
              <a:cs typeface="Times New Roman" pitchFamily="18" charset="0"/>
            </a:endParaRPr>
          </a:p>
        </p:txBody>
      </p:sp>
      <p:sp>
        <p:nvSpPr>
          <p:cNvPr id="11" name="Rectangle 10"/>
          <p:cNvSpPr/>
          <p:nvPr/>
        </p:nvSpPr>
        <p:spPr>
          <a:xfrm>
            <a:off x="2816204" y="5193857"/>
            <a:ext cx="7173955" cy="1569660"/>
          </a:xfrm>
          <a:prstGeom prst="rect">
            <a:avLst/>
          </a:prstGeom>
        </p:spPr>
        <p:txBody>
          <a:bodyPr wrap="square">
            <a:spAutoFit/>
          </a:bodyPr>
          <a:lstStyle/>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ơi</a:t>
            </a:r>
            <a:r>
              <a:rPr lang="en-US" altLang="en-US" sz="2400" dirty="0" smtClean="0">
                <a:solidFill>
                  <a:srgbClr val="000000"/>
                </a:solidFill>
                <a:latin typeface="Times New Roman" pitchFamily="18" charset="0"/>
                <a:cs typeface="Times New Roman" pitchFamily="18" charset="0"/>
              </a:rPr>
              <a:t>,</a:t>
            </a: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sớm</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sớm</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chiều</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chiều</a:t>
            </a:r>
            <a:r>
              <a:rPr lang="en-US" altLang="en-US" sz="2400" dirty="0">
                <a:solidFill>
                  <a:srgbClr val="000000"/>
                </a:solidFill>
                <a:latin typeface="Times New Roman" pitchFamily="18" charset="0"/>
                <a:cs typeface="Times New Roman" pitchFamily="18" charset="0"/>
              </a:rPr>
              <a:t> </a:t>
            </a:r>
          </a:p>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Thương</a:t>
            </a:r>
            <a:r>
              <a:rPr lang="en-US" altLang="en-US" sz="2400" dirty="0" smtClean="0">
                <a:solidFill>
                  <a:srgbClr val="000000"/>
                </a:solidFill>
                <a:latin typeface="Times New Roman" pitchFamily="18" charset="0"/>
                <a:cs typeface="Times New Roman" pitchFamily="18" charset="0"/>
              </a:rPr>
              <a:t> </a:t>
            </a:r>
            <a:r>
              <a:rPr lang="en-US" altLang="en-US" sz="2400" dirty="0">
                <a:solidFill>
                  <a:srgbClr val="000000"/>
                </a:solidFill>
                <a:latin typeface="Times New Roman" pitchFamily="18" charset="0"/>
                <a:cs typeface="Times New Roman" pitchFamily="18" charset="0"/>
              </a:rPr>
              <a:t>con,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chớ</a:t>
            </a:r>
            <a:r>
              <a:rPr lang="en-US" altLang="en-US" sz="2400" dirty="0">
                <a:solidFill>
                  <a:srgbClr val="000000"/>
                </a:solidFill>
                <a:latin typeface="Times New Roman" pitchFamily="18" charset="0"/>
                <a:cs typeface="Times New Roman" pitchFamily="18" charset="0"/>
              </a:rPr>
              <a:t>  lo </a:t>
            </a:r>
            <a:r>
              <a:rPr lang="en-US" altLang="en-US" sz="2400" dirty="0" err="1">
                <a:solidFill>
                  <a:srgbClr val="000000"/>
                </a:solidFill>
                <a:latin typeface="Times New Roman" pitchFamily="18" charset="0"/>
                <a:cs typeface="Times New Roman" pitchFamily="18" charset="0"/>
              </a:rPr>
              <a:t>nhiều</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nghe</a:t>
            </a:r>
            <a:r>
              <a:rPr lang="en-US" altLang="en-US" sz="2400" dirty="0">
                <a:solidFill>
                  <a:srgbClr val="000000"/>
                </a:solidFill>
                <a:latin typeface="Times New Roman" pitchFamily="18" charset="0"/>
                <a:cs typeface="Times New Roman" pitchFamily="18" charset="0"/>
              </a:rPr>
              <a:t> !</a:t>
            </a:r>
          </a:p>
          <a:p>
            <a:r>
              <a:rPr lang="vi-VN" altLang="en-US" sz="2400" dirty="0" smtClean="0">
                <a:solidFill>
                  <a:srgbClr val="000000"/>
                </a:solidFill>
                <a:latin typeface="Times New Roman" pitchFamily="18" charset="0"/>
                <a:cs typeface="Times New Roman" pitchFamily="18" charset="0"/>
              </a:rPr>
              <a:t>                  </a:t>
            </a:r>
            <a:r>
              <a:rPr lang="en-US" altLang="en-US" sz="2400" dirty="0" smtClean="0">
                <a:solidFill>
                  <a:srgbClr val="000000"/>
                </a:solidFill>
                <a:latin typeface="Times New Roman" pitchFamily="18" charset="0"/>
                <a:cs typeface="Times New Roman" pitchFamily="18" charset="0"/>
              </a:rPr>
              <a:t>Con </a:t>
            </a:r>
            <a:r>
              <a:rPr lang="en-US" altLang="en-US" sz="2400" dirty="0" err="1" smtClean="0">
                <a:solidFill>
                  <a:srgbClr val="000000"/>
                </a:solidFill>
                <a:latin typeface="Times New Roman" pitchFamily="18" charset="0"/>
                <a:cs typeface="Times New Roman" pitchFamily="18" charset="0"/>
              </a:rPr>
              <a:t>đi</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trăm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núi</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ngàn</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khe</a:t>
            </a:r>
            <a:endParaRPr lang="en-US" altLang="en-US" sz="2400" dirty="0">
              <a:solidFill>
                <a:srgbClr val="000000"/>
              </a:solidFill>
              <a:latin typeface="Times New Roman" pitchFamily="18" charset="0"/>
              <a:cs typeface="Times New Roman" pitchFamily="18" charset="0"/>
            </a:endParaRPr>
          </a:p>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Chưa</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bằng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muôn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nỗi</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tái</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tê</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lòng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p>
        </p:txBody>
      </p:sp>
      <p:sp>
        <p:nvSpPr>
          <p:cNvPr id="12" name="Rectangle 11"/>
          <p:cNvSpPr/>
          <p:nvPr/>
        </p:nvSpPr>
        <p:spPr>
          <a:xfrm>
            <a:off x="3308392" y="1369355"/>
            <a:ext cx="5964640" cy="830997"/>
          </a:xfrm>
          <a:prstGeom prst="rect">
            <a:avLst/>
          </a:prstGeom>
        </p:spPr>
        <p:txBody>
          <a:bodyPr wrap="square">
            <a:spAutoFit/>
          </a:bodyPr>
          <a:lstStyle/>
          <a:p>
            <a:r>
              <a:rPr lang="vi-VN" altLang="en-US" sz="2400" dirty="0" smtClean="0">
                <a:solidFill>
                  <a:srgbClr val="000000"/>
                </a:solidFill>
                <a:latin typeface="Times New Roman" pitchFamily="18" charset="0"/>
                <a:cs typeface="Times New Roman" pitchFamily="18" charset="0"/>
              </a:rPr>
              <a:t>           </a:t>
            </a:r>
            <a:r>
              <a:rPr lang="en-US" altLang="en-US" sz="2400" dirty="0" smtClean="0">
                <a:solidFill>
                  <a:srgbClr val="000000"/>
                </a:solidFill>
                <a:latin typeface="Times New Roman" pitchFamily="18" charset="0"/>
                <a:cs typeface="Times New Roman" pitchFamily="18" charset="0"/>
              </a:rPr>
              <a:t> Ai </a:t>
            </a:r>
            <a:r>
              <a:rPr lang="en-US" altLang="en-US" sz="2400" dirty="0" err="1" smtClean="0">
                <a:solidFill>
                  <a:srgbClr val="000000"/>
                </a:solidFill>
                <a:latin typeface="Times New Roman" pitchFamily="18" charset="0"/>
                <a:cs typeface="Times New Roman" pitchFamily="18" charset="0"/>
              </a:rPr>
              <a:t>về</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thăm</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mẹ</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quê</a:t>
            </a:r>
            <a:r>
              <a:rPr lang="en-US" altLang="en-US" sz="2400" dirty="0" smtClean="0">
                <a:solidFill>
                  <a:srgbClr val="000000"/>
                </a:solidFill>
                <a:latin typeface="Times New Roman" pitchFamily="18" charset="0"/>
                <a:cs typeface="Times New Roman" pitchFamily="18" charset="0"/>
              </a:rPr>
              <a:t> </a:t>
            </a:r>
            <a:r>
              <a:rPr lang="en-US" altLang="en-US" sz="2400" dirty="0">
                <a:solidFill>
                  <a:srgbClr val="000000"/>
                </a:solidFill>
                <a:latin typeface="Times New Roman" pitchFamily="18" charset="0"/>
                <a:cs typeface="Times New Roman" pitchFamily="18" charset="0"/>
              </a:rPr>
              <a:t>ta</a:t>
            </a:r>
          </a:p>
          <a:p>
            <a:pPr algn="ctr"/>
            <a:r>
              <a:rPr lang="en-US" altLang="en-US" sz="2400" dirty="0" err="1">
                <a:solidFill>
                  <a:srgbClr val="000000"/>
                </a:solidFill>
                <a:latin typeface="Times New Roman" pitchFamily="18" charset="0"/>
                <a:cs typeface="Times New Roman" pitchFamily="18" charset="0"/>
              </a:rPr>
              <a:t>Chiều</a:t>
            </a:r>
            <a:r>
              <a:rPr lang="en-US" altLang="en-US" sz="2400" dirty="0">
                <a:solidFill>
                  <a:srgbClr val="000000"/>
                </a:solidFill>
                <a:latin typeface="Times New Roman" pitchFamily="18" charset="0"/>
                <a:cs typeface="Times New Roman" pitchFamily="18" charset="0"/>
              </a:rPr>
              <a:t> nay </a:t>
            </a:r>
            <a:r>
              <a:rPr lang="en-US" altLang="en-US" sz="2400" dirty="0" err="1" smtClean="0">
                <a:solidFill>
                  <a:srgbClr val="000000"/>
                </a:solidFill>
                <a:latin typeface="Times New Roman" pitchFamily="18" charset="0"/>
                <a:cs typeface="Times New Roman" pitchFamily="18" charset="0"/>
              </a:rPr>
              <a:t>có</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đứa</a:t>
            </a:r>
            <a:r>
              <a:rPr lang="en-US" altLang="en-US" sz="2400" dirty="0">
                <a:solidFill>
                  <a:srgbClr val="000000"/>
                </a:solidFill>
                <a:latin typeface="Times New Roman" pitchFamily="18" charset="0"/>
                <a:cs typeface="Times New Roman" pitchFamily="18" charset="0"/>
              </a:rPr>
              <a:t> con </a:t>
            </a:r>
            <a:r>
              <a:rPr lang="en-US" altLang="en-US" sz="2400" dirty="0" err="1">
                <a:solidFill>
                  <a:srgbClr val="000000"/>
                </a:solidFill>
                <a:latin typeface="Times New Roman" pitchFamily="18" charset="0"/>
                <a:cs typeface="Times New Roman" pitchFamily="18" charset="0"/>
              </a:rPr>
              <a:t>xa</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nhớ</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thầm</a:t>
            </a:r>
            <a:r>
              <a:rPr lang="en-US" altLang="en-US" sz="2400" dirty="0">
                <a:solidFill>
                  <a:srgbClr val="000000"/>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3" name="Rectangle 12"/>
          <p:cNvSpPr/>
          <p:nvPr/>
        </p:nvSpPr>
        <p:spPr>
          <a:xfrm>
            <a:off x="3436090" y="2178189"/>
            <a:ext cx="5669814" cy="1569660"/>
          </a:xfrm>
          <a:prstGeom prst="rect">
            <a:avLst/>
          </a:prstGeom>
        </p:spPr>
        <p:txBody>
          <a:bodyPr wrap="square">
            <a:spAutoFit/>
          </a:bodyPr>
          <a:lstStyle/>
          <a:p>
            <a:pPr algn="ct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ơi</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có</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rét</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không</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a:t>
            </a:r>
          </a:p>
          <a:p>
            <a:pPr algn="ctr"/>
            <a:r>
              <a:rPr lang="en-US" altLang="en-US" sz="2400" dirty="0" err="1">
                <a:solidFill>
                  <a:srgbClr val="000000"/>
                </a:solidFill>
                <a:latin typeface="Times New Roman" pitchFamily="18" charset="0"/>
                <a:cs typeface="Times New Roman" pitchFamily="18" charset="0"/>
              </a:rPr>
              <a:t>Heo</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heo</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gió</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núi</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lâm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thâm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mưa</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phùn</a:t>
            </a:r>
            <a:endParaRPr lang="en-US" altLang="en-US" sz="2400" dirty="0">
              <a:solidFill>
                <a:srgbClr val="000000"/>
              </a:solidFill>
              <a:latin typeface="Times New Roman" pitchFamily="18" charset="0"/>
              <a:cs typeface="Times New Roman" pitchFamily="18" charset="0"/>
            </a:endParaRPr>
          </a:p>
          <a:p>
            <a:pPr algn="ct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ra</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ruộng</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cấy</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run</a:t>
            </a:r>
          </a:p>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Chân</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lội</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dưới</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bùn</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tay</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cấy</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mạ</a:t>
            </a:r>
            <a:r>
              <a:rPr lang="en-US" altLang="en-US" sz="2400" dirty="0" smtClean="0">
                <a:solidFill>
                  <a:srgbClr val="000000"/>
                </a:solidFill>
                <a:latin typeface="Times New Roman" pitchFamily="18" charset="0"/>
                <a:cs typeface="Times New Roman" pitchFamily="18" charset="0"/>
              </a:rPr>
              <a:t> non</a:t>
            </a:r>
            <a:endParaRPr lang="en-US" sz="2400" dirty="0">
              <a:latin typeface="Times New Roman" pitchFamily="18" charset="0"/>
              <a:cs typeface="Times New Roman" pitchFamily="18" charset="0"/>
            </a:endParaRPr>
          </a:p>
        </p:txBody>
      </p:sp>
      <p:sp>
        <p:nvSpPr>
          <p:cNvPr id="19" name="TextBox 18"/>
          <p:cNvSpPr txBox="1"/>
          <p:nvPr/>
        </p:nvSpPr>
        <p:spPr>
          <a:xfrm>
            <a:off x="8934527" y="6597040"/>
            <a:ext cx="1001041" cy="338554"/>
          </a:xfrm>
          <a:prstGeom prst="rect">
            <a:avLst/>
          </a:prstGeom>
          <a:noFill/>
        </p:spPr>
        <p:txBody>
          <a:bodyPr wrap="square" rtlCol="0">
            <a:spAutoFit/>
          </a:bodyPr>
          <a:lstStyle/>
          <a:p>
            <a:r>
              <a:rPr lang="vi-VN" sz="1600" dirty="0" smtClean="0">
                <a:latin typeface="Times New Roman" pitchFamily="18" charset="0"/>
                <a:cs typeface="Times New Roman" pitchFamily="18" charset="0"/>
              </a:rPr>
              <a:t>TỐ HỮU</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3533394170"/>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1000"/>
                                        <p:tgtEl>
                                          <p:spTgt spid="19"/>
                                        </p:tgtEl>
                                      </p:cBhvr>
                                    </p:animEffect>
                                    <p:anim calcmode="lin" valueType="num">
                                      <p:cBhvr>
                                        <p:cTn id="28" dur="1000" fill="hold"/>
                                        <p:tgtEl>
                                          <p:spTgt spid="19"/>
                                        </p:tgtEl>
                                        <p:attrNameLst>
                                          <p:attrName>ppt_x</p:attrName>
                                        </p:attrNameLst>
                                      </p:cBhvr>
                                      <p:tavLst>
                                        <p:tav tm="0">
                                          <p:val>
                                            <p:strVal val="#ppt_x"/>
                                          </p:val>
                                        </p:tav>
                                        <p:tav tm="100000">
                                          <p:val>
                                            <p:strVal val="#ppt_x"/>
                                          </p:val>
                                        </p:tav>
                                      </p:tavLst>
                                    </p:anim>
                                    <p:anim calcmode="lin" valueType="num">
                                      <p:cBhvr>
                                        <p:cTn id="2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430745" y="139985"/>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itchFamily="18" charset="0"/>
                <a:cs typeface="Times New Roman" pitchFamily="18" charset="0"/>
              </a:rPr>
              <a:t>Chính </a:t>
            </a:r>
            <a:r>
              <a:rPr lang="en-US" altLang="en-US" sz="3600" dirty="0" err="1" smtClean="0">
                <a:solidFill>
                  <a:srgbClr val="0000FF"/>
                </a:solidFill>
                <a:latin typeface="Times New Roman" panose="02020603050405020304" pitchFamily="18" charset="0"/>
                <a:cs typeface="Times New Roman" pitchFamily="18" charset="0"/>
              </a:rPr>
              <a:t>tả</a:t>
            </a:r>
            <a:endParaRPr lang="en-US" altLang="en-US" sz="3600" dirty="0" smtClean="0">
              <a:solidFill>
                <a:srgbClr val="0000FF"/>
              </a:solidFill>
              <a:latin typeface="Times New Roman" panose="02020603050405020304" pitchFamily="18" charset="0"/>
              <a:cs typeface="Times New Roman"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cs typeface="Times New Roman" pitchFamily="18" charset="0"/>
              </a:rPr>
              <a:t>Bầm</a:t>
            </a:r>
            <a:r>
              <a:rPr lang="en-US" altLang="en-US" sz="3600" b="1" dirty="0" smtClean="0">
                <a:solidFill>
                  <a:srgbClr val="FF0000"/>
                </a:solidFill>
                <a:latin typeface="Times New Roman" panose="02020603050405020304" pitchFamily="18" charset="0"/>
                <a:cs typeface="Times New Roman" pitchFamily="18" charset="0"/>
              </a:rPr>
              <a:t> </a:t>
            </a:r>
            <a:r>
              <a:rPr lang="en-US" altLang="en-US" sz="3600" b="1" dirty="0" err="1" smtClean="0">
                <a:solidFill>
                  <a:srgbClr val="FF0000"/>
                </a:solidFill>
                <a:latin typeface="Times New Roman" panose="02020603050405020304" pitchFamily="18" charset="0"/>
                <a:cs typeface="Times New Roman" pitchFamily="18" charset="0"/>
              </a:rPr>
              <a:t>ơi</a:t>
            </a:r>
            <a:endParaRPr lang="en-US" altLang="en-US" sz="3600" b="1" dirty="0">
              <a:solidFill>
                <a:srgbClr val="FF0000"/>
              </a:solidFill>
              <a:latin typeface="Times New Roman" panose="02020603050405020304" pitchFamily="18" charset="0"/>
              <a:cs typeface="Times New Roman" pitchFamily="18" charset="0"/>
            </a:endParaRPr>
          </a:p>
        </p:txBody>
      </p:sp>
      <p:sp>
        <p:nvSpPr>
          <p:cNvPr id="11" name="Rectangle 17"/>
          <p:cNvSpPr>
            <a:spLocks noChangeArrowheads="1"/>
          </p:cNvSpPr>
          <p:nvPr/>
        </p:nvSpPr>
        <p:spPr bwMode="auto">
          <a:xfrm>
            <a:off x="1468275" y="1428460"/>
            <a:ext cx="7252645" cy="63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3200" dirty="0" err="1">
                <a:solidFill>
                  <a:schemeClr val="tx1"/>
                </a:solidFill>
              </a:rPr>
              <a:t>Điều</a:t>
            </a:r>
            <a:r>
              <a:rPr lang="en-US" altLang="en-US" sz="3200" dirty="0">
                <a:solidFill>
                  <a:schemeClr val="tx1"/>
                </a:solidFill>
              </a:rPr>
              <a:t> </a:t>
            </a:r>
            <a:r>
              <a:rPr lang="en-US" altLang="en-US" sz="3200" dirty="0" err="1">
                <a:solidFill>
                  <a:schemeClr val="tx1"/>
                </a:solidFill>
              </a:rPr>
              <a:t>gì</a:t>
            </a:r>
            <a:r>
              <a:rPr lang="en-US" altLang="en-US" sz="3200" dirty="0">
                <a:solidFill>
                  <a:schemeClr val="tx1"/>
                </a:solidFill>
              </a:rPr>
              <a:t> </a:t>
            </a:r>
            <a:r>
              <a:rPr lang="en-US" altLang="en-US" sz="3200" dirty="0" err="1">
                <a:solidFill>
                  <a:schemeClr val="tx1"/>
                </a:solidFill>
              </a:rPr>
              <a:t>gợi</a:t>
            </a:r>
            <a:r>
              <a:rPr lang="en-US" altLang="en-US" sz="3200" dirty="0">
                <a:solidFill>
                  <a:schemeClr val="tx1"/>
                </a:solidFill>
              </a:rPr>
              <a:t> </a:t>
            </a:r>
            <a:r>
              <a:rPr lang="en-US" altLang="en-US" sz="3200" dirty="0" err="1">
                <a:solidFill>
                  <a:schemeClr val="tx1"/>
                </a:solidFill>
              </a:rPr>
              <a:t>cho</a:t>
            </a:r>
            <a:r>
              <a:rPr lang="en-US" altLang="en-US" sz="3200" dirty="0">
                <a:solidFill>
                  <a:schemeClr val="tx1"/>
                </a:solidFill>
              </a:rPr>
              <a:t> </a:t>
            </a:r>
            <a:r>
              <a:rPr lang="en-US" altLang="en-US" sz="3200" dirty="0" err="1">
                <a:solidFill>
                  <a:schemeClr val="tx1"/>
                </a:solidFill>
              </a:rPr>
              <a:t>anh</a:t>
            </a:r>
            <a:r>
              <a:rPr lang="en-US" altLang="en-US" sz="3200" dirty="0">
                <a:solidFill>
                  <a:schemeClr val="tx1"/>
                </a:solidFill>
              </a:rPr>
              <a:t> </a:t>
            </a:r>
            <a:r>
              <a:rPr lang="en-US" altLang="en-US" sz="3200" dirty="0" err="1">
                <a:solidFill>
                  <a:schemeClr val="tx1"/>
                </a:solidFill>
              </a:rPr>
              <a:t>chiến</a:t>
            </a:r>
            <a:r>
              <a:rPr lang="en-US" altLang="en-US" sz="3200" dirty="0">
                <a:solidFill>
                  <a:schemeClr val="tx1"/>
                </a:solidFill>
              </a:rPr>
              <a:t> </a:t>
            </a:r>
            <a:r>
              <a:rPr lang="en-US" altLang="en-US" sz="3200" dirty="0" err="1">
                <a:solidFill>
                  <a:schemeClr val="tx1"/>
                </a:solidFill>
              </a:rPr>
              <a:t>sĩ</a:t>
            </a:r>
            <a:r>
              <a:rPr lang="en-US" altLang="en-US" sz="3200" dirty="0">
                <a:solidFill>
                  <a:schemeClr val="tx1"/>
                </a:solidFill>
              </a:rPr>
              <a:t> </a:t>
            </a:r>
            <a:r>
              <a:rPr lang="en-US" altLang="en-US" sz="3200" dirty="0" err="1">
                <a:solidFill>
                  <a:schemeClr val="tx1"/>
                </a:solidFill>
              </a:rPr>
              <a:t>nhớ</a:t>
            </a:r>
            <a:r>
              <a:rPr lang="en-US" altLang="en-US" sz="3200" dirty="0">
                <a:solidFill>
                  <a:schemeClr val="tx1"/>
                </a:solidFill>
              </a:rPr>
              <a:t> </a:t>
            </a:r>
            <a:r>
              <a:rPr lang="en-US" altLang="en-US" sz="3200" dirty="0" err="1">
                <a:solidFill>
                  <a:schemeClr val="tx1"/>
                </a:solidFill>
              </a:rPr>
              <a:t>tới</a:t>
            </a:r>
            <a:r>
              <a:rPr lang="en-US" altLang="en-US" sz="3200" dirty="0">
                <a:solidFill>
                  <a:schemeClr val="tx1"/>
                </a:solidFill>
              </a:rPr>
              <a:t> </a:t>
            </a:r>
            <a:r>
              <a:rPr lang="en-US" altLang="en-US" sz="3200" dirty="0" err="1">
                <a:solidFill>
                  <a:schemeClr val="tx1"/>
                </a:solidFill>
              </a:rPr>
              <a:t>mẹ</a:t>
            </a:r>
            <a:r>
              <a:rPr lang="en-US" altLang="en-US" sz="3200" dirty="0">
                <a:solidFill>
                  <a:schemeClr val="tx1"/>
                </a:solidFill>
              </a:rPr>
              <a:t> ?</a:t>
            </a:r>
          </a:p>
        </p:txBody>
      </p:sp>
      <p:sp>
        <p:nvSpPr>
          <p:cNvPr id="12" name="Text Box 22"/>
          <p:cNvSpPr txBox="1">
            <a:spLocks noChangeArrowheads="1"/>
          </p:cNvSpPr>
          <p:nvPr/>
        </p:nvSpPr>
        <p:spPr bwMode="auto">
          <a:xfrm>
            <a:off x="2278056" y="2048294"/>
            <a:ext cx="7848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err="1" smtClean="0">
                <a:solidFill>
                  <a:srgbClr val="0000FF"/>
                </a:solidFill>
                <a:latin typeface="Times New Roman" pitchFamily="18" charset="0"/>
                <a:cs typeface="Times New Roman" panose="02020603050405020304" pitchFamily="18" charset="0"/>
              </a:rPr>
              <a:t>Cảnh</a:t>
            </a:r>
            <a:r>
              <a:rPr lang="en-US" altLang="en-US" sz="3200" dirty="0" smtClean="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chiều</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đông</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mưa</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phùn</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gió</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bấc</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làm</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cho</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anh</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chiến</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sĩ</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nhớ</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tới</a:t>
            </a:r>
            <a:r>
              <a:rPr lang="en-US" altLang="en-US" sz="3200" dirty="0">
                <a:solidFill>
                  <a:srgbClr val="0000FF"/>
                </a:solidFill>
                <a:latin typeface="Times New Roman" panose="02020603050405020304" pitchFamily="18" charset="0"/>
                <a:cs typeface="Times New Roman" panose="02020603050405020304" pitchFamily="18" charset="0"/>
              </a:rPr>
              <a:t> </a:t>
            </a:r>
            <a:r>
              <a:rPr lang="en-US" altLang="en-US" sz="3200" dirty="0" err="1">
                <a:solidFill>
                  <a:srgbClr val="0000FF"/>
                </a:solidFill>
                <a:latin typeface="Times New Roman" panose="02020603050405020304" pitchFamily="18" charset="0"/>
                <a:cs typeface="Times New Roman" panose="02020603050405020304" pitchFamily="18" charset="0"/>
              </a:rPr>
              <a:t>mẹ</a:t>
            </a:r>
            <a:r>
              <a:rPr lang="en-US" altLang="en-US" sz="3200" dirty="0">
                <a:solidFill>
                  <a:srgbClr val="0000FF"/>
                </a:solidFill>
                <a:latin typeface="Times New Roman" panose="02020603050405020304" pitchFamily="18" charset="0"/>
                <a:cs typeface="Times New Roman" panose="02020603050405020304" pitchFamily="18" charset="0"/>
              </a:rPr>
              <a:t>.</a:t>
            </a:r>
          </a:p>
        </p:txBody>
      </p:sp>
      <p:sp>
        <p:nvSpPr>
          <p:cNvPr id="13" name="Rectangle 12"/>
          <p:cNvSpPr/>
          <p:nvPr/>
        </p:nvSpPr>
        <p:spPr>
          <a:xfrm>
            <a:off x="1451699" y="3053263"/>
            <a:ext cx="8537915" cy="584775"/>
          </a:xfrm>
          <a:prstGeom prst="rect">
            <a:avLst/>
          </a:prstGeom>
        </p:spPr>
        <p:txBody>
          <a:bodyPr wrap="none">
            <a:spAutoFit/>
          </a:bodyPr>
          <a:lstStyle/>
          <a:p>
            <a:r>
              <a:rPr lang="vi-VN" sz="3200">
                <a:latin typeface="Times New Roman" pitchFamily="18" charset="0"/>
                <a:cs typeface="Times New Roman" pitchFamily="18" charset="0"/>
              </a:rPr>
              <a:t>Anh chiến sĩ nhớ đến hình ảnh nào của người mẹ ?</a:t>
            </a:r>
          </a:p>
        </p:txBody>
      </p:sp>
      <p:sp>
        <p:nvSpPr>
          <p:cNvPr id="14" name="Rectangle 13"/>
          <p:cNvSpPr/>
          <p:nvPr/>
        </p:nvSpPr>
        <p:spPr>
          <a:xfrm>
            <a:off x="2229134" y="3583505"/>
            <a:ext cx="6096000" cy="1077218"/>
          </a:xfrm>
          <a:prstGeom prst="rect">
            <a:avLst/>
          </a:prstGeom>
        </p:spPr>
        <p:txBody>
          <a:bodyPr>
            <a:spAutoFit/>
          </a:bodyPr>
          <a:lstStyle/>
          <a:p>
            <a:r>
              <a:rPr lang="en-US" sz="3200">
                <a:solidFill>
                  <a:srgbClr val="0000FF"/>
                </a:solidFill>
                <a:latin typeface="Times New Roman" pitchFamily="18" charset="0"/>
                <a:cs typeface="Times New Roman" pitchFamily="18" charset="0"/>
              </a:rPr>
              <a:t>Bầm ra ruộng cấy bầm run</a:t>
            </a:r>
          </a:p>
          <a:p>
            <a:r>
              <a:rPr lang="vi-VN" sz="3200">
                <a:solidFill>
                  <a:srgbClr val="0000FF"/>
                </a:solidFill>
                <a:latin typeface="Times New Roman" pitchFamily="18" charset="0"/>
                <a:cs typeface="Times New Roman" pitchFamily="18" charset="0"/>
              </a:rPr>
              <a:t>Chân lội dưới bùn tay cấy mạ non</a:t>
            </a:r>
          </a:p>
        </p:txBody>
      </p:sp>
      <p:sp>
        <p:nvSpPr>
          <p:cNvPr id="15" name="Rectangle 14"/>
          <p:cNvSpPr/>
          <p:nvPr/>
        </p:nvSpPr>
        <p:spPr>
          <a:xfrm>
            <a:off x="1381481" y="4568165"/>
            <a:ext cx="6074099" cy="584775"/>
          </a:xfrm>
          <a:prstGeom prst="rect">
            <a:avLst/>
          </a:prstGeom>
        </p:spPr>
        <p:txBody>
          <a:bodyPr wrap="none">
            <a:spAutoFit/>
          </a:bodyPr>
          <a:lstStyle/>
          <a:p>
            <a:r>
              <a:rPr lang="vi-VN" sz="3200">
                <a:latin typeface="Times New Roman" pitchFamily="18" charset="0"/>
                <a:cs typeface="Times New Roman" pitchFamily="18" charset="0"/>
              </a:rPr>
              <a:t>Bài thơ được viết theo thể thơ nào ?</a:t>
            </a:r>
          </a:p>
        </p:txBody>
      </p:sp>
      <p:sp>
        <p:nvSpPr>
          <p:cNvPr id="16" name="Rectangle 15"/>
          <p:cNvSpPr/>
          <p:nvPr/>
        </p:nvSpPr>
        <p:spPr>
          <a:xfrm>
            <a:off x="2332185" y="5086782"/>
            <a:ext cx="6404317" cy="584775"/>
          </a:xfrm>
          <a:prstGeom prst="rect">
            <a:avLst/>
          </a:prstGeom>
        </p:spPr>
        <p:txBody>
          <a:bodyPr wrap="none">
            <a:spAutoFit/>
          </a:bodyPr>
          <a:lstStyle/>
          <a:p>
            <a:r>
              <a:rPr lang="vi-VN" sz="3200">
                <a:solidFill>
                  <a:srgbClr val="0000FF"/>
                </a:solidFill>
                <a:latin typeface="Times New Roman" pitchFamily="18" charset="0"/>
                <a:cs typeface="Times New Roman" pitchFamily="18" charset="0"/>
              </a:rPr>
              <a:t>Bài thơ được viết theo thể thơ lục bát.</a:t>
            </a:r>
          </a:p>
        </p:txBody>
      </p:sp>
    </p:spTree>
    <p:extLst>
      <p:ext uri="{BB962C8B-B14F-4D97-AF65-F5344CB8AC3E}">
        <p14:creationId xmlns:p14="http://schemas.microsoft.com/office/powerpoint/2010/main" val="2766895146"/>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arn(inVertical)">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ext Box 9"/>
          <p:cNvSpPr txBox="1">
            <a:spLocks noChangeArrowheads="1"/>
          </p:cNvSpPr>
          <p:nvPr/>
        </p:nvSpPr>
        <p:spPr bwMode="auto">
          <a:xfrm>
            <a:off x="430745" y="257534"/>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anose="02020603050405020304" pitchFamily="18" charset="0"/>
              </a:rPr>
              <a:t>Chính </a:t>
            </a:r>
            <a:r>
              <a:rPr lang="en-US" altLang="en-US" sz="3600" dirty="0" err="1" smtClean="0">
                <a:solidFill>
                  <a:srgbClr val="0000FF"/>
                </a:solidFill>
                <a:latin typeface="Times New Roman" panose="02020603050405020304" pitchFamily="18" charset="0"/>
              </a:rPr>
              <a:t>tả</a:t>
            </a:r>
            <a:endParaRPr lang="en-US" altLang="en-US" sz="3600" dirty="0" smtClean="0">
              <a:solidFill>
                <a:srgbClr val="0000FF"/>
              </a:solidFill>
              <a:latin typeface="Times New Roman" panose="02020603050405020304"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rPr>
              <a:t>Bầm</a:t>
            </a:r>
            <a:r>
              <a:rPr lang="en-US" altLang="en-US" sz="3600" b="1" dirty="0" smtClean="0">
                <a:solidFill>
                  <a:srgbClr val="FF0000"/>
                </a:solidFill>
                <a:latin typeface="Times New Roman" panose="02020603050405020304" pitchFamily="18" charset="0"/>
              </a:rPr>
              <a:t> </a:t>
            </a:r>
            <a:r>
              <a:rPr lang="en-US" altLang="en-US" sz="3600" b="1" dirty="0" err="1" smtClean="0">
                <a:solidFill>
                  <a:srgbClr val="FF0000"/>
                </a:solidFill>
                <a:latin typeface="Times New Roman" panose="02020603050405020304" pitchFamily="18" charset="0"/>
              </a:rPr>
              <a:t>ơi</a:t>
            </a:r>
            <a:endParaRPr lang="en-US" altLang="en-US" sz="3600" b="1" dirty="0">
              <a:solidFill>
                <a:srgbClr val="FF0000"/>
              </a:solidFill>
              <a:latin typeface="Times New Roman" panose="02020603050405020304" pitchFamily="18" charset="0"/>
            </a:endParaRPr>
          </a:p>
        </p:txBody>
      </p:sp>
      <p:sp>
        <p:nvSpPr>
          <p:cNvPr id="2" name="Rectangle 1"/>
          <p:cNvSpPr/>
          <p:nvPr/>
        </p:nvSpPr>
        <p:spPr>
          <a:xfrm>
            <a:off x="1574240" y="1497421"/>
            <a:ext cx="8303876" cy="584775"/>
          </a:xfrm>
          <a:prstGeom prst="rect">
            <a:avLst/>
          </a:prstGeom>
        </p:spPr>
        <p:txBody>
          <a:bodyPr wrap="none">
            <a:spAutoFit/>
          </a:bodyPr>
          <a:lstStyle/>
          <a:p>
            <a:r>
              <a:rPr lang="en-US" sz="3200" smtClean="0">
                <a:latin typeface="Times New Roman" pitchFamily="18" charset="0"/>
                <a:ea typeface="Times New Roman" pitchFamily="18" charset="0"/>
                <a:cs typeface="Times New Roman" pitchFamily="18" charset="0"/>
              </a:rPr>
              <a:t>Tìm những từ ngữ khó, những từ ngữ dễ viết sai:</a:t>
            </a:r>
            <a:endParaRPr lang="en-US" sz="3200" dirty="0">
              <a:latin typeface="Times New Roman" pitchFamily="18" charset="0"/>
              <a:cs typeface="Times New Roman" pitchFamily="18" charset="0"/>
            </a:endParaRPr>
          </a:p>
        </p:txBody>
      </p:sp>
      <p:sp>
        <p:nvSpPr>
          <p:cNvPr id="10" name="Rectangle 9"/>
          <p:cNvSpPr/>
          <p:nvPr/>
        </p:nvSpPr>
        <p:spPr>
          <a:xfrm>
            <a:off x="4843099" y="2386942"/>
            <a:ext cx="1920250" cy="584775"/>
          </a:xfrm>
          <a:prstGeom prst="rect">
            <a:avLst/>
          </a:prstGeom>
        </p:spPr>
        <p:txBody>
          <a:bodyPr wrap="square">
            <a:spAutoFit/>
          </a:bodyPr>
          <a:lstStyle/>
          <a:p>
            <a:r>
              <a:rPr lang="en-US" sz="3200" dirty="0" err="1">
                <a:solidFill>
                  <a:srgbClr val="1306BA"/>
                </a:solidFill>
                <a:latin typeface="Times New Roman" pitchFamily="18" charset="0"/>
                <a:cs typeface="Times New Roman" pitchFamily="18" charset="0"/>
              </a:rPr>
              <a:t>m</a:t>
            </a:r>
            <a:r>
              <a:rPr lang="en-US" sz="3200" smtClean="0">
                <a:solidFill>
                  <a:srgbClr val="1306BA"/>
                </a:solidFill>
                <a:latin typeface="Times New Roman" pitchFamily="18" charset="0"/>
                <a:cs typeface="Times New Roman" pitchFamily="18" charset="0"/>
              </a:rPr>
              <a:t>ưa </a:t>
            </a:r>
            <a:r>
              <a:rPr lang="en-US" sz="3200" dirty="0" err="1" smtClean="0">
                <a:solidFill>
                  <a:srgbClr val="1306BA"/>
                </a:solidFill>
                <a:latin typeface="Times New Roman" pitchFamily="18" charset="0"/>
                <a:cs typeface="Times New Roman" pitchFamily="18" charset="0"/>
              </a:rPr>
              <a:t>phùn</a:t>
            </a:r>
            <a:endParaRPr lang="en-US" sz="3200" dirty="0">
              <a:solidFill>
                <a:srgbClr val="1306BA"/>
              </a:solidFill>
              <a:latin typeface="Times New Roman" pitchFamily="18" charset="0"/>
              <a:cs typeface="Times New Roman" pitchFamily="18" charset="0"/>
            </a:endParaRPr>
          </a:p>
        </p:txBody>
      </p:sp>
      <p:sp>
        <p:nvSpPr>
          <p:cNvPr id="11" name="Rectangle 10"/>
          <p:cNvSpPr/>
          <p:nvPr/>
        </p:nvSpPr>
        <p:spPr>
          <a:xfrm>
            <a:off x="4880016" y="2971716"/>
            <a:ext cx="1692323" cy="584775"/>
          </a:xfrm>
          <a:prstGeom prst="rect">
            <a:avLst/>
          </a:prstGeom>
        </p:spPr>
        <p:txBody>
          <a:bodyPr wrap="square">
            <a:spAutoFit/>
          </a:bodyPr>
          <a:lstStyle/>
          <a:p>
            <a:r>
              <a:rPr lang="en-US" sz="3200" dirty="0" err="1">
                <a:solidFill>
                  <a:srgbClr val="1306BA"/>
                </a:solidFill>
                <a:latin typeface="Times New Roman" panose="02020603050405020304" pitchFamily="18" charset="0"/>
                <a:cs typeface="Times New Roman" panose="02020603050405020304" pitchFamily="18" charset="0"/>
              </a:rPr>
              <a:t>b</a:t>
            </a:r>
            <a:r>
              <a:rPr lang="en-US" sz="3200" smtClean="0">
                <a:solidFill>
                  <a:srgbClr val="1306BA"/>
                </a:solidFill>
                <a:latin typeface="Times New Roman" panose="02020603050405020304" pitchFamily="18" charset="0"/>
                <a:cs typeface="Times New Roman" panose="02020603050405020304" pitchFamily="18" charset="0"/>
              </a:rPr>
              <a:t>ầm </a:t>
            </a:r>
            <a:r>
              <a:rPr lang="en-US" sz="3200" dirty="0" smtClean="0">
                <a:solidFill>
                  <a:srgbClr val="1306BA"/>
                </a:solidFill>
                <a:latin typeface="Times New Roman" panose="02020603050405020304" pitchFamily="18" charset="0"/>
                <a:cs typeface="Times New Roman" panose="02020603050405020304" pitchFamily="18" charset="0"/>
              </a:rPr>
              <a:t>run</a:t>
            </a:r>
            <a:r>
              <a:rPr lang="en-US" sz="3200" dirty="0" smtClean="0">
                <a:solidFill>
                  <a:srgbClr val="1306BA"/>
                </a:solidFill>
                <a:latin typeface="VNI-Times" pitchFamily="2" charset="0"/>
              </a:rPr>
              <a:t> </a:t>
            </a:r>
            <a:endParaRPr lang="en-US" sz="3200" b="1" dirty="0">
              <a:solidFill>
                <a:srgbClr val="1306BA"/>
              </a:solidFill>
              <a:latin typeface="Times New Roman" pitchFamily="18" charset="0"/>
              <a:cs typeface="Times New Roman" pitchFamily="18" charset="0"/>
            </a:endParaRPr>
          </a:p>
        </p:txBody>
      </p:sp>
      <p:sp>
        <p:nvSpPr>
          <p:cNvPr id="12" name="Rectangle 11"/>
          <p:cNvSpPr/>
          <p:nvPr/>
        </p:nvSpPr>
        <p:spPr>
          <a:xfrm>
            <a:off x="4882824" y="3556492"/>
            <a:ext cx="3946346" cy="584775"/>
          </a:xfrm>
          <a:prstGeom prst="rect">
            <a:avLst/>
          </a:prstGeom>
        </p:spPr>
        <p:txBody>
          <a:bodyPr wrap="square">
            <a:spAutoFit/>
          </a:bodyPr>
          <a:lstStyle/>
          <a:p>
            <a:r>
              <a:rPr lang="en-US" sz="3200" dirty="0" err="1">
                <a:solidFill>
                  <a:srgbClr val="1306BA"/>
                </a:solidFill>
                <a:latin typeface="Times New Roman" panose="02020603050405020304" pitchFamily="18" charset="0"/>
                <a:cs typeface="Times New Roman" panose="02020603050405020304" pitchFamily="18" charset="0"/>
              </a:rPr>
              <a:t>l</a:t>
            </a:r>
            <a:r>
              <a:rPr lang="en-US" sz="3200" smtClean="0">
                <a:solidFill>
                  <a:srgbClr val="1306BA"/>
                </a:solidFill>
                <a:latin typeface="Times New Roman" panose="02020603050405020304" pitchFamily="18" charset="0"/>
                <a:cs typeface="Times New Roman" panose="02020603050405020304" pitchFamily="18" charset="0"/>
              </a:rPr>
              <a:t>ội </a:t>
            </a:r>
            <a:r>
              <a:rPr lang="en-US" sz="3200" dirty="0" err="1" smtClean="0">
                <a:solidFill>
                  <a:srgbClr val="1306BA"/>
                </a:solidFill>
                <a:latin typeface="Times New Roman" panose="02020603050405020304" pitchFamily="18" charset="0"/>
                <a:cs typeface="Times New Roman" panose="02020603050405020304" pitchFamily="18" charset="0"/>
              </a:rPr>
              <a:t>dưới</a:t>
            </a:r>
            <a:r>
              <a:rPr lang="en-US" sz="3200" dirty="0" smtClean="0">
                <a:solidFill>
                  <a:srgbClr val="1306BA"/>
                </a:solidFill>
                <a:latin typeface="Times New Roman" panose="02020603050405020304" pitchFamily="18" charset="0"/>
                <a:cs typeface="Times New Roman" panose="02020603050405020304" pitchFamily="18" charset="0"/>
              </a:rPr>
              <a:t> </a:t>
            </a:r>
            <a:r>
              <a:rPr lang="en-US" sz="3200" dirty="0" err="1" smtClean="0">
                <a:solidFill>
                  <a:srgbClr val="1306BA"/>
                </a:solidFill>
                <a:latin typeface="Times New Roman" panose="02020603050405020304" pitchFamily="18" charset="0"/>
                <a:cs typeface="Times New Roman" panose="02020603050405020304" pitchFamily="18" charset="0"/>
              </a:rPr>
              <a:t>bùn</a:t>
            </a:r>
            <a:endParaRPr lang="en-US" sz="3200" b="1" dirty="0">
              <a:solidFill>
                <a:srgbClr val="1306BA"/>
              </a:solidFill>
              <a:latin typeface="Times New Roman" panose="02020603050405020304" pitchFamily="18" charset="0"/>
              <a:cs typeface="Times New Roman" pitchFamily="18" charset="0"/>
            </a:endParaRPr>
          </a:p>
        </p:txBody>
      </p:sp>
      <p:sp>
        <p:nvSpPr>
          <p:cNvPr id="13" name="Rectangle 12"/>
          <p:cNvSpPr/>
          <p:nvPr/>
        </p:nvSpPr>
        <p:spPr>
          <a:xfrm>
            <a:off x="4882824" y="4141267"/>
            <a:ext cx="2319991" cy="584775"/>
          </a:xfrm>
          <a:prstGeom prst="rect">
            <a:avLst/>
          </a:prstGeom>
        </p:spPr>
        <p:txBody>
          <a:bodyPr wrap="square">
            <a:spAutoFit/>
          </a:bodyPr>
          <a:lstStyle/>
          <a:p>
            <a:r>
              <a:rPr lang="en-US" sz="3200" dirty="0" err="1">
                <a:solidFill>
                  <a:srgbClr val="1306BA"/>
                </a:solidFill>
                <a:latin typeface="Times New Roman" panose="02020603050405020304" pitchFamily="18" charset="0"/>
                <a:cs typeface="Times New Roman" panose="02020603050405020304" pitchFamily="18" charset="0"/>
              </a:rPr>
              <a:t>n</a:t>
            </a:r>
            <a:r>
              <a:rPr lang="en-US" sz="3200" smtClean="0">
                <a:solidFill>
                  <a:srgbClr val="1306BA"/>
                </a:solidFill>
                <a:latin typeface="Times New Roman" panose="02020603050405020304" pitchFamily="18" charset="0"/>
                <a:cs typeface="Times New Roman" panose="02020603050405020304" pitchFamily="18" charset="0"/>
              </a:rPr>
              <a:t>gàn </a:t>
            </a:r>
            <a:r>
              <a:rPr lang="en-US" sz="3200" dirty="0" err="1" smtClean="0">
                <a:solidFill>
                  <a:srgbClr val="1306BA"/>
                </a:solidFill>
                <a:latin typeface="Times New Roman" panose="02020603050405020304" pitchFamily="18" charset="0"/>
                <a:cs typeface="Times New Roman" panose="02020603050405020304" pitchFamily="18" charset="0"/>
              </a:rPr>
              <a:t>khe</a:t>
            </a:r>
            <a:endParaRPr lang="en-US" sz="3200" b="1" dirty="0">
              <a:solidFill>
                <a:srgbClr val="1306BA"/>
              </a:solidFill>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299598569"/>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490121" y="3975280"/>
            <a:ext cx="10972800" cy="584775"/>
          </a:xfrm>
          <a:prstGeom prst="rect">
            <a:avLst/>
          </a:prstGeom>
        </p:spPr>
        <p:txBody>
          <a:bodyPr wrap="square">
            <a:spAutoFit/>
          </a:bodyPr>
          <a:lstStyle/>
          <a:p>
            <a:r>
              <a:rPr lang="en-US" sz="3200">
                <a:latin typeface="Times New Roman" pitchFamily="18" charset="0"/>
                <a:cs typeface="Times New Roman" pitchFamily="18" charset="0"/>
              </a:rPr>
              <a:t>- Phân biệt chính tả: </a:t>
            </a:r>
          </a:p>
        </p:txBody>
      </p:sp>
      <p:sp>
        <p:nvSpPr>
          <p:cNvPr id="13" name="Rectangle 12"/>
          <p:cNvSpPr/>
          <p:nvPr/>
        </p:nvSpPr>
        <p:spPr>
          <a:xfrm>
            <a:off x="5176586" y="1440269"/>
            <a:ext cx="1920250" cy="584775"/>
          </a:xfrm>
          <a:prstGeom prst="rect">
            <a:avLst/>
          </a:prstGeom>
        </p:spPr>
        <p:txBody>
          <a:bodyPr wrap="square">
            <a:spAutoFit/>
          </a:bodyPr>
          <a:lstStyle/>
          <a:p>
            <a:r>
              <a:rPr lang="en-US" sz="3200" dirty="0" err="1" smtClean="0">
                <a:solidFill>
                  <a:srgbClr val="1306BA"/>
                </a:solidFill>
                <a:latin typeface="Times New Roman" pitchFamily="18" charset="0"/>
                <a:cs typeface="Times New Roman" pitchFamily="18" charset="0"/>
              </a:rPr>
              <a:t>Mưa</a:t>
            </a:r>
            <a:r>
              <a:rPr lang="en-US" sz="3200" dirty="0" smtClean="0">
                <a:solidFill>
                  <a:srgbClr val="1306BA"/>
                </a:solidFill>
                <a:latin typeface="Times New Roman" pitchFamily="18" charset="0"/>
                <a:cs typeface="Times New Roman" pitchFamily="18" charset="0"/>
              </a:rPr>
              <a:t> </a:t>
            </a:r>
            <a:r>
              <a:rPr lang="en-US" sz="3200" dirty="0" err="1" smtClean="0">
                <a:solidFill>
                  <a:srgbClr val="1306BA"/>
                </a:solidFill>
                <a:latin typeface="Times New Roman" pitchFamily="18" charset="0"/>
                <a:cs typeface="Times New Roman" pitchFamily="18" charset="0"/>
              </a:rPr>
              <a:t>phùn</a:t>
            </a:r>
            <a:endParaRPr lang="en-US" sz="3200" dirty="0">
              <a:solidFill>
                <a:srgbClr val="1306BA"/>
              </a:solidFill>
              <a:latin typeface="Times New Roman" pitchFamily="18" charset="0"/>
              <a:cs typeface="Times New Roman" pitchFamily="18" charset="0"/>
            </a:endParaRPr>
          </a:p>
        </p:txBody>
      </p:sp>
      <p:sp>
        <p:nvSpPr>
          <p:cNvPr id="16" name="Rectangle 15"/>
          <p:cNvSpPr/>
          <p:nvPr/>
        </p:nvSpPr>
        <p:spPr>
          <a:xfrm>
            <a:off x="5172501" y="1951557"/>
            <a:ext cx="1692323" cy="584775"/>
          </a:xfrm>
          <a:prstGeom prst="rect">
            <a:avLst/>
          </a:prstGeom>
        </p:spPr>
        <p:txBody>
          <a:bodyPr wrap="square">
            <a:spAutoFit/>
          </a:bodyPr>
          <a:lstStyle/>
          <a:p>
            <a:r>
              <a:rPr lang="en-US" sz="3200" dirty="0" err="1" smtClean="0">
                <a:solidFill>
                  <a:srgbClr val="1306BA"/>
                </a:solidFill>
                <a:latin typeface="Times New Roman" pitchFamily="18" charset="0"/>
                <a:cs typeface="Times New Roman" panose="02020603050405020304" pitchFamily="18" charset="0"/>
              </a:rPr>
              <a:t>Bầm</a:t>
            </a:r>
            <a:r>
              <a:rPr lang="en-US" sz="3200" dirty="0" smtClean="0">
                <a:solidFill>
                  <a:srgbClr val="1306BA"/>
                </a:solidFill>
                <a:latin typeface="Times New Roman" panose="02020603050405020304" pitchFamily="18" charset="0"/>
                <a:cs typeface="Times New Roman" panose="02020603050405020304" pitchFamily="18" charset="0"/>
              </a:rPr>
              <a:t> run </a:t>
            </a:r>
            <a:endParaRPr lang="en-US" sz="3200" b="1" dirty="0">
              <a:solidFill>
                <a:srgbClr val="1306BA"/>
              </a:solidFill>
              <a:latin typeface="Times New Roman" pitchFamily="18" charset="0"/>
              <a:cs typeface="Times New Roman" pitchFamily="18" charset="0"/>
            </a:endParaRPr>
          </a:p>
        </p:txBody>
      </p:sp>
      <p:sp>
        <p:nvSpPr>
          <p:cNvPr id="17" name="Rectangle 16"/>
          <p:cNvSpPr/>
          <p:nvPr/>
        </p:nvSpPr>
        <p:spPr>
          <a:xfrm>
            <a:off x="5170358" y="2465293"/>
            <a:ext cx="3946346" cy="584775"/>
          </a:xfrm>
          <a:prstGeom prst="rect">
            <a:avLst/>
          </a:prstGeom>
        </p:spPr>
        <p:txBody>
          <a:bodyPr wrap="square">
            <a:spAutoFit/>
          </a:bodyPr>
          <a:lstStyle/>
          <a:p>
            <a:r>
              <a:rPr lang="en-US" sz="3200" dirty="0" err="1" smtClean="0">
                <a:solidFill>
                  <a:srgbClr val="1306BA"/>
                </a:solidFill>
                <a:latin typeface="Times New Roman" pitchFamily="18" charset="0"/>
                <a:cs typeface="Times New Roman" panose="02020603050405020304" pitchFamily="18" charset="0"/>
              </a:rPr>
              <a:t>Lội</a:t>
            </a:r>
            <a:r>
              <a:rPr lang="en-US" sz="3200" dirty="0" smtClean="0">
                <a:solidFill>
                  <a:srgbClr val="1306BA"/>
                </a:solidFill>
                <a:latin typeface="Times New Roman" panose="02020603050405020304" pitchFamily="18" charset="0"/>
                <a:cs typeface="Times New Roman" panose="02020603050405020304" pitchFamily="18" charset="0"/>
              </a:rPr>
              <a:t> </a:t>
            </a:r>
            <a:r>
              <a:rPr lang="en-US" sz="3200" dirty="0" err="1" smtClean="0">
                <a:solidFill>
                  <a:srgbClr val="1306BA"/>
                </a:solidFill>
                <a:latin typeface="Times New Roman" panose="02020603050405020304" pitchFamily="18" charset="0"/>
                <a:cs typeface="Times New Roman" panose="02020603050405020304" pitchFamily="18" charset="0"/>
              </a:rPr>
              <a:t>dưới</a:t>
            </a:r>
            <a:r>
              <a:rPr lang="en-US" sz="3200" dirty="0" smtClean="0">
                <a:solidFill>
                  <a:srgbClr val="1306BA"/>
                </a:solidFill>
                <a:latin typeface="Times New Roman" panose="02020603050405020304" pitchFamily="18" charset="0"/>
                <a:cs typeface="Times New Roman" panose="02020603050405020304" pitchFamily="18" charset="0"/>
              </a:rPr>
              <a:t> </a:t>
            </a:r>
            <a:r>
              <a:rPr lang="en-US" sz="3200" dirty="0" err="1" smtClean="0">
                <a:solidFill>
                  <a:srgbClr val="1306BA"/>
                </a:solidFill>
                <a:latin typeface="Times New Roman" panose="02020603050405020304" pitchFamily="18" charset="0"/>
                <a:cs typeface="Times New Roman" panose="02020603050405020304" pitchFamily="18" charset="0"/>
              </a:rPr>
              <a:t>bùn</a:t>
            </a:r>
            <a:endParaRPr lang="en-US" sz="3200" b="1" dirty="0">
              <a:solidFill>
                <a:srgbClr val="1306BA"/>
              </a:solidFill>
              <a:latin typeface="Times New Roman" panose="02020603050405020304" pitchFamily="18" charset="0"/>
              <a:cs typeface="Times New Roman" pitchFamily="18" charset="0"/>
            </a:endParaRPr>
          </a:p>
        </p:txBody>
      </p:sp>
      <p:sp>
        <p:nvSpPr>
          <p:cNvPr id="14" name="Rectangle 13"/>
          <p:cNvSpPr/>
          <p:nvPr/>
        </p:nvSpPr>
        <p:spPr>
          <a:xfrm>
            <a:off x="5172630" y="2958891"/>
            <a:ext cx="2319991" cy="584775"/>
          </a:xfrm>
          <a:prstGeom prst="rect">
            <a:avLst/>
          </a:prstGeom>
        </p:spPr>
        <p:txBody>
          <a:bodyPr wrap="square">
            <a:spAutoFit/>
          </a:bodyPr>
          <a:lstStyle/>
          <a:p>
            <a:r>
              <a:rPr lang="en-US" sz="3200" dirty="0" err="1" smtClean="0">
                <a:solidFill>
                  <a:srgbClr val="1306BA"/>
                </a:solidFill>
                <a:latin typeface="Times New Roman" pitchFamily="18" charset="0"/>
                <a:cs typeface="Times New Roman" panose="02020603050405020304" pitchFamily="18" charset="0"/>
              </a:rPr>
              <a:t>Ngàn</a:t>
            </a:r>
            <a:r>
              <a:rPr lang="en-US" sz="3200" dirty="0" smtClean="0">
                <a:solidFill>
                  <a:srgbClr val="1306BA"/>
                </a:solidFill>
                <a:latin typeface="Times New Roman" panose="02020603050405020304" pitchFamily="18" charset="0"/>
                <a:cs typeface="Times New Roman" panose="02020603050405020304" pitchFamily="18" charset="0"/>
              </a:rPr>
              <a:t> </a:t>
            </a:r>
            <a:r>
              <a:rPr lang="en-US" sz="3200" dirty="0" err="1" smtClean="0">
                <a:solidFill>
                  <a:srgbClr val="1306BA"/>
                </a:solidFill>
                <a:latin typeface="Times New Roman" panose="02020603050405020304" pitchFamily="18" charset="0"/>
                <a:cs typeface="Times New Roman" panose="02020603050405020304" pitchFamily="18" charset="0"/>
              </a:rPr>
              <a:t>khe</a:t>
            </a:r>
            <a:endParaRPr lang="en-US" sz="3200" b="1" dirty="0">
              <a:solidFill>
                <a:srgbClr val="1306BA"/>
              </a:solidFill>
              <a:latin typeface="Times New Roman" panose="02020603050405020304" pitchFamily="18" charset="0"/>
              <a:cs typeface="Times New Roman" pitchFamily="18" charset="0"/>
            </a:endParaRPr>
          </a:p>
        </p:txBody>
      </p:sp>
      <p:sp>
        <p:nvSpPr>
          <p:cNvPr id="23" name="Text Box 9"/>
          <p:cNvSpPr txBox="1">
            <a:spLocks noChangeArrowheads="1"/>
          </p:cNvSpPr>
          <p:nvPr/>
        </p:nvSpPr>
        <p:spPr bwMode="auto">
          <a:xfrm>
            <a:off x="430745" y="129568"/>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itchFamily="18" charset="0"/>
                <a:cs typeface="Times New Roman" pitchFamily="18" charset="0"/>
              </a:rPr>
              <a:t>Chính </a:t>
            </a:r>
            <a:r>
              <a:rPr lang="en-US" altLang="en-US" sz="3600" dirty="0" err="1" smtClean="0">
                <a:solidFill>
                  <a:srgbClr val="0000FF"/>
                </a:solidFill>
                <a:latin typeface="Times New Roman" panose="02020603050405020304" pitchFamily="18" charset="0"/>
                <a:cs typeface="Times New Roman" pitchFamily="18" charset="0"/>
              </a:rPr>
              <a:t>tả</a:t>
            </a:r>
            <a:endParaRPr lang="en-US" altLang="en-US" sz="3600" dirty="0" smtClean="0">
              <a:solidFill>
                <a:srgbClr val="0000FF"/>
              </a:solidFill>
              <a:latin typeface="Times New Roman" panose="02020603050405020304" pitchFamily="18" charset="0"/>
              <a:cs typeface="Times New Roman"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cs typeface="Times New Roman" pitchFamily="18" charset="0"/>
              </a:rPr>
              <a:t>Bầm</a:t>
            </a:r>
            <a:r>
              <a:rPr lang="en-US" altLang="en-US" sz="3600" b="1" dirty="0" smtClean="0">
                <a:solidFill>
                  <a:srgbClr val="FF0000"/>
                </a:solidFill>
                <a:latin typeface="Times New Roman" panose="02020603050405020304" pitchFamily="18" charset="0"/>
                <a:cs typeface="Times New Roman" pitchFamily="18" charset="0"/>
              </a:rPr>
              <a:t> </a:t>
            </a:r>
            <a:r>
              <a:rPr lang="en-US" altLang="en-US" sz="3600" b="1" dirty="0" err="1" smtClean="0">
                <a:solidFill>
                  <a:srgbClr val="FF0000"/>
                </a:solidFill>
                <a:latin typeface="Times New Roman" panose="02020603050405020304" pitchFamily="18" charset="0"/>
                <a:cs typeface="Times New Roman" pitchFamily="18" charset="0"/>
              </a:rPr>
              <a:t>ơi</a:t>
            </a:r>
            <a:endParaRPr lang="en-US" altLang="en-US" sz="3600" b="1" dirty="0">
              <a:solidFill>
                <a:srgbClr val="FF0000"/>
              </a:solidFill>
              <a:latin typeface="Times New Roman" panose="02020603050405020304" pitchFamily="18" charset="0"/>
              <a:cs typeface="Times New Roman" pitchFamily="18" charset="0"/>
            </a:endParaRPr>
          </a:p>
        </p:txBody>
      </p:sp>
      <p:sp>
        <p:nvSpPr>
          <p:cNvPr id="15" name="Rectangle 14"/>
          <p:cNvSpPr/>
          <p:nvPr/>
        </p:nvSpPr>
        <p:spPr>
          <a:xfrm>
            <a:off x="4267203" y="5494194"/>
            <a:ext cx="2119952" cy="584775"/>
          </a:xfrm>
          <a:prstGeom prst="rect">
            <a:avLst/>
          </a:prstGeom>
        </p:spPr>
        <p:txBody>
          <a:bodyPr wrap="square">
            <a:spAutoFit/>
          </a:bodyPr>
          <a:lstStyle/>
          <a:p>
            <a:r>
              <a:rPr lang="en-US" sz="3200" b="1">
                <a:latin typeface="Times New Roman" pitchFamily="18" charset="0"/>
                <a:cs typeface="Times New Roman" pitchFamily="18" charset="0"/>
              </a:rPr>
              <a:t>ngàn</a:t>
            </a:r>
            <a:r>
              <a:rPr lang="en-US" sz="3200">
                <a:latin typeface="Times New Roman" pitchFamily="18" charset="0"/>
                <a:cs typeface="Times New Roman" pitchFamily="18" charset="0"/>
              </a:rPr>
              <a:t> khe</a:t>
            </a:r>
          </a:p>
        </p:txBody>
      </p:sp>
      <p:sp>
        <p:nvSpPr>
          <p:cNvPr id="18" name="Rectangle 17"/>
          <p:cNvSpPr/>
          <p:nvPr/>
        </p:nvSpPr>
        <p:spPr>
          <a:xfrm>
            <a:off x="4239119" y="3994958"/>
            <a:ext cx="1915909" cy="584775"/>
          </a:xfrm>
          <a:prstGeom prst="rect">
            <a:avLst/>
          </a:prstGeom>
        </p:spPr>
        <p:txBody>
          <a:bodyPr wrap="none">
            <a:spAutoFit/>
          </a:bodyPr>
          <a:lstStyle/>
          <a:p>
            <a:r>
              <a:rPr lang="en-US" sz="3200">
                <a:latin typeface="Times New Roman" pitchFamily="18" charset="0"/>
                <a:cs typeface="Times New Roman" pitchFamily="18" charset="0"/>
              </a:rPr>
              <a:t>lâm </a:t>
            </a:r>
            <a:r>
              <a:rPr lang="en-US" sz="3200" b="1">
                <a:latin typeface="Times New Roman" pitchFamily="18" charset="0"/>
                <a:cs typeface="Times New Roman" pitchFamily="18" charset="0"/>
              </a:rPr>
              <a:t>thâm</a:t>
            </a:r>
            <a:r>
              <a:rPr lang="en-US" sz="3200">
                <a:latin typeface="Times New Roman" pitchFamily="18" charset="0"/>
                <a:cs typeface="Times New Roman" pitchFamily="18" charset="0"/>
              </a:rPr>
              <a:t> </a:t>
            </a:r>
          </a:p>
        </p:txBody>
      </p:sp>
      <p:sp>
        <p:nvSpPr>
          <p:cNvPr id="25" name="Rectangle 24"/>
          <p:cNvSpPr/>
          <p:nvPr/>
        </p:nvSpPr>
        <p:spPr>
          <a:xfrm>
            <a:off x="6036659" y="3994962"/>
            <a:ext cx="2040943" cy="584775"/>
          </a:xfrm>
          <a:prstGeom prst="rect">
            <a:avLst/>
          </a:prstGeom>
        </p:spPr>
        <p:txBody>
          <a:bodyPr wrap="none">
            <a:spAutoFit/>
          </a:bodyPr>
          <a:lstStyle/>
          <a:p>
            <a:r>
              <a:rPr lang="vi-VN" sz="3200">
                <a:latin typeface="Times New Roman" pitchFamily="18" charset="0"/>
                <a:cs typeface="Times New Roman" pitchFamily="18" charset="0"/>
              </a:rPr>
              <a:t>/ </a:t>
            </a:r>
            <a:r>
              <a:rPr lang="vi-VN" sz="3200" b="1">
                <a:latin typeface="Times New Roman" pitchFamily="18" charset="0"/>
                <a:cs typeface="Times New Roman" pitchFamily="18" charset="0"/>
              </a:rPr>
              <a:t>thăm</a:t>
            </a:r>
            <a:r>
              <a:rPr lang="vi-VN" sz="3200">
                <a:latin typeface="Times New Roman" pitchFamily="18" charset="0"/>
                <a:cs typeface="Times New Roman" pitchFamily="18" charset="0"/>
              </a:rPr>
              <a:t> hỏi </a:t>
            </a:r>
          </a:p>
        </p:txBody>
      </p:sp>
      <p:sp>
        <p:nvSpPr>
          <p:cNvPr id="26" name="Rectangle 25"/>
          <p:cNvSpPr/>
          <p:nvPr/>
        </p:nvSpPr>
        <p:spPr>
          <a:xfrm>
            <a:off x="4243839" y="4499924"/>
            <a:ext cx="1734770" cy="584775"/>
          </a:xfrm>
          <a:prstGeom prst="rect">
            <a:avLst/>
          </a:prstGeom>
        </p:spPr>
        <p:txBody>
          <a:bodyPr wrap="none">
            <a:spAutoFit/>
          </a:bodyPr>
          <a:lstStyle/>
          <a:p>
            <a:r>
              <a:rPr lang="en-US" sz="3200">
                <a:latin typeface="Times New Roman" pitchFamily="18" charset="0"/>
                <a:cs typeface="Times New Roman" pitchFamily="18" charset="0"/>
              </a:rPr>
              <a:t>bầm </a:t>
            </a:r>
            <a:r>
              <a:rPr lang="en-US" sz="3200" b="1">
                <a:latin typeface="Times New Roman" pitchFamily="18" charset="0"/>
                <a:cs typeface="Times New Roman" pitchFamily="18" charset="0"/>
              </a:rPr>
              <a:t>run</a:t>
            </a:r>
            <a:r>
              <a:rPr lang="en-US" sz="3200">
                <a:latin typeface="Times New Roman" pitchFamily="18" charset="0"/>
                <a:cs typeface="Times New Roman" pitchFamily="18" charset="0"/>
              </a:rPr>
              <a:t> </a:t>
            </a:r>
          </a:p>
        </p:txBody>
      </p:sp>
      <p:sp>
        <p:nvSpPr>
          <p:cNvPr id="27" name="Rectangle 26"/>
          <p:cNvSpPr/>
          <p:nvPr/>
        </p:nvSpPr>
        <p:spPr>
          <a:xfrm>
            <a:off x="5830255" y="4513573"/>
            <a:ext cx="2109873" cy="584775"/>
          </a:xfrm>
          <a:prstGeom prst="rect">
            <a:avLst/>
          </a:prstGeom>
        </p:spPr>
        <p:txBody>
          <a:bodyPr wrap="none">
            <a:spAutoFit/>
          </a:bodyPr>
          <a:lstStyle/>
          <a:p>
            <a:r>
              <a:rPr lang="en-US" sz="3200" b="1">
                <a:latin typeface="Times New Roman" pitchFamily="18" charset="0"/>
                <a:cs typeface="Times New Roman" pitchFamily="18" charset="0"/>
              </a:rPr>
              <a:t>/ rung</a:t>
            </a:r>
            <a:r>
              <a:rPr lang="en-US" sz="3200">
                <a:latin typeface="Times New Roman" pitchFamily="18" charset="0"/>
                <a:cs typeface="Times New Roman" pitchFamily="18" charset="0"/>
              </a:rPr>
              <a:t> rinh </a:t>
            </a:r>
          </a:p>
        </p:txBody>
      </p:sp>
      <p:sp>
        <p:nvSpPr>
          <p:cNvPr id="28" name="Rectangle 27"/>
          <p:cNvSpPr/>
          <p:nvPr/>
        </p:nvSpPr>
        <p:spPr>
          <a:xfrm>
            <a:off x="4257378" y="4991246"/>
            <a:ext cx="1505540" cy="584775"/>
          </a:xfrm>
          <a:prstGeom prst="rect">
            <a:avLst/>
          </a:prstGeom>
        </p:spPr>
        <p:txBody>
          <a:bodyPr wrap="none">
            <a:spAutoFit/>
          </a:bodyPr>
          <a:lstStyle/>
          <a:p>
            <a:r>
              <a:rPr lang="en-US" sz="3200">
                <a:latin typeface="Times New Roman" pitchFamily="18" charset="0"/>
                <a:cs typeface="Times New Roman" pitchFamily="18" charset="0"/>
              </a:rPr>
              <a:t>lội </a:t>
            </a:r>
            <a:r>
              <a:rPr lang="en-US" sz="3200" b="1">
                <a:latin typeface="Times New Roman" pitchFamily="18" charset="0"/>
                <a:cs typeface="Times New Roman" pitchFamily="18" charset="0"/>
              </a:rPr>
              <a:t>bùn</a:t>
            </a:r>
            <a:r>
              <a:rPr lang="en-US" sz="3200">
                <a:latin typeface="Times New Roman" pitchFamily="18" charset="0"/>
                <a:cs typeface="Times New Roman" pitchFamily="18" charset="0"/>
              </a:rPr>
              <a:t> </a:t>
            </a:r>
          </a:p>
        </p:txBody>
      </p:sp>
      <p:sp>
        <p:nvSpPr>
          <p:cNvPr id="29" name="Rectangle 28"/>
          <p:cNvSpPr/>
          <p:nvPr/>
        </p:nvSpPr>
        <p:spPr>
          <a:xfrm>
            <a:off x="5663432" y="4991243"/>
            <a:ext cx="2223686" cy="584775"/>
          </a:xfrm>
          <a:prstGeom prst="rect">
            <a:avLst/>
          </a:prstGeom>
        </p:spPr>
        <p:txBody>
          <a:bodyPr wrap="none">
            <a:spAutoFit/>
          </a:bodyPr>
          <a:lstStyle/>
          <a:p>
            <a:r>
              <a:rPr lang="en-US" sz="3200">
                <a:latin typeface="Times New Roman" pitchFamily="18" charset="0"/>
                <a:cs typeface="Times New Roman" pitchFamily="18" charset="0"/>
              </a:rPr>
              <a:t>/ lùng </a:t>
            </a:r>
            <a:r>
              <a:rPr lang="en-US" sz="3200" b="1">
                <a:latin typeface="Times New Roman" pitchFamily="18" charset="0"/>
                <a:cs typeface="Times New Roman" pitchFamily="18" charset="0"/>
              </a:rPr>
              <a:t>bùng</a:t>
            </a:r>
            <a:r>
              <a:rPr lang="en-US" sz="3200">
                <a:latin typeface="Times New Roman" pitchFamily="18" charset="0"/>
                <a:cs typeface="Times New Roman" pitchFamily="18" charset="0"/>
              </a:rPr>
              <a:t> </a:t>
            </a:r>
          </a:p>
        </p:txBody>
      </p:sp>
      <p:sp>
        <p:nvSpPr>
          <p:cNvPr id="30" name="Rectangle 29"/>
          <p:cNvSpPr/>
          <p:nvPr/>
        </p:nvSpPr>
        <p:spPr>
          <a:xfrm>
            <a:off x="5980535" y="5496211"/>
            <a:ext cx="2196242" cy="584775"/>
          </a:xfrm>
          <a:prstGeom prst="rect">
            <a:avLst/>
          </a:prstGeom>
        </p:spPr>
        <p:txBody>
          <a:bodyPr wrap="none">
            <a:spAutoFit/>
          </a:bodyPr>
          <a:lstStyle/>
          <a:p>
            <a:r>
              <a:rPr lang="en-US" sz="3200">
                <a:latin typeface="Times New Roman" pitchFamily="18" charset="0"/>
                <a:cs typeface="Times New Roman" pitchFamily="18" charset="0"/>
              </a:rPr>
              <a:t>/ ngỡ </a:t>
            </a:r>
            <a:r>
              <a:rPr lang="en-US" sz="3200" b="1">
                <a:latin typeface="Times New Roman" pitchFamily="18" charset="0"/>
                <a:cs typeface="Times New Roman" pitchFamily="18" charset="0"/>
              </a:rPr>
              <a:t>ngàng</a:t>
            </a:r>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840911771"/>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arn(inVertical)">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1000"/>
                                        <p:tgtEl>
                                          <p:spTgt spid="26"/>
                                        </p:tgtEl>
                                      </p:cBhvr>
                                    </p:animEffect>
                                    <p:anim calcmode="lin" valueType="num">
                                      <p:cBhvr>
                                        <p:cTn id="27" dur="1000" fill="hold"/>
                                        <p:tgtEl>
                                          <p:spTgt spid="26"/>
                                        </p:tgtEl>
                                        <p:attrNameLst>
                                          <p:attrName>ppt_x</p:attrName>
                                        </p:attrNameLst>
                                      </p:cBhvr>
                                      <p:tavLst>
                                        <p:tav tm="0">
                                          <p:val>
                                            <p:strVal val="#ppt_x"/>
                                          </p:val>
                                        </p:tav>
                                        <p:tav tm="100000">
                                          <p:val>
                                            <p:strVal val="#ppt_x"/>
                                          </p:val>
                                        </p:tav>
                                      </p:tavLst>
                                    </p:anim>
                                    <p:anim calcmode="lin" valueType="num">
                                      <p:cBhvr>
                                        <p:cTn id="2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barn(inVertical)">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1000"/>
                                        <p:tgtEl>
                                          <p:spTgt spid="28"/>
                                        </p:tgtEl>
                                      </p:cBhvr>
                                    </p:animEffect>
                                    <p:anim calcmode="lin" valueType="num">
                                      <p:cBhvr>
                                        <p:cTn id="39" dur="1000" fill="hold"/>
                                        <p:tgtEl>
                                          <p:spTgt spid="28"/>
                                        </p:tgtEl>
                                        <p:attrNameLst>
                                          <p:attrName>ppt_x</p:attrName>
                                        </p:attrNameLst>
                                      </p:cBhvr>
                                      <p:tavLst>
                                        <p:tav tm="0">
                                          <p:val>
                                            <p:strVal val="#ppt_x"/>
                                          </p:val>
                                        </p:tav>
                                        <p:tav tm="100000">
                                          <p:val>
                                            <p:strVal val="#ppt_x"/>
                                          </p:val>
                                        </p:tav>
                                      </p:tavLst>
                                    </p:anim>
                                    <p:anim calcmode="lin" valueType="num">
                                      <p:cBhvr>
                                        <p:cTn id="4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barn(inVertical)">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1000"/>
                                        <p:tgtEl>
                                          <p:spTgt spid="15"/>
                                        </p:tgtEl>
                                      </p:cBhvr>
                                    </p:animEffect>
                                    <p:anim calcmode="lin" valueType="num">
                                      <p:cBhvr>
                                        <p:cTn id="51" dur="1000" fill="hold"/>
                                        <p:tgtEl>
                                          <p:spTgt spid="15"/>
                                        </p:tgtEl>
                                        <p:attrNameLst>
                                          <p:attrName>ppt_x</p:attrName>
                                        </p:attrNameLst>
                                      </p:cBhvr>
                                      <p:tavLst>
                                        <p:tav tm="0">
                                          <p:val>
                                            <p:strVal val="#ppt_x"/>
                                          </p:val>
                                        </p:tav>
                                        <p:tav tm="100000">
                                          <p:val>
                                            <p:strVal val="#ppt_x"/>
                                          </p:val>
                                        </p:tav>
                                      </p:tavLst>
                                    </p:anim>
                                    <p:anim calcmode="lin" valueType="num">
                                      <p:cBhvr>
                                        <p:cTn id="5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barn(inVertical)">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5" grpId="0"/>
      <p:bldP spid="26" grpId="0"/>
      <p:bldP spid="27" grpId="0"/>
      <p:bldP spid="28"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14068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Rectangle 2"/>
          <p:cNvSpPr/>
          <p:nvPr/>
        </p:nvSpPr>
        <p:spPr>
          <a:xfrm>
            <a:off x="413568" y="920071"/>
            <a:ext cx="2939975" cy="584775"/>
          </a:xfrm>
          <a:prstGeom prst="rect">
            <a:avLst/>
          </a:prstGeom>
        </p:spPr>
        <p:txBody>
          <a:bodyPr wrap="square">
            <a:spAutoFit/>
          </a:bodyPr>
          <a:lstStyle/>
          <a:p>
            <a:r>
              <a:rPr lang="en-US" sz="3200">
                <a:latin typeface="Times New Roman" pitchFamily="18" charset="0"/>
                <a:cs typeface="Times New Roman" pitchFamily="18" charset="0"/>
              </a:rPr>
              <a:t>- Nhớ -Viết :</a:t>
            </a:r>
          </a:p>
        </p:txBody>
      </p:sp>
      <p:sp>
        <p:nvSpPr>
          <p:cNvPr id="13" name="Text Box 9"/>
          <p:cNvSpPr txBox="1">
            <a:spLocks noChangeArrowheads="1"/>
          </p:cNvSpPr>
          <p:nvPr/>
        </p:nvSpPr>
        <p:spPr bwMode="auto">
          <a:xfrm>
            <a:off x="818891" y="86078"/>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anose="02020603050405020304" pitchFamily="18" charset="0"/>
              </a:rPr>
              <a:t>Chính </a:t>
            </a:r>
            <a:r>
              <a:rPr lang="en-US" altLang="en-US" sz="3600" dirty="0" err="1" smtClean="0">
                <a:solidFill>
                  <a:srgbClr val="0000FF"/>
                </a:solidFill>
                <a:latin typeface="Times New Roman" panose="02020603050405020304" pitchFamily="18" charset="0"/>
              </a:rPr>
              <a:t>tả</a:t>
            </a:r>
            <a:endParaRPr lang="en-US" altLang="en-US" sz="3600" dirty="0" smtClean="0">
              <a:solidFill>
                <a:srgbClr val="0000FF"/>
              </a:solidFill>
              <a:latin typeface="Times New Roman" panose="02020603050405020304"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rPr>
              <a:t>Bầm</a:t>
            </a:r>
            <a:r>
              <a:rPr lang="en-US" altLang="en-US" sz="3600" b="1" dirty="0" smtClean="0">
                <a:solidFill>
                  <a:srgbClr val="FF0000"/>
                </a:solidFill>
                <a:latin typeface="Times New Roman" panose="02020603050405020304" pitchFamily="18" charset="0"/>
              </a:rPr>
              <a:t> </a:t>
            </a:r>
            <a:r>
              <a:rPr lang="en-US" altLang="en-US" sz="3600" b="1" dirty="0" err="1" smtClean="0">
                <a:solidFill>
                  <a:srgbClr val="FF0000"/>
                </a:solidFill>
                <a:latin typeface="Times New Roman" panose="02020603050405020304" pitchFamily="18" charset="0"/>
              </a:rPr>
              <a:t>ơi</a:t>
            </a:r>
            <a:endParaRPr lang="en-US" altLang="en-US" sz="3600" b="1" dirty="0">
              <a:solidFill>
                <a:srgbClr val="FF0000"/>
              </a:solidFill>
              <a:latin typeface="Times New Roman" panose="02020603050405020304" pitchFamily="18" charset="0"/>
            </a:endParaRPr>
          </a:p>
        </p:txBody>
      </p:sp>
      <p:sp>
        <p:nvSpPr>
          <p:cNvPr id="10" name="Text Box 3"/>
          <p:cNvSpPr txBox="1">
            <a:spLocks noChangeArrowheads="1"/>
          </p:cNvSpPr>
          <p:nvPr/>
        </p:nvSpPr>
        <p:spPr bwMode="auto">
          <a:xfrm>
            <a:off x="3120365" y="3540162"/>
            <a:ext cx="685721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eaLnBrk="1" hangingPunct="1">
              <a:spcBef>
                <a:spcPts val="0"/>
              </a:spcBef>
              <a:buClrTx/>
              <a:buSzTx/>
              <a:buFontTx/>
              <a:buNone/>
            </a:pP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Mạ</a:t>
            </a:r>
            <a:r>
              <a:rPr lang="en-US" altLang="en-US" sz="2400" dirty="0" smtClean="0">
                <a:solidFill>
                  <a:srgbClr val="000000"/>
                </a:solidFill>
                <a:latin typeface="Times New Roman" pitchFamily="18" charset="0"/>
                <a:cs typeface="Times New Roman" pitchFamily="18" charset="0"/>
              </a:rPr>
              <a:t> </a:t>
            </a:r>
            <a:r>
              <a:rPr lang="en-US" altLang="en-US" sz="2400" dirty="0">
                <a:solidFill>
                  <a:srgbClr val="000000"/>
                </a:solidFill>
                <a:latin typeface="Times New Roman" pitchFamily="18" charset="0"/>
                <a:cs typeface="Times New Roman" pitchFamily="18" charset="0"/>
              </a:rPr>
              <a:t>non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cấy</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mấy</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đon</a:t>
            </a:r>
            <a:endParaRPr lang="en-US" altLang="en-US" sz="2400" dirty="0">
              <a:solidFill>
                <a:srgbClr val="000000"/>
              </a:solidFill>
              <a:latin typeface="Times New Roman" pitchFamily="18" charset="0"/>
              <a:cs typeface="Times New Roman" pitchFamily="18" charset="0"/>
            </a:endParaRPr>
          </a:p>
          <a:p>
            <a:pPr eaLnBrk="1" hangingPunct="1">
              <a:spcBef>
                <a:spcPts val="0"/>
              </a:spcBef>
              <a:buClrTx/>
              <a:buSzTx/>
              <a:buFontTx/>
              <a:buNone/>
            </a:pP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Ruột</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gan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lại</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thương</a:t>
            </a:r>
            <a:r>
              <a:rPr lang="en-US" altLang="en-US" sz="2400" dirty="0">
                <a:solidFill>
                  <a:srgbClr val="000000"/>
                </a:solidFill>
                <a:latin typeface="Times New Roman" pitchFamily="18" charset="0"/>
                <a:cs typeface="Times New Roman" pitchFamily="18" charset="0"/>
              </a:rPr>
              <a:t> con </a:t>
            </a:r>
            <a:r>
              <a:rPr lang="en-US" altLang="en-US" sz="2400" dirty="0" err="1">
                <a:solidFill>
                  <a:srgbClr val="000000"/>
                </a:solidFill>
                <a:latin typeface="Times New Roman" pitchFamily="18" charset="0"/>
                <a:cs typeface="Times New Roman" pitchFamily="18" charset="0"/>
              </a:rPr>
              <a:t>mấy</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lần</a:t>
            </a:r>
            <a:r>
              <a:rPr lang="en-US" altLang="en-US" sz="2400" dirty="0">
                <a:solidFill>
                  <a:srgbClr val="000000"/>
                </a:solidFill>
                <a:latin typeface="Times New Roman" pitchFamily="18" charset="0"/>
                <a:cs typeface="Times New Roman" pitchFamily="18" charset="0"/>
              </a:rPr>
              <a:t>.</a:t>
            </a:r>
          </a:p>
          <a:p>
            <a:pPr eaLnBrk="1" hangingPunct="1">
              <a:spcBef>
                <a:spcPts val="0"/>
              </a:spcBef>
              <a:buClrTx/>
              <a:buSzTx/>
              <a:buFontTx/>
              <a:buNone/>
            </a:pPr>
            <a:r>
              <a:rPr lang="en-US" altLang="en-US" sz="2400" dirty="0">
                <a:solidFill>
                  <a:srgbClr val="000000"/>
                </a:solidFill>
                <a:latin typeface="Times New Roman" pitchFamily="18" charset="0"/>
                <a:cs typeface="Times New Roman" pitchFamily="18" charset="0"/>
              </a:rPr>
              <a:t>       </a:t>
            </a: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Mưa</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phùn</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ướt</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áo</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tứ</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thân</a:t>
            </a:r>
            <a:endParaRPr lang="en-US" altLang="en-US" sz="2400" dirty="0">
              <a:solidFill>
                <a:srgbClr val="000000"/>
              </a:solidFill>
              <a:latin typeface="Times New Roman" pitchFamily="18" charset="0"/>
              <a:cs typeface="Times New Roman" pitchFamily="18" charset="0"/>
            </a:endParaRPr>
          </a:p>
          <a:p>
            <a:pPr algn="ctr" eaLnBrk="1" hangingPunct="1">
              <a:spcBef>
                <a:spcPts val="0"/>
              </a:spcBef>
              <a:buClrTx/>
              <a:buSzTx/>
              <a:buFontTx/>
              <a:buNone/>
            </a:pPr>
            <a:r>
              <a:rPr lang="vi-VN" altLang="en-US" sz="2400" dirty="0">
                <a:solidFill>
                  <a:srgbClr val="000000"/>
                </a:solidFill>
                <a:latin typeface="Times New Roman" pitchFamily="18" charset="0"/>
                <a:cs typeface="Times New Roman" pitchFamily="18" charset="0"/>
              </a:rPr>
              <a:t> </a:t>
            </a: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Mưa</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bao</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nhiêu</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hạt</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thương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bấy</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nhiêu</a:t>
            </a:r>
            <a:r>
              <a:rPr lang="en-US" altLang="en-US" sz="2400" dirty="0" smtClean="0">
                <a:solidFill>
                  <a:srgbClr val="000000"/>
                </a:solidFill>
                <a:latin typeface="Times New Roman" pitchFamily="18" charset="0"/>
                <a:cs typeface="Times New Roman" pitchFamily="18" charset="0"/>
              </a:rPr>
              <a:t>!</a:t>
            </a:r>
            <a:endParaRPr lang="en-US" altLang="en-US" sz="2400" dirty="0">
              <a:solidFill>
                <a:srgbClr val="000000"/>
              </a:solidFill>
              <a:latin typeface="Times New Roman" pitchFamily="18" charset="0"/>
              <a:cs typeface="Times New Roman" pitchFamily="18" charset="0"/>
            </a:endParaRPr>
          </a:p>
        </p:txBody>
      </p:sp>
      <p:sp>
        <p:nvSpPr>
          <p:cNvPr id="11" name="Rectangle 10"/>
          <p:cNvSpPr/>
          <p:nvPr/>
        </p:nvSpPr>
        <p:spPr>
          <a:xfrm>
            <a:off x="2816204" y="5053177"/>
            <a:ext cx="7173955" cy="1569660"/>
          </a:xfrm>
          <a:prstGeom prst="rect">
            <a:avLst/>
          </a:prstGeom>
        </p:spPr>
        <p:txBody>
          <a:bodyPr wrap="square">
            <a:spAutoFit/>
          </a:bodyPr>
          <a:lstStyle/>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ơi</a:t>
            </a:r>
            <a:r>
              <a:rPr lang="en-US" altLang="en-US" sz="2400" dirty="0" smtClean="0">
                <a:solidFill>
                  <a:srgbClr val="000000"/>
                </a:solidFill>
                <a:latin typeface="Times New Roman" pitchFamily="18" charset="0"/>
                <a:cs typeface="Times New Roman" pitchFamily="18" charset="0"/>
              </a:rPr>
              <a:t>,</a:t>
            </a:r>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sớm</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sớm</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chiều</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chiều</a:t>
            </a:r>
            <a:r>
              <a:rPr lang="en-US" altLang="en-US" sz="2400" dirty="0">
                <a:solidFill>
                  <a:srgbClr val="000000"/>
                </a:solidFill>
                <a:latin typeface="Times New Roman" pitchFamily="18" charset="0"/>
                <a:cs typeface="Times New Roman" pitchFamily="18" charset="0"/>
              </a:rPr>
              <a:t> </a:t>
            </a:r>
          </a:p>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Thương</a:t>
            </a:r>
            <a:r>
              <a:rPr lang="en-US" altLang="en-US" sz="2400" dirty="0" smtClean="0">
                <a:solidFill>
                  <a:srgbClr val="000000"/>
                </a:solidFill>
                <a:latin typeface="Times New Roman" pitchFamily="18" charset="0"/>
                <a:cs typeface="Times New Roman" pitchFamily="18" charset="0"/>
              </a:rPr>
              <a:t> </a:t>
            </a:r>
            <a:r>
              <a:rPr lang="en-US" altLang="en-US" sz="2400" dirty="0">
                <a:solidFill>
                  <a:srgbClr val="000000"/>
                </a:solidFill>
                <a:latin typeface="Times New Roman" pitchFamily="18" charset="0"/>
                <a:cs typeface="Times New Roman" pitchFamily="18" charset="0"/>
              </a:rPr>
              <a:t>con,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chớ</a:t>
            </a:r>
            <a:r>
              <a:rPr lang="en-US" altLang="en-US" sz="2400" dirty="0">
                <a:solidFill>
                  <a:srgbClr val="000000"/>
                </a:solidFill>
                <a:latin typeface="Times New Roman" pitchFamily="18" charset="0"/>
                <a:cs typeface="Times New Roman" pitchFamily="18" charset="0"/>
              </a:rPr>
              <a:t>  lo </a:t>
            </a:r>
            <a:r>
              <a:rPr lang="en-US" altLang="en-US" sz="2400" dirty="0" err="1">
                <a:solidFill>
                  <a:srgbClr val="000000"/>
                </a:solidFill>
                <a:latin typeface="Times New Roman" pitchFamily="18" charset="0"/>
                <a:cs typeface="Times New Roman" pitchFamily="18" charset="0"/>
              </a:rPr>
              <a:t>nhiều</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nghe</a:t>
            </a:r>
            <a:r>
              <a:rPr lang="en-US" altLang="en-US" sz="2400" dirty="0">
                <a:solidFill>
                  <a:srgbClr val="000000"/>
                </a:solidFill>
                <a:latin typeface="Times New Roman" pitchFamily="18" charset="0"/>
                <a:cs typeface="Times New Roman" pitchFamily="18" charset="0"/>
              </a:rPr>
              <a:t> !</a:t>
            </a:r>
          </a:p>
          <a:p>
            <a:r>
              <a:rPr lang="vi-VN" altLang="en-US" sz="2400" dirty="0" smtClean="0">
                <a:solidFill>
                  <a:srgbClr val="000000"/>
                </a:solidFill>
                <a:latin typeface="Times New Roman" pitchFamily="18" charset="0"/>
                <a:cs typeface="Times New Roman" pitchFamily="18" charset="0"/>
              </a:rPr>
              <a:t>                  </a:t>
            </a:r>
            <a:r>
              <a:rPr lang="en-US" altLang="en-US" sz="2400" dirty="0" smtClean="0">
                <a:solidFill>
                  <a:srgbClr val="000000"/>
                </a:solidFill>
                <a:latin typeface="Times New Roman" pitchFamily="18" charset="0"/>
                <a:cs typeface="Times New Roman" pitchFamily="18" charset="0"/>
              </a:rPr>
              <a:t>Con </a:t>
            </a:r>
            <a:r>
              <a:rPr lang="en-US" altLang="en-US" sz="2400" dirty="0" err="1" smtClean="0">
                <a:solidFill>
                  <a:srgbClr val="000000"/>
                </a:solidFill>
                <a:latin typeface="Times New Roman" pitchFamily="18" charset="0"/>
                <a:cs typeface="Times New Roman" pitchFamily="18" charset="0"/>
              </a:rPr>
              <a:t>đi</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trăm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núi</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ngàn</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khe</a:t>
            </a:r>
            <a:endParaRPr lang="en-US" altLang="en-US" sz="2400" dirty="0">
              <a:solidFill>
                <a:srgbClr val="000000"/>
              </a:solidFill>
              <a:latin typeface="Times New Roman" pitchFamily="18" charset="0"/>
              <a:cs typeface="Times New Roman" pitchFamily="18" charset="0"/>
            </a:endParaRPr>
          </a:p>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Chưa</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bằng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muôn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nỗi</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tái</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tê</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lòng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p>
        </p:txBody>
      </p:sp>
      <p:sp>
        <p:nvSpPr>
          <p:cNvPr id="12" name="Rectangle 11"/>
          <p:cNvSpPr/>
          <p:nvPr/>
        </p:nvSpPr>
        <p:spPr>
          <a:xfrm>
            <a:off x="3308392" y="1228675"/>
            <a:ext cx="5964640" cy="830997"/>
          </a:xfrm>
          <a:prstGeom prst="rect">
            <a:avLst/>
          </a:prstGeom>
        </p:spPr>
        <p:txBody>
          <a:bodyPr wrap="square">
            <a:spAutoFit/>
          </a:bodyPr>
          <a:lstStyle/>
          <a:p>
            <a:r>
              <a:rPr lang="vi-VN" altLang="en-US" sz="2400" dirty="0" smtClean="0">
                <a:solidFill>
                  <a:srgbClr val="000000"/>
                </a:solidFill>
                <a:latin typeface="Times New Roman" pitchFamily="18" charset="0"/>
                <a:cs typeface="Times New Roman" pitchFamily="18" charset="0"/>
              </a:rPr>
              <a:t>           </a:t>
            </a:r>
            <a:r>
              <a:rPr lang="en-US" altLang="en-US" sz="2400" dirty="0" smtClean="0">
                <a:solidFill>
                  <a:srgbClr val="000000"/>
                </a:solidFill>
                <a:latin typeface="Times New Roman" pitchFamily="18" charset="0"/>
                <a:cs typeface="Times New Roman" pitchFamily="18" charset="0"/>
              </a:rPr>
              <a:t> Ai </a:t>
            </a:r>
            <a:r>
              <a:rPr lang="en-US" altLang="en-US" sz="2400" dirty="0" err="1" smtClean="0">
                <a:solidFill>
                  <a:srgbClr val="000000"/>
                </a:solidFill>
                <a:latin typeface="Times New Roman" pitchFamily="18" charset="0"/>
                <a:cs typeface="Times New Roman" pitchFamily="18" charset="0"/>
              </a:rPr>
              <a:t>về</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thăm</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mẹ</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quê</a:t>
            </a:r>
            <a:r>
              <a:rPr lang="en-US" altLang="en-US" sz="2400" dirty="0" smtClean="0">
                <a:solidFill>
                  <a:srgbClr val="000000"/>
                </a:solidFill>
                <a:latin typeface="Times New Roman" pitchFamily="18" charset="0"/>
                <a:cs typeface="Times New Roman" pitchFamily="18" charset="0"/>
              </a:rPr>
              <a:t> </a:t>
            </a:r>
            <a:r>
              <a:rPr lang="en-US" altLang="en-US" sz="2400" dirty="0">
                <a:solidFill>
                  <a:srgbClr val="000000"/>
                </a:solidFill>
                <a:latin typeface="Times New Roman" pitchFamily="18" charset="0"/>
                <a:cs typeface="Times New Roman" pitchFamily="18" charset="0"/>
              </a:rPr>
              <a:t>ta</a:t>
            </a:r>
          </a:p>
          <a:p>
            <a:pPr algn="ctr"/>
            <a:r>
              <a:rPr lang="en-US" altLang="en-US" sz="2400" dirty="0" err="1">
                <a:solidFill>
                  <a:srgbClr val="000000"/>
                </a:solidFill>
                <a:latin typeface="Times New Roman" pitchFamily="18" charset="0"/>
                <a:cs typeface="Times New Roman" pitchFamily="18" charset="0"/>
              </a:rPr>
              <a:t>Chiều</a:t>
            </a:r>
            <a:r>
              <a:rPr lang="en-US" altLang="en-US" sz="2400" dirty="0">
                <a:solidFill>
                  <a:srgbClr val="000000"/>
                </a:solidFill>
                <a:latin typeface="Times New Roman" pitchFamily="18" charset="0"/>
                <a:cs typeface="Times New Roman" pitchFamily="18" charset="0"/>
              </a:rPr>
              <a:t> nay </a:t>
            </a:r>
            <a:r>
              <a:rPr lang="en-US" altLang="en-US" sz="2400" dirty="0" err="1" smtClean="0">
                <a:solidFill>
                  <a:srgbClr val="000000"/>
                </a:solidFill>
                <a:latin typeface="Times New Roman" pitchFamily="18" charset="0"/>
                <a:cs typeface="Times New Roman" pitchFamily="18" charset="0"/>
              </a:rPr>
              <a:t>có</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đứa</a:t>
            </a:r>
            <a:r>
              <a:rPr lang="en-US" altLang="en-US" sz="2400" dirty="0">
                <a:solidFill>
                  <a:srgbClr val="000000"/>
                </a:solidFill>
                <a:latin typeface="Times New Roman" pitchFamily="18" charset="0"/>
                <a:cs typeface="Times New Roman" pitchFamily="18" charset="0"/>
              </a:rPr>
              <a:t> con </a:t>
            </a:r>
            <a:r>
              <a:rPr lang="en-US" altLang="en-US" sz="2400" dirty="0" err="1">
                <a:solidFill>
                  <a:srgbClr val="000000"/>
                </a:solidFill>
                <a:latin typeface="Times New Roman" pitchFamily="18" charset="0"/>
                <a:cs typeface="Times New Roman" pitchFamily="18" charset="0"/>
              </a:rPr>
              <a:t>xa</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nhớ</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thầm</a:t>
            </a:r>
            <a:r>
              <a:rPr lang="en-US" altLang="en-US" sz="2400" dirty="0">
                <a:solidFill>
                  <a:srgbClr val="000000"/>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4" name="Rectangle 13"/>
          <p:cNvSpPr/>
          <p:nvPr/>
        </p:nvSpPr>
        <p:spPr>
          <a:xfrm>
            <a:off x="3436090" y="2037509"/>
            <a:ext cx="5669814" cy="1569660"/>
          </a:xfrm>
          <a:prstGeom prst="rect">
            <a:avLst/>
          </a:prstGeom>
        </p:spPr>
        <p:txBody>
          <a:bodyPr wrap="square">
            <a:spAutoFit/>
          </a:bodyPr>
          <a:lstStyle/>
          <a:p>
            <a:pPr algn="ct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ơi</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có</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rét</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không</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bầm</a:t>
            </a:r>
            <a:r>
              <a:rPr lang="en-US" altLang="en-US" sz="2400" dirty="0">
                <a:solidFill>
                  <a:srgbClr val="000000"/>
                </a:solidFill>
                <a:latin typeface="Times New Roman" pitchFamily="18" charset="0"/>
                <a:cs typeface="Times New Roman" pitchFamily="18" charset="0"/>
              </a:rPr>
              <a:t>?</a:t>
            </a:r>
          </a:p>
          <a:p>
            <a:pPr algn="ctr"/>
            <a:r>
              <a:rPr lang="en-US" altLang="en-US" sz="2400" dirty="0" err="1">
                <a:solidFill>
                  <a:srgbClr val="000000"/>
                </a:solidFill>
                <a:latin typeface="Times New Roman" pitchFamily="18" charset="0"/>
                <a:cs typeface="Times New Roman" pitchFamily="18" charset="0"/>
              </a:rPr>
              <a:t>Heo</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heo</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gió</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núi</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lâm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thâm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mưa</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phùn</a:t>
            </a:r>
            <a:endParaRPr lang="en-US" altLang="en-US" sz="2400" dirty="0">
              <a:solidFill>
                <a:srgbClr val="000000"/>
              </a:solidFill>
              <a:latin typeface="Times New Roman" pitchFamily="18" charset="0"/>
              <a:cs typeface="Times New Roman" pitchFamily="18" charset="0"/>
            </a:endParaRPr>
          </a:p>
          <a:p>
            <a:pPr algn="ct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ra</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ruộng</a:t>
            </a:r>
            <a:r>
              <a:rPr lang="en-US" altLang="en-US" sz="2400" dirty="0" smtClean="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cấy</a:t>
            </a:r>
            <a:r>
              <a:rPr lang="en-US" altLang="en-US" sz="2400" dirty="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bầm</a:t>
            </a:r>
            <a:r>
              <a:rPr lang="en-US" altLang="en-US" sz="2400" dirty="0" smtClean="0">
                <a:solidFill>
                  <a:srgbClr val="000000"/>
                </a:solidFill>
                <a:latin typeface="Times New Roman" pitchFamily="18" charset="0"/>
                <a:cs typeface="Times New Roman" pitchFamily="18" charset="0"/>
              </a:rPr>
              <a:t> run</a:t>
            </a:r>
          </a:p>
          <a:p>
            <a:r>
              <a:rPr lang="vi-VN"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Chân</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lội</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dưới</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bùn</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tay</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cấy</a:t>
            </a:r>
            <a:r>
              <a:rPr lang="en-US" altLang="en-US" sz="2400" dirty="0" smtClean="0">
                <a:solidFill>
                  <a:srgbClr val="000000"/>
                </a:solidFill>
                <a:latin typeface="Times New Roman" pitchFamily="18" charset="0"/>
                <a:cs typeface="Times New Roman" pitchFamily="18" charset="0"/>
              </a:rPr>
              <a:t> </a:t>
            </a:r>
            <a:r>
              <a:rPr lang="en-US" altLang="en-US" sz="2400" dirty="0" err="1" smtClean="0">
                <a:solidFill>
                  <a:srgbClr val="000000"/>
                </a:solidFill>
                <a:latin typeface="Times New Roman" pitchFamily="18" charset="0"/>
                <a:cs typeface="Times New Roman" pitchFamily="18" charset="0"/>
              </a:rPr>
              <a:t>mạ</a:t>
            </a:r>
            <a:r>
              <a:rPr lang="en-US" altLang="en-US" sz="2400" dirty="0" smtClean="0">
                <a:solidFill>
                  <a:srgbClr val="000000"/>
                </a:solidFill>
                <a:latin typeface="Times New Roman" pitchFamily="18" charset="0"/>
                <a:cs typeface="Times New Roman" pitchFamily="18" charset="0"/>
              </a:rPr>
              <a:t> non</a:t>
            </a:r>
            <a:endParaRPr lang="en-US" sz="2400" dirty="0">
              <a:latin typeface="Times New Roman" pitchFamily="18" charset="0"/>
              <a:cs typeface="Times New Roman" pitchFamily="18" charset="0"/>
            </a:endParaRPr>
          </a:p>
        </p:txBody>
      </p:sp>
      <p:sp>
        <p:nvSpPr>
          <p:cNvPr id="16" name="TextBox 15"/>
          <p:cNvSpPr txBox="1"/>
          <p:nvPr/>
        </p:nvSpPr>
        <p:spPr>
          <a:xfrm>
            <a:off x="8934527" y="6456360"/>
            <a:ext cx="1001041" cy="338554"/>
          </a:xfrm>
          <a:prstGeom prst="rect">
            <a:avLst/>
          </a:prstGeom>
          <a:noFill/>
        </p:spPr>
        <p:txBody>
          <a:bodyPr wrap="square" rtlCol="0">
            <a:spAutoFit/>
          </a:bodyPr>
          <a:lstStyle/>
          <a:p>
            <a:r>
              <a:rPr lang="vi-VN" sz="1600" dirty="0" smtClean="0">
                <a:latin typeface="Times New Roman" pitchFamily="18" charset="0"/>
                <a:cs typeface="Times New Roman" pitchFamily="18" charset="0"/>
              </a:rPr>
              <a:t>TỐ HỮU</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540177043"/>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xit" presetSubtype="4" fill="hold" grpId="0" nodeType="clickEffect">
                                  <p:stCondLst>
                                    <p:cond delay="0"/>
                                  </p:stCondLst>
                                  <p:childTnLst>
                                    <p:animEffect transition="out" filter="wipe(down)">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10" grpId="0"/>
      <p:bldP spid="11" grpId="0"/>
      <p:bldP spid="12" grpId="0"/>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14" y="4289"/>
              <a:ext cx="781"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 y="4361"/>
              <a:ext cx="1134" cy="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430745" y="259136"/>
            <a:ext cx="11460163" cy="123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smtClean="0">
                <a:solidFill>
                  <a:srgbClr val="0000FF"/>
                </a:solidFill>
                <a:latin typeface="Times New Roman" panose="02020603050405020304" pitchFamily="18" charset="0"/>
              </a:rPr>
              <a:t>Chính </a:t>
            </a:r>
            <a:r>
              <a:rPr lang="en-US" altLang="en-US" sz="3600" dirty="0" err="1" smtClean="0">
                <a:solidFill>
                  <a:srgbClr val="0000FF"/>
                </a:solidFill>
                <a:latin typeface="Times New Roman" panose="02020603050405020304" pitchFamily="18" charset="0"/>
              </a:rPr>
              <a:t>tả</a:t>
            </a:r>
            <a:endParaRPr lang="en-US" altLang="en-US" sz="3600" dirty="0" smtClean="0">
              <a:solidFill>
                <a:srgbClr val="0000FF"/>
              </a:solidFill>
              <a:latin typeface="Times New Roman" panose="02020603050405020304" pitchFamily="18" charset="0"/>
            </a:endParaRPr>
          </a:p>
          <a:p>
            <a:pPr algn="ctr">
              <a:spcBef>
                <a:spcPct val="0"/>
              </a:spcBef>
              <a:buFontTx/>
              <a:buNone/>
            </a:pPr>
            <a:r>
              <a:rPr lang="en-US" altLang="en-US" sz="3600" b="1" dirty="0" err="1" smtClean="0">
                <a:solidFill>
                  <a:srgbClr val="FF0000"/>
                </a:solidFill>
                <a:latin typeface="Times New Roman" panose="02020603050405020304" pitchFamily="18" charset="0"/>
              </a:rPr>
              <a:t>Bầm</a:t>
            </a:r>
            <a:r>
              <a:rPr lang="en-US" altLang="en-US" sz="3600" b="1" dirty="0" smtClean="0">
                <a:solidFill>
                  <a:srgbClr val="FF0000"/>
                </a:solidFill>
                <a:latin typeface="Times New Roman" panose="02020603050405020304" pitchFamily="18" charset="0"/>
              </a:rPr>
              <a:t> </a:t>
            </a:r>
            <a:r>
              <a:rPr lang="en-US" altLang="en-US" sz="3600" b="1" dirty="0" err="1" smtClean="0">
                <a:solidFill>
                  <a:srgbClr val="FF0000"/>
                </a:solidFill>
                <a:latin typeface="Times New Roman" panose="02020603050405020304" pitchFamily="18" charset="0"/>
              </a:rPr>
              <a:t>ơi</a:t>
            </a:r>
            <a:endParaRPr lang="en-US" altLang="en-US" sz="3600" b="1" dirty="0">
              <a:solidFill>
                <a:srgbClr val="FF0000"/>
              </a:solidFill>
              <a:latin typeface="Times New Roman" panose="02020603050405020304" pitchFamily="18" charset="0"/>
            </a:endParaRPr>
          </a:p>
        </p:txBody>
      </p:sp>
      <p:sp>
        <p:nvSpPr>
          <p:cNvPr id="11" name="Rectangle 13"/>
          <p:cNvSpPr>
            <a:spLocks noChangeArrowheads="1"/>
          </p:cNvSpPr>
          <p:nvPr/>
        </p:nvSpPr>
        <p:spPr bwMode="auto">
          <a:xfrm>
            <a:off x="859812" y="1361362"/>
            <a:ext cx="10508776"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2800" dirty="0" smtClean="0"/>
              <a:t>2</a:t>
            </a:r>
            <a:r>
              <a:rPr lang="en-US" altLang="en-US" sz="2800" dirty="0"/>
              <a:t>. </a:t>
            </a:r>
            <a:r>
              <a:rPr lang="en-US" altLang="en-US" sz="2800" dirty="0" err="1"/>
              <a:t>Phân</a:t>
            </a:r>
            <a:r>
              <a:rPr lang="en-US" altLang="en-US" sz="2800" dirty="0"/>
              <a:t> </a:t>
            </a:r>
            <a:r>
              <a:rPr lang="en-US" altLang="en-US" sz="2800" dirty="0" err="1"/>
              <a:t>tích</a:t>
            </a:r>
            <a:r>
              <a:rPr lang="en-US" altLang="en-US" sz="2800" dirty="0"/>
              <a:t> </a:t>
            </a:r>
            <a:r>
              <a:rPr lang="en-US" altLang="en-US" sz="2800" dirty="0" err="1"/>
              <a:t>tên</a:t>
            </a:r>
            <a:r>
              <a:rPr lang="en-US" altLang="en-US" sz="2800" dirty="0"/>
              <a:t> </a:t>
            </a:r>
            <a:r>
              <a:rPr lang="en-US" altLang="en-US" sz="2800" dirty="0" err="1"/>
              <a:t>mỗi</a:t>
            </a:r>
            <a:r>
              <a:rPr lang="en-US" altLang="en-US" sz="2800" dirty="0"/>
              <a:t> </a:t>
            </a:r>
            <a:r>
              <a:rPr lang="en-US" altLang="en-US" sz="2800" dirty="0" err="1"/>
              <a:t>cơ</a:t>
            </a:r>
            <a:r>
              <a:rPr lang="en-US" altLang="en-US" sz="2800" dirty="0"/>
              <a:t> </a:t>
            </a:r>
            <a:r>
              <a:rPr lang="en-US" altLang="en-US" sz="2800" dirty="0" err="1"/>
              <a:t>quan</a:t>
            </a:r>
            <a:r>
              <a:rPr lang="en-US" altLang="en-US" sz="2800" dirty="0"/>
              <a:t>, </a:t>
            </a:r>
            <a:r>
              <a:rPr lang="en-US" altLang="en-US" sz="2800" dirty="0" err="1"/>
              <a:t>đơn</a:t>
            </a:r>
            <a:r>
              <a:rPr lang="en-US" altLang="en-US" sz="2800" dirty="0"/>
              <a:t> </a:t>
            </a:r>
            <a:r>
              <a:rPr lang="en-US" altLang="en-US" sz="2800" dirty="0" err="1"/>
              <a:t>vị</a:t>
            </a:r>
            <a:r>
              <a:rPr lang="en-US" altLang="en-US" sz="2800" dirty="0"/>
              <a:t> </a:t>
            </a:r>
            <a:r>
              <a:rPr lang="en-US" altLang="en-US" sz="2800" dirty="0" err="1"/>
              <a:t>dưới</a:t>
            </a:r>
            <a:r>
              <a:rPr lang="en-US" altLang="en-US" sz="2800" dirty="0"/>
              <a:t> </a:t>
            </a:r>
            <a:r>
              <a:rPr lang="en-US" altLang="en-US" sz="2800" dirty="0" err="1"/>
              <a:t>đây</a:t>
            </a:r>
            <a:r>
              <a:rPr lang="en-US" altLang="en-US" sz="2800" dirty="0"/>
              <a:t> </a:t>
            </a:r>
            <a:r>
              <a:rPr lang="en-US" altLang="en-US" sz="2800" dirty="0" err="1"/>
              <a:t>thành</a:t>
            </a:r>
            <a:r>
              <a:rPr lang="en-US" altLang="en-US" sz="2800" dirty="0"/>
              <a:t> </a:t>
            </a:r>
            <a:r>
              <a:rPr lang="en-US" altLang="en-US" sz="2800" dirty="0" err="1"/>
              <a:t>các</a:t>
            </a:r>
            <a:r>
              <a:rPr lang="en-US" altLang="en-US" sz="2800" dirty="0"/>
              <a:t> </a:t>
            </a:r>
            <a:r>
              <a:rPr lang="en-US" altLang="en-US" sz="2800" dirty="0" err="1" smtClean="0"/>
              <a:t>bộ</a:t>
            </a:r>
            <a:r>
              <a:rPr lang="en-US" altLang="en-US" sz="2800" dirty="0" smtClean="0"/>
              <a:t> </a:t>
            </a:r>
            <a:r>
              <a:rPr lang="en-US" altLang="en-US" sz="2800" dirty="0" err="1"/>
              <a:t>phận</a:t>
            </a:r>
            <a:r>
              <a:rPr lang="en-US" altLang="en-US" sz="2800" dirty="0"/>
              <a:t> </a:t>
            </a:r>
            <a:r>
              <a:rPr lang="en-US" altLang="en-US" sz="2800" dirty="0" err="1"/>
              <a:t>cấu</a:t>
            </a:r>
            <a:r>
              <a:rPr lang="en-US" altLang="en-US" sz="2800" dirty="0"/>
              <a:t> </a:t>
            </a:r>
            <a:r>
              <a:rPr lang="en-US" altLang="en-US" sz="2800" dirty="0" err="1"/>
              <a:t>tạo</a:t>
            </a:r>
            <a:r>
              <a:rPr lang="en-US" altLang="en-US" sz="2800" dirty="0"/>
              <a:t> </a:t>
            </a:r>
            <a:r>
              <a:rPr lang="en-US" altLang="en-US" sz="2800" dirty="0" err="1"/>
              <a:t>ứng</a:t>
            </a:r>
            <a:r>
              <a:rPr lang="en-US" altLang="en-US" sz="2800" dirty="0"/>
              <a:t> </a:t>
            </a:r>
            <a:r>
              <a:rPr lang="en-US" altLang="en-US" sz="2800" dirty="0" err="1"/>
              <a:t>với</a:t>
            </a:r>
            <a:r>
              <a:rPr lang="en-US" altLang="en-US" sz="2800" dirty="0"/>
              <a:t> </a:t>
            </a:r>
            <a:r>
              <a:rPr lang="en-US" altLang="en-US" sz="2800" dirty="0" err="1"/>
              <a:t>các</a:t>
            </a:r>
            <a:r>
              <a:rPr lang="en-US" altLang="en-US" sz="2800" dirty="0"/>
              <a:t> ô </a:t>
            </a:r>
            <a:r>
              <a:rPr lang="en-US" altLang="en-US" sz="2800" dirty="0" err="1"/>
              <a:t>trong</a:t>
            </a:r>
            <a:r>
              <a:rPr lang="en-US" altLang="en-US" sz="2800" dirty="0"/>
              <a:t> </a:t>
            </a:r>
            <a:r>
              <a:rPr lang="en-US" altLang="en-US" sz="2800" dirty="0" err="1"/>
              <a:t>bảng</a:t>
            </a:r>
            <a:r>
              <a:rPr lang="en-US" altLang="en-US" sz="2800" dirty="0"/>
              <a:t> ?</a:t>
            </a:r>
          </a:p>
        </p:txBody>
      </p:sp>
      <p:graphicFrame>
        <p:nvGraphicFramePr>
          <p:cNvPr id="22" name="Group 156"/>
          <p:cNvGraphicFramePr>
            <a:graphicFrameLocks noGrp="1"/>
          </p:cNvGraphicFramePr>
          <p:nvPr>
            <p:extLst>
              <p:ext uri="{D42A27DB-BD31-4B8C-83A1-F6EECF244321}">
                <p14:modId xmlns:p14="http://schemas.microsoft.com/office/powerpoint/2010/main" val="2362194495"/>
              </p:ext>
            </p:extLst>
          </p:nvPr>
        </p:nvGraphicFramePr>
        <p:xfrm>
          <a:off x="859810" y="2158709"/>
          <a:ext cx="10563366" cy="3535680"/>
        </p:xfrm>
        <a:graphic>
          <a:graphicData uri="http://schemas.openxmlformats.org/drawingml/2006/table">
            <a:tbl>
              <a:tblPr/>
              <a:tblGrid>
                <a:gridCol w="3480178">
                  <a:extLst>
                    <a:ext uri="{9D8B030D-6E8A-4147-A177-3AD203B41FA5}">
                      <a16:colId xmlns="" xmlns:a16="http://schemas.microsoft.com/office/drawing/2014/main" val="2369104600"/>
                    </a:ext>
                  </a:extLst>
                </a:gridCol>
                <a:gridCol w="2096192">
                  <a:extLst>
                    <a:ext uri="{9D8B030D-6E8A-4147-A177-3AD203B41FA5}">
                      <a16:colId xmlns="" xmlns:a16="http://schemas.microsoft.com/office/drawing/2014/main" val="1811084285"/>
                    </a:ext>
                  </a:extLst>
                </a:gridCol>
                <a:gridCol w="2538835">
                  <a:extLst>
                    <a:ext uri="{9D8B030D-6E8A-4147-A177-3AD203B41FA5}">
                      <a16:colId xmlns="" xmlns:a16="http://schemas.microsoft.com/office/drawing/2014/main" val="4273918731"/>
                    </a:ext>
                  </a:extLst>
                </a:gridCol>
                <a:gridCol w="2448161">
                  <a:extLst>
                    <a:ext uri="{9D8B030D-6E8A-4147-A177-3AD203B41FA5}">
                      <a16:colId xmlns="" xmlns:a16="http://schemas.microsoft.com/office/drawing/2014/main" val="2199268385"/>
                    </a:ext>
                  </a:extLst>
                </a:gridCol>
              </a:tblGrid>
              <a:tr h="879689">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Tên</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cơ</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quan</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đơn</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vị</a:t>
                      </a: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Bộ</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phận</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thứ</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nhất</a:t>
                      </a: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Bộ phận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thứ hai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Bộ phận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thứ ba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00313732"/>
                  </a:ext>
                </a:extLst>
              </a:tr>
              <a:tr h="879689">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Tiểu</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Bế</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Văn</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Đàn</a:t>
                      </a: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62805268"/>
                  </a:ext>
                </a:extLst>
              </a:tr>
              <a:tr h="879689">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 Trường Trung học cơ sở Đoàn Kết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242558532"/>
                  </a:ext>
                </a:extLst>
              </a:tr>
              <a:tr h="879689">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ti</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Dầu</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khí</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Biển</a:t>
                      </a:r>
                      <a:r>
                        <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Đông</a:t>
                      </a: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4042683627"/>
                  </a:ext>
                </a:extLst>
              </a:tr>
            </a:tbl>
          </a:graphicData>
        </a:graphic>
      </p:graphicFrame>
      <p:sp>
        <p:nvSpPr>
          <p:cNvPr id="13" name="Rectangle 147"/>
          <p:cNvSpPr>
            <a:spLocks noChangeArrowheads="1"/>
          </p:cNvSpPr>
          <p:nvPr/>
        </p:nvSpPr>
        <p:spPr bwMode="auto">
          <a:xfrm>
            <a:off x="4766480" y="3189022"/>
            <a:ext cx="13716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2600" b="1" dirty="0" err="1">
                <a:solidFill>
                  <a:srgbClr val="0000FF"/>
                </a:solidFill>
              </a:rPr>
              <a:t>Trường</a:t>
            </a:r>
            <a:endParaRPr lang="en-US" altLang="en-US" sz="2600" b="1" dirty="0">
              <a:solidFill>
                <a:srgbClr val="0000FF"/>
              </a:solidFill>
            </a:endParaRPr>
          </a:p>
        </p:txBody>
      </p:sp>
      <p:sp>
        <p:nvSpPr>
          <p:cNvPr id="14" name="Rectangle 148"/>
          <p:cNvSpPr>
            <a:spLocks noChangeArrowheads="1"/>
          </p:cNvSpPr>
          <p:nvPr/>
        </p:nvSpPr>
        <p:spPr bwMode="auto">
          <a:xfrm>
            <a:off x="4684594" y="4135457"/>
            <a:ext cx="13716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2600" b="1" dirty="0" err="1">
                <a:solidFill>
                  <a:srgbClr val="0000FF"/>
                </a:solidFill>
              </a:rPr>
              <a:t>Trường</a:t>
            </a:r>
            <a:endParaRPr lang="en-US" altLang="en-US" sz="2600" b="1" dirty="0">
              <a:solidFill>
                <a:srgbClr val="0000FF"/>
              </a:solidFill>
            </a:endParaRPr>
          </a:p>
        </p:txBody>
      </p:sp>
      <p:sp>
        <p:nvSpPr>
          <p:cNvPr id="15" name="Rectangle 149"/>
          <p:cNvSpPr>
            <a:spLocks noChangeArrowheads="1"/>
          </p:cNvSpPr>
          <p:nvPr/>
        </p:nvSpPr>
        <p:spPr bwMode="auto">
          <a:xfrm>
            <a:off x="4739184" y="5024456"/>
            <a:ext cx="13716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pPr algn="l"/>
            <a:r>
              <a:rPr lang="en-US" altLang="en-US" sz="2600" b="1" dirty="0" err="1">
                <a:solidFill>
                  <a:srgbClr val="0000FF"/>
                </a:solidFill>
              </a:rPr>
              <a:t>Trường</a:t>
            </a:r>
            <a:endParaRPr lang="en-US" altLang="en-US" sz="2600" b="1" dirty="0">
              <a:solidFill>
                <a:srgbClr val="0000FF"/>
              </a:solidFill>
            </a:endParaRPr>
          </a:p>
        </p:txBody>
      </p:sp>
      <p:sp>
        <p:nvSpPr>
          <p:cNvPr id="16" name="Rectangle 150"/>
          <p:cNvSpPr>
            <a:spLocks noChangeArrowheads="1"/>
          </p:cNvSpPr>
          <p:nvPr/>
        </p:nvSpPr>
        <p:spPr bwMode="auto">
          <a:xfrm>
            <a:off x="6691952" y="3205512"/>
            <a:ext cx="194708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en-US" altLang="en-US" sz="2600" b="1" dirty="0" err="1">
                <a:solidFill>
                  <a:srgbClr val="0000FF"/>
                </a:solidFill>
              </a:rPr>
              <a:t>Tiểu</a:t>
            </a:r>
            <a:r>
              <a:rPr lang="en-US" altLang="en-US" sz="2600" b="1" dirty="0">
                <a:solidFill>
                  <a:srgbClr val="0000FF"/>
                </a:solidFill>
              </a:rPr>
              <a:t> </a:t>
            </a:r>
            <a:r>
              <a:rPr lang="en-US" altLang="en-US" sz="2600" b="1" dirty="0" err="1">
                <a:solidFill>
                  <a:srgbClr val="0000FF"/>
                </a:solidFill>
              </a:rPr>
              <a:t>học</a:t>
            </a:r>
            <a:endParaRPr lang="en-US" altLang="en-US" sz="2600" b="1" dirty="0">
              <a:solidFill>
                <a:srgbClr val="0000FF"/>
              </a:solidFill>
            </a:endParaRPr>
          </a:p>
        </p:txBody>
      </p:sp>
      <p:sp>
        <p:nvSpPr>
          <p:cNvPr id="17" name="Rectangle 151"/>
          <p:cNvSpPr>
            <a:spLocks noChangeArrowheads="1"/>
          </p:cNvSpPr>
          <p:nvPr/>
        </p:nvSpPr>
        <p:spPr bwMode="auto">
          <a:xfrm>
            <a:off x="6514531" y="4011678"/>
            <a:ext cx="2209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en-US" altLang="en-US" sz="2600" b="1" dirty="0" err="1">
                <a:solidFill>
                  <a:srgbClr val="0000FF"/>
                </a:solidFill>
              </a:rPr>
              <a:t>Trung</a:t>
            </a:r>
            <a:r>
              <a:rPr lang="en-US" altLang="en-US" sz="2600" b="1" dirty="0">
                <a:solidFill>
                  <a:srgbClr val="0000FF"/>
                </a:solidFill>
              </a:rPr>
              <a:t> </a:t>
            </a:r>
            <a:r>
              <a:rPr lang="en-US" altLang="en-US" sz="2600" b="1" dirty="0" err="1">
                <a:solidFill>
                  <a:srgbClr val="0000FF"/>
                </a:solidFill>
              </a:rPr>
              <a:t>học</a:t>
            </a:r>
            <a:r>
              <a:rPr lang="en-US" altLang="en-US" sz="2600" b="1" dirty="0">
                <a:solidFill>
                  <a:srgbClr val="0000FF"/>
                </a:solidFill>
              </a:rPr>
              <a:t> </a:t>
            </a:r>
            <a:br>
              <a:rPr lang="en-US" altLang="en-US" sz="2600" b="1" dirty="0">
                <a:solidFill>
                  <a:srgbClr val="0000FF"/>
                </a:solidFill>
              </a:rPr>
            </a:br>
            <a:r>
              <a:rPr lang="en-US" altLang="en-US" sz="2600" b="1" dirty="0" err="1">
                <a:solidFill>
                  <a:srgbClr val="0000FF"/>
                </a:solidFill>
              </a:rPr>
              <a:t>cơ</a:t>
            </a:r>
            <a:r>
              <a:rPr lang="en-US" altLang="en-US" sz="2600" b="1" dirty="0">
                <a:solidFill>
                  <a:srgbClr val="0000FF"/>
                </a:solidFill>
              </a:rPr>
              <a:t> </a:t>
            </a:r>
            <a:r>
              <a:rPr lang="en-US" altLang="en-US" sz="2600" b="1" dirty="0" err="1">
                <a:solidFill>
                  <a:srgbClr val="0000FF"/>
                </a:solidFill>
              </a:rPr>
              <a:t>sở</a:t>
            </a:r>
            <a:endParaRPr lang="en-US" altLang="en-US" sz="2600" b="1" dirty="0">
              <a:solidFill>
                <a:srgbClr val="0000FF"/>
              </a:solidFill>
            </a:endParaRPr>
          </a:p>
        </p:txBody>
      </p:sp>
      <p:sp>
        <p:nvSpPr>
          <p:cNvPr id="18" name="Rectangle 152"/>
          <p:cNvSpPr>
            <a:spLocks noChangeArrowheads="1"/>
          </p:cNvSpPr>
          <p:nvPr/>
        </p:nvSpPr>
        <p:spPr bwMode="auto">
          <a:xfrm>
            <a:off x="6555475" y="5064452"/>
            <a:ext cx="2209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en-US" altLang="en-US" sz="2600" b="1" dirty="0" err="1">
                <a:solidFill>
                  <a:srgbClr val="0000FF"/>
                </a:solidFill>
              </a:rPr>
              <a:t>Dầu</a:t>
            </a:r>
            <a:r>
              <a:rPr lang="en-US" altLang="en-US" sz="2600" b="1" dirty="0">
                <a:solidFill>
                  <a:srgbClr val="0000FF"/>
                </a:solidFill>
              </a:rPr>
              <a:t> </a:t>
            </a:r>
            <a:r>
              <a:rPr lang="en-US" altLang="en-US" sz="2600" b="1" dirty="0" err="1">
                <a:solidFill>
                  <a:srgbClr val="0000FF"/>
                </a:solidFill>
              </a:rPr>
              <a:t>khí</a:t>
            </a:r>
            <a:endParaRPr lang="en-US" altLang="en-US" sz="2600" b="1" dirty="0">
              <a:solidFill>
                <a:srgbClr val="0000FF"/>
              </a:solidFill>
            </a:endParaRPr>
          </a:p>
        </p:txBody>
      </p:sp>
      <p:sp>
        <p:nvSpPr>
          <p:cNvPr id="19" name="Rectangle 153"/>
          <p:cNvSpPr>
            <a:spLocks noChangeArrowheads="1"/>
          </p:cNvSpPr>
          <p:nvPr/>
        </p:nvSpPr>
        <p:spPr bwMode="auto">
          <a:xfrm>
            <a:off x="9090546" y="3220109"/>
            <a:ext cx="2209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en-US" altLang="en-US" sz="2600" b="1" dirty="0" err="1">
                <a:solidFill>
                  <a:srgbClr val="0000FF"/>
                </a:solidFill>
              </a:rPr>
              <a:t>Bế</a:t>
            </a:r>
            <a:r>
              <a:rPr lang="en-US" altLang="en-US" sz="2600" b="1" dirty="0">
                <a:solidFill>
                  <a:srgbClr val="0000FF"/>
                </a:solidFill>
              </a:rPr>
              <a:t> </a:t>
            </a:r>
            <a:r>
              <a:rPr lang="en-US" altLang="en-US" sz="2600" b="1" dirty="0" err="1">
                <a:solidFill>
                  <a:srgbClr val="0000FF"/>
                </a:solidFill>
              </a:rPr>
              <a:t>Văn</a:t>
            </a:r>
            <a:r>
              <a:rPr lang="en-US" altLang="en-US" sz="2600" b="1" dirty="0">
                <a:solidFill>
                  <a:srgbClr val="0000FF"/>
                </a:solidFill>
              </a:rPr>
              <a:t> </a:t>
            </a:r>
            <a:r>
              <a:rPr lang="en-US" altLang="en-US" sz="2600" b="1" dirty="0" err="1">
                <a:solidFill>
                  <a:srgbClr val="0000FF"/>
                </a:solidFill>
              </a:rPr>
              <a:t>Đàn</a:t>
            </a:r>
            <a:endParaRPr lang="en-US" altLang="en-US" sz="2600" b="1" dirty="0">
              <a:solidFill>
                <a:srgbClr val="0000FF"/>
              </a:solidFill>
            </a:endParaRPr>
          </a:p>
        </p:txBody>
      </p:sp>
      <p:sp>
        <p:nvSpPr>
          <p:cNvPr id="20" name="Rectangle 154"/>
          <p:cNvSpPr>
            <a:spLocks noChangeArrowheads="1"/>
          </p:cNvSpPr>
          <p:nvPr/>
        </p:nvSpPr>
        <p:spPr bwMode="auto">
          <a:xfrm>
            <a:off x="8953121" y="4138300"/>
            <a:ext cx="2209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en-US" altLang="en-US" sz="2600" b="1" dirty="0" err="1">
                <a:solidFill>
                  <a:srgbClr val="0000FF"/>
                </a:solidFill>
              </a:rPr>
              <a:t>Đoàn</a:t>
            </a:r>
            <a:r>
              <a:rPr lang="en-US" altLang="en-US" sz="2600" b="1" dirty="0">
                <a:solidFill>
                  <a:srgbClr val="0000FF"/>
                </a:solidFill>
              </a:rPr>
              <a:t> </a:t>
            </a:r>
            <a:r>
              <a:rPr lang="en-US" altLang="en-US" sz="2600" b="1" dirty="0" err="1">
                <a:solidFill>
                  <a:srgbClr val="0000FF"/>
                </a:solidFill>
              </a:rPr>
              <a:t>Kết</a:t>
            </a:r>
            <a:endParaRPr lang="en-US" altLang="en-US" sz="2600" b="1" dirty="0">
              <a:solidFill>
                <a:srgbClr val="0000FF"/>
              </a:solidFill>
            </a:endParaRPr>
          </a:p>
        </p:txBody>
      </p:sp>
      <p:sp>
        <p:nvSpPr>
          <p:cNvPr id="21" name="Rectangle 155"/>
          <p:cNvSpPr>
            <a:spLocks noChangeArrowheads="1"/>
          </p:cNvSpPr>
          <p:nvPr/>
        </p:nvSpPr>
        <p:spPr bwMode="auto">
          <a:xfrm>
            <a:off x="9076898" y="5068241"/>
            <a:ext cx="2209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en-US" altLang="en-US" sz="2600" b="1" dirty="0" err="1">
                <a:solidFill>
                  <a:srgbClr val="0000FF"/>
                </a:solidFill>
              </a:rPr>
              <a:t>Biển</a:t>
            </a:r>
            <a:r>
              <a:rPr lang="en-US" altLang="en-US" sz="2600" b="1" dirty="0">
                <a:solidFill>
                  <a:srgbClr val="0000FF"/>
                </a:solidFill>
              </a:rPr>
              <a:t> </a:t>
            </a:r>
            <a:r>
              <a:rPr lang="en-US" altLang="en-US" sz="2600" b="1" dirty="0" err="1">
                <a:solidFill>
                  <a:srgbClr val="0000FF"/>
                </a:solidFill>
              </a:rPr>
              <a:t>Đông</a:t>
            </a:r>
            <a:endParaRPr lang="en-US" altLang="en-US" sz="2600" b="1" dirty="0">
              <a:solidFill>
                <a:srgbClr val="0000FF"/>
              </a:solidFill>
            </a:endParaRPr>
          </a:p>
        </p:txBody>
      </p:sp>
    </p:spTree>
    <p:extLst>
      <p:ext uri="{BB962C8B-B14F-4D97-AF65-F5344CB8AC3E}">
        <p14:creationId xmlns:p14="http://schemas.microsoft.com/office/powerpoint/2010/main" val="732118331"/>
      </p:ext>
    </p:extLst>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dissolve">
                                      <p:cBhvr>
                                        <p:cTn id="13" dur="500"/>
                                        <p:tgtEl>
                                          <p:spTgt spid="19"/>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dissolve">
                                      <p:cBhvr>
                                        <p:cTn id="18" dur="500"/>
                                        <p:tgtEl>
                                          <p:spTgt spid="14"/>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dissolve">
                                      <p:cBhvr>
                                        <p:cTn id="21" dur="500"/>
                                        <p:tgtEl>
                                          <p:spTgt spid="17"/>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dissolve">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dissolve">
                                      <p:cBhvr>
                                        <p:cTn id="29" dur="500"/>
                                        <p:tgtEl>
                                          <p:spTgt spid="15"/>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dissolve">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71&quot;/&gt;&lt;/object&gt;&lt;object type=&quot;3&quot; unique_id=&quot;10006&quot;&gt;&lt;property id=&quot;20148&quot; value=&quot;5&quot;/&gt;&lt;property id=&quot;20300&quot; value=&quot;Slide 3&quot;/&gt;&lt;property id=&quot;20307&quot; value=&quot;279&quot;/&gt;&lt;/object&gt;&lt;object type=&quot;3&quot; unique_id=&quot;10007&quot;&gt;&lt;property id=&quot;20148&quot; value=&quot;5&quot;/&gt;&lt;property id=&quot;20300&quot; value=&quot;Slide 4&quot;/&gt;&lt;property id=&quot;20307&quot; value=&quot;265&quot;/&gt;&lt;/object&gt;&lt;object type=&quot;3&quot; unique_id=&quot;10008&quot;&gt;&lt;property id=&quot;20148&quot; value=&quot;5&quot;/&gt;&lt;property id=&quot;20300&quot; value=&quot;Slide 5&quot;/&gt;&lt;property id=&quot;20307&quot; value=&quot;273&quot;/&gt;&lt;/object&gt;&lt;object type=&quot;3&quot; unique_id=&quot;10009&quot;&gt;&lt;property id=&quot;20148&quot; value=&quot;5&quot;/&gt;&lt;property id=&quot;20300&quot; value=&quot;Slide 6&quot;/&gt;&lt;property id=&quot;20307&quot; value=&quot;285&quot;/&gt;&lt;/object&gt;&lt;object type=&quot;3&quot; unique_id=&quot;10010&quot;&gt;&lt;property id=&quot;20148&quot; value=&quot;5&quot;/&gt;&lt;property id=&quot;20300&quot; value=&quot;Slide 7&quot;/&gt;&lt;property id=&quot;20307&quot; value=&quot;283&quot;/&gt;&lt;/object&gt;&lt;object type=&quot;3&quot; unique_id=&quot;10011&quot;&gt;&lt;property id=&quot;20148&quot; value=&quot;5&quot;/&gt;&lt;property id=&quot;20300&quot; value=&quot;Slide 8&quot;/&gt;&lt;property id=&quot;20307&quot; value=&quot;275&quot;/&gt;&lt;/object&gt;&lt;object type=&quot;3&quot; unique_id=&quot;10012&quot;&gt;&lt;property id=&quot;20148&quot; value=&quot;5&quot;/&gt;&lt;property id=&quot;20300&quot; value=&quot;Slide 9&quot;/&gt;&lt;property id=&quot;20307&quot; value=&quot;276&quot;/&gt;&lt;/object&gt;&lt;object type=&quot;3&quot; unique_id=&quot;10013&quot;&gt;&lt;property id=&quot;20148&quot; value=&quot;5&quot;/&gt;&lt;property id=&quot;20300&quot; value=&quot;Slide 10&quot;/&gt;&lt;property id=&quot;20307&quot; value=&quot;286&quot;/&gt;&lt;/object&gt;&lt;object type=&quot;3&quot; unique_id=&quot;10014&quot;&gt;&lt;property id=&quot;20148&quot; value=&quot;5&quot;/&gt;&lt;property id=&quot;20300&quot; value=&quot;Slide 11&quot;/&gt;&lt;property id=&quot;20307&quot; value=&quot;280&quot;/&gt;&lt;/object&gt;&lt;object type=&quot;3&quot; unique_id=&quot;10015&quot;&gt;&lt;property id=&quot;20148&quot; value=&quot;5&quot;/&gt;&lt;property id=&quot;20300&quot; value=&quot;Slide 12&quot;/&gt;&lt;property id=&quot;20307&quot; value=&quot;26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2200</TotalTime>
  <Words>604</Words>
  <Application>Microsoft Office PowerPoint</Application>
  <PresentationFormat>Custom</PresentationFormat>
  <Paragraphs>119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cp:lastModifiedBy>
  <cp:revision>214</cp:revision>
  <dcterms:created xsi:type="dcterms:W3CDTF">2017-11-24T09:12:01Z</dcterms:created>
  <dcterms:modified xsi:type="dcterms:W3CDTF">2020-06-12T00:31:13Z</dcterms:modified>
</cp:coreProperties>
</file>