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3" r:id="rId18"/>
    <p:sldId id="274" r:id="rId19"/>
    <p:sldId id="284" r:id="rId20"/>
    <p:sldId id="276" r:id="rId21"/>
    <p:sldId id="277" r:id="rId22"/>
    <p:sldId id="278" r:id="rId23"/>
    <p:sldId id="279" r:id="rId24"/>
    <p:sldId id="286" r:id="rId25"/>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618D1-6D80-462F-9258-153A1C75F9D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FA92DDF-B047-4EB7-9FD9-7086E49F1FB0}">
      <dgm:prSet phldrT="[Text]"/>
      <dgm:spPr>
        <a:solidFill>
          <a:srgbClr val="BD0981"/>
        </a:solidFill>
      </dgm:spPr>
      <dgm:t>
        <a:bodyPr/>
        <a:lstStyle/>
        <a:p>
          <a:r>
            <a:rPr lang="en-US" u="none" dirty="0" smtClean="0">
              <a:latin typeface="Times New Roman" pitchFamily="18" charset="0"/>
              <a:cs typeface="Times New Roman" pitchFamily="18" charset="0"/>
            </a:rPr>
            <a:t> </a:t>
          </a:r>
          <a:r>
            <a:rPr lang="en-US" u="none" dirty="0" smtClean="0">
              <a:latin typeface="Times New Roman" pitchFamily="18" charset="0"/>
              <a:cs typeface="Times New Roman" pitchFamily="18" charset="0"/>
              <a:hlinkClick xmlns:r="http://schemas.openxmlformats.org/officeDocument/2006/relationships" r:id="rId1" action="ppaction://hlinksldjump"/>
            </a:rPr>
            <a:t>2</a:t>
          </a:r>
          <a:endParaRPr lang="en-US" u="none" dirty="0">
            <a:latin typeface="Times New Roman" pitchFamily="18" charset="0"/>
            <a:cs typeface="Times New Roman" pitchFamily="18" charset="0"/>
          </a:endParaRPr>
        </a:p>
      </dgm:t>
    </dgm:pt>
    <dgm:pt modelId="{B20CF00B-10C4-42B1-8A10-20FD33847EF7}" type="parTrans" cxnId="{529614F2-F358-4655-A3F9-FC186086572F}">
      <dgm:prSet/>
      <dgm:spPr/>
      <dgm:t>
        <a:bodyPr/>
        <a:lstStyle/>
        <a:p>
          <a:endParaRPr lang="en-US"/>
        </a:p>
      </dgm:t>
    </dgm:pt>
    <dgm:pt modelId="{60F2B3A5-0B3E-4E5C-9619-46C4D5863C81}" type="sibTrans" cxnId="{529614F2-F358-4655-A3F9-FC186086572F}">
      <dgm:prSet/>
      <dgm:spPr/>
      <dgm:t>
        <a:bodyPr/>
        <a:lstStyle/>
        <a:p>
          <a:endParaRPr lang="en-US"/>
        </a:p>
      </dgm:t>
    </dgm:pt>
    <dgm:pt modelId="{4A76D6B5-4C21-4C05-B559-908CB46279CD}">
      <dgm:prSet phldrT="[Text]"/>
      <dgm:spPr>
        <a:solidFill>
          <a:srgbClr val="0000FF"/>
        </a:solidFill>
      </dgm:spPr>
      <dgm:t>
        <a:bodyPr/>
        <a:lstStyle/>
        <a:p>
          <a:r>
            <a:rPr lang="en-US" u="none" dirty="0" smtClean="0">
              <a:latin typeface="Times New Roman" pitchFamily="18" charset="0"/>
              <a:cs typeface="Times New Roman" pitchFamily="18" charset="0"/>
              <a:hlinkClick xmlns:r="http://schemas.openxmlformats.org/officeDocument/2006/relationships" r:id="rId2" action="ppaction://hlinksldjump"/>
            </a:rPr>
            <a:t>1</a:t>
          </a:r>
          <a:endParaRPr lang="en-US" u="none" dirty="0">
            <a:latin typeface="Times New Roman" pitchFamily="18" charset="0"/>
            <a:cs typeface="Times New Roman" pitchFamily="18" charset="0"/>
          </a:endParaRPr>
        </a:p>
      </dgm:t>
    </dgm:pt>
    <dgm:pt modelId="{6C4383D0-D5D7-423A-94A6-E42ABEB37748}" type="parTrans" cxnId="{417AEAB8-3888-4865-9821-334064415E60}">
      <dgm:prSet/>
      <dgm:spPr/>
      <dgm:t>
        <a:bodyPr/>
        <a:lstStyle/>
        <a:p>
          <a:endParaRPr lang="en-US"/>
        </a:p>
      </dgm:t>
    </dgm:pt>
    <dgm:pt modelId="{EF3DD078-EF7E-42EE-951A-B479242CE706}" type="sibTrans" cxnId="{417AEAB8-3888-4865-9821-334064415E60}">
      <dgm:prSet/>
      <dgm:spPr/>
      <dgm:t>
        <a:bodyPr/>
        <a:lstStyle/>
        <a:p>
          <a:endParaRPr lang="en-US"/>
        </a:p>
      </dgm:t>
    </dgm:pt>
    <dgm:pt modelId="{8B010EF1-2F40-4EAB-937C-BBF79A64EEAA}">
      <dgm:prSet phldrT="[Text]" phldr="1"/>
      <dgm:spPr/>
      <dgm:t>
        <a:bodyPr/>
        <a:lstStyle/>
        <a:p>
          <a:endParaRPr lang="en-US" u="none">
            <a:latin typeface="Times New Roman" pitchFamily="18" charset="0"/>
            <a:cs typeface="Times New Roman" pitchFamily="18" charset="0"/>
          </a:endParaRPr>
        </a:p>
      </dgm:t>
    </dgm:pt>
    <dgm:pt modelId="{60A27669-2043-4081-9E66-A054D16D5E5A}" type="parTrans" cxnId="{F7E4BE42-62BD-44CC-A800-D6E0BFDF91DA}">
      <dgm:prSet/>
      <dgm:spPr/>
      <dgm:t>
        <a:bodyPr/>
        <a:lstStyle/>
        <a:p>
          <a:endParaRPr lang="en-US"/>
        </a:p>
      </dgm:t>
    </dgm:pt>
    <dgm:pt modelId="{C794501A-3BDB-4C3E-AE0B-07851BF657B7}" type="sibTrans" cxnId="{F7E4BE42-62BD-44CC-A800-D6E0BFDF91DA}">
      <dgm:prSet/>
      <dgm:spPr/>
      <dgm:t>
        <a:bodyPr/>
        <a:lstStyle/>
        <a:p>
          <a:endParaRPr lang="en-US"/>
        </a:p>
      </dgm:t>
    </dgm:pt>
    <dgm:pt modelId="{4F3CFBAD-2D61-4E76-8051-69B971B9B30F}" type="pres">
      <dgm:prSet presAssocID="{5E1618D1-6D80-462F-9258-153A1C75F9DB}" presName="Name0" presStyleCnt="0">
        <dgm:presLayoutVars>
          <dgm:chMax val="4"/>
          <dgm:resizeHandles val="exact"/>
        </dgm:presLayoutVars>
      </dgm:prSet>
      <dgm:spPr/>
      <dgm:t>
        <a:bodyPr/>
        <a:lstStyle/>
        <a:p>
          <a:endParaRPr lang="en-US"/>
        </a:p>
      </dgm:t>
    </dgm:pt>
    <dgm:pt modelId="{2DA7FC7B-4614-4E7B-ACEB-1E1666E48ABA}" type="pres">
      <dgm:prSet presAssocID="{5E1618D1-6D80-462F-9258-153A1C75F9DB}" presName="ellipse" presStyleLbl="trBgShp" presStyleIdx="0" presStyleCnt="1"/>
      <dgm:spPr/>
    </dgm:pt>
    <dgm:pt modelId="{1DC49CB9-A3A1-4F18-9609-7457C732769A}" type="pres">
      <dgm:prSet presAssocID="{5E1618D1-6D80-462F-9258-153A1C75F9DB}" presName="arrow1" presStyleLbl="fgShp" presStyleIdx="0" presStyleCnt="1"/>
      <dgm:spPr/>
    </dgm:pt>
    <dgm:pt modelId="{B4A1341A-CD48-4458-A4FA-A0CD0A25DE91}" type="pres">
      <dgm:prSet presAssocID="{5E1618D1-6D80-462F-9258-153A1C75F9DB}" presName="rectangle" presStyleLbl="revTx" presStyleIdx="0" presStyleCnt="1">
        <dgm:presLayoutVars>
          <dgm:bulletEnabled val="1"/>
        </dgm:presLayoutVars>
      </dgm:prSet>
      <dgm:spPr/>
      <dgm:t>
        <a:bodyPr/>
        <a:lstStyle/>
        <a:p>
          <a:endParaRPr lang="en-US"/>
        </a:p>
      </dgm:t>
    </dgm:pt>
    <dgm:pt modelId="{AEE2360E-E35F-472A-9314-1EF4C5272E5F}" type="pres">
      <dgm:prSet presAssocID="{4A76D6B5-4C21-4C05-B559-908CB46279CD}" presName="item1" presStyleLbl="node1" presStyleIdx="0" presStyleCnt="2" custLinFactNeighborX="-53778" custLinFactNeighborY="-35022">
        <dgm:presLayoutVars>
          <dgm:bulletEnabled val="1"/>
        </dgm:presLayoutVars>
      </dgm:prSet>
      <dgm:spPr>
        <a:solidFill>
          <a:srgbClr val="FFC000"/>
        </a:solidFill>
      </dgm:spPr>
      <dgm:t>
        <a:bodyPr/>
        <a:lstStyle/>
        <a:p>
          <a:endParaRPr lang="en-US"/>
        </a:p>
      </dgm:t>
    </dgm:pt>
    <dgm:pt modelId="{1B62E0E2-BB3D-4C51-8591-D72049A05090}" type="pres">
      <dgm:prSet presAssocID="{8B010EF1-2F40-4EAB-937C-BBF79A64EEAA}" presName="item2" presStyleLbl="node1" presStyleIdx="1" presStyleCnt="2" custLinFactX="31111" custLinFactNeighborX="100000" custLinFactNeighborY="40000">
        <dgm:presLayoutVars>
          <dgm:bulletEnabled val="1"/>
        </dgm:presLayoutVars>
      </dgm:prSet>
      <dgm:spPr/>
      <dgm:t>
        <a:bodyPr/>
        <a:lstStyle/>
        <a:p>
          <a:endParaRPr lang="en-US"/>
        </a:p>
      </dgm:t>
    </dgm:pt>
    <dgm:pt modelId="{3A438A4F-D640-452E-BCE2-B12C0F704ACB}" type="pres">
      <dgm:prSet presAssocID="{5E1618D1-6D80-462F-9258-153A1C75F9DB}" presName="funnel" presStyleLbl="trAlignAcc1" presStyleIdx="0" presStyleCnt="1" custLinFactNeighborX="714" custLinFactNeighborY="33036"/>
      <dgm:spPr/>
    </dgm:pt>
  </dgm:ptLst>
  <dgm:cxnLst>
    <dgm:cxn modelId="{417AEAB8-3888-4865-9821-334064415E60}" srcId="{5E1618D1-6D80-462F-9258-153A1C75F9DB}" destId="{4A76D6B5-4C21-4C05-B559-908CB46279CD}" srcOrd="1" destOrd="0" parTransId="{6C4383D0-D5D7-423A-94A6-E42ABEB37748}" sibTransId="{EF3DD078-EF7E-42EE-951A-B479242CE706}"/>
    <dgm:cxn modelId="{DCE8F06E-A11E-476D-98EE-A786CE3EDFE1}" type="presOf" srcId="{8B010EF1-2F40-4EAB-937C-BBF79A64EEAA}" destId="{B4A1341A-CD48-4458-A4FA-A0CD0A25DE91}" srcOrd="0" destOrd="0" presId="urn:microsoft.com/office/officeart/2005/8/layout/funnel1"/>
    <dgm:cxn modelId="{F7CB8123-7261-4C80-9F24-C6941B0140B2}" type="presOf" srcId="{4A76D6B5-4C21-4C05-B559-908CB46279CD}" destId="{AEE2360E-E35F-472A-9314-1EF4C5272E5F}" srcOrd="0" destOrd="0" presId="urn:microsoft.com/office/officeart/2005/8/layout/funnel1"/>
    <dgm:cxn modelId="{E9EA9DAD-9A2C-4E58-A432-5A483F6D3FFC}" type="presOf" srcId="{5E1618D1-6D80-462F-9258-153A1C75F9DB}" destId="{4F3CFBAD-2D61-4E76-8051-69B971B9B30F}" srcOrd="0" destOrd="0" presId="urn:microsoft.com/office/officeart/2005/8/layout/funnel1"/>
    <dgm:cxn modelId="{F7E4BE42-62BD-44CC-A800-D6E0BFDF91DA}" srcId="{5E1618D1-6D80-462F-9258-153A1C75F9DB}" destId="{8B010EF1-2F40-4EAB-937C-BBF79A64EEAA}" srcOrd="2" destOrd="0" parTransId="{60A27669-2043-4081-9E66-A054D16D5E5A}" sibTransId="{C794501A-3BDB-4C3E-AE0B-07851BF657B7}"/>
    <dgm:cxn modelId="{529614F2-F358-4655-A3F9-FC186086572F}" srcId="{5E1618D1-6D80-462F-9258-153A1C75F9DB}" destId="{7FA92DDF-B047-4EB7-9FD9-7086E49F1FB0}" srcOrd="0" destOrd="0" parTransId="{B20CF00B-10C4-42B1-8A10-20FD33847EF7}" sibTransId="{60F2B3A5-0B3E-4E5C-9619-46C4D5863C81}"/>
    <dgm:cxn modelId="{77B625D0-AC9E-4065-82A8-BB05474E0421}" type="presOf" srcId="{7FA92DDF-B047-4EB7-9FD9-7086E49F1FB0}" destId="{1B62E0E2-BB3D-4C51-8591-D72049A05090}" srcOrd="0" destOrd="0" presId="urn:microsoft.com/office/officeart/2005/8/layout/funnel1"/>
    <dgm:cxn modelId="{83A36EC4-D129-4ACF-AC5B-AD8CD10FC920}" type="presParOf" srcId="{4F3CFBAD-2D61-4E76-8051-69B971B9B30F}" destId="{2DA7FC7B-4614-4E7B-ACEB-1E1666E48ABA}" srcOrd="0" destOrd="0" presId="urn:microsoft.com/office/officeart/2005/8/layout/funnel1"/>
    <dgm:cxn modelId="{DFCB57F7-2C5B-4D1C-B80C-B00126B6EE5D}" type="presParOf" srcId="{4F3CFBAD-2D61-4E76-8051-69B971B9B30F}" destId="{1DC49CB9-A3A1-4F18-9609-7457C732769A}" srcOrd="1" destOrd="0" presId="urn:microsoft.com/office/officeart/2005/8/layout/funnel1"/>
    <dgm:cxn modelId="{A5187CD3-80E9-4276-A4E9-B267BC524C6B}" type="presParOf" srcId="{4F3CFBAD-2D61-4E76-8051-69B971B9B30F}" destId="{B4A1341A-CD48-4458-A4FA-A0CD0A25DE91}" srcOrd="2" destOrd="0" presId="urn:microsoft.com/office/officeart/2005/8/layout/funnel1"/>
    <dgm:cxn modelId="{5C339C6F-14E8-4829-9956-6D9AD6408FBD}" type="presParOf" srcId="{4F3CFBAD-2D61-4E76-8051-69B971B9B30F}" destId="{AEE2360E-E35F-472A-9314-1EF4C5272E5F}" srcOrd="3" destOrd="0" presId="urn:microsoft.com/office/officeart/2005/8/layout/funnel1"/>
    <dgm:cxn modelId="{B213807C-411F-499C-9AF7-F3DC3C53F45E}" type="presParOf" srcId="{4F3CFBAD-2D61-4E76-8051-69B971B9B30F}" destId="{1B62E0E2-BB3D-4C51-8591-D72049A05090}" srcOrd="4" destOrd="0" presId="urn:microsoft.com/office/officeart/2005/8/layout/funnel1"/>
    <dgm:cxn modelId="{48195B16-7992-4A99-9E99-06E2038A6948}" type="presParOf" srcId="{4F3CFBAD-2D61-4E76-8051-69B971B9B30F}" destId="{3A438A4F-D640-452E-BCE2-B12C0F704ACB}" srcOrd="5"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7FC7B-4614-4E7B-ACEB-1E1666E48ABA}">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49CB9-A3A1-4F18-9609-7457C732769A}">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A1341A-CD48-4458-A4FA-A0CD0A25DE91}">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u="none" kern="1200">
            <a:latin typeface="Times New Roman" pitchFamily="18" charset="0"/>
            <a:cs typeface="Times New Roman" pitchFamily="18" charset="0"/>
          </a:endParaRPr>
        </a:p>
      </dsp:txBody>
      <dsp:txXfrm>
        <a:off x="1524000" y="3276600"/>
        <a:ext cx="3048000" cy="762000"/>
      </dsp:txXfrm>
    </dsp:sp>
    <dsp:sp modelId="{AEE2360E-E35F-472A-9314-1EF4C5272E5F}">
      <dsp:nvSpPr>
        <dsp:cNvPr id="0" name=""/>
        <dsp:cNvSpPr/>
      </dsp:nvSpPr>
      <dsp:spPr>
        <a:xfrm>
          <a:off x="1981197" y="990602"/>
          <a:ext cx="1143000" cy="114300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u="none" kern="1200" dirty="0" smtClean="0">
              <a:latin typeface="Times New Roman" pitchFamily="18" charset="0"/>
              <a:cs typeface="Times New Roman" pitchFamily="18" charset="0"/>
              <a:hlinkClick xmlns:r="http://schemas.openxmlformats.org/officeDocument/2006/relationships" r:id="" action="ppaction://hlinksldjump"/>
            </a:rPr>
            <a:t>1</a:t>
          </a:r>
          <a:endParaRPr lang="en-US" sz="5100" u="none" kern="1200" dirty="0">
            <a:latin typeface="Times New Roman" pitchFamily="18" charset="0"/>
            <a:cs typeface="Times New Roman" pitchFamily="18" charset="0"/>
          </a:endParaRPr>
        </a:p>
      </dsp:txBody>
      <dsp:txXfrm>
        <a:off x="2148585" y="1157990"/>
        <a:ext cx="808224" cy="808224"/>
      </dsp:txXfrm>
    </dsp:sp>
    <dsp:sp modelId="{1B62E0E2-BB3D-4C51-8591-D72049A05090}">
      <dsp:nvSpPr>
        <dsp:cNvPr id="0" name=""/>
        <dsp:cNvSpPr/>
      </dsp:nvSpPr>
      <dsp:spPr>
        <a:xfrm>
          <a:off x="3276598" y="990599"/>
          <a:ext cx="1143000" cy="1143000"/>
        </a:xfrm>
        <a:prstGeom prst="ellipse">
          <a:avLst/>
        </a:prstGeom>
        <a:solidFill>
          <a:srgbClr val="BD09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u="none" kern="1200" dirty="0" smtClean="0">
              <a:latin typeface="Times New Roman" pitchFamily="18" charset="0"/>
              <a:cs typeface="Times New Roman" pitchFamily="18" charset="0"/>
            </a:rPr>
            <a:t> </a:t>
          </a:r>
          <a:r>
            <a:rPr lang="en-US" sz="5100" u="none" kern="1200" dirty="0" smtClean="0">
              <a:latin typeface="Times New Roman" pitchFamily="18" charset="0"/>
              <a:cs typeface="Times New Roman" pitchFamily="18" charset="0"/>
              <a:hlinkClick xmlns:r="http://schemas.openxmlformats.org/officeDocument/2006/relationships" r:id="" action="ppaction://hlinksldjump"/>
            </a:rPr>
            <a:t>2</a:t>
          </a:r>
          <a:endParaRPr lang="en-US" sz="5100" u="none" kern="1200" dirty="0">
            <a:latin typeface="Times New Roman" pitchFamily="18" charset="0"/>
            <a:cs typeface="Times New Roman" pitchFamily="18" charset="0"/>
          </a:endParaRPr>
        </a:p>
      </dsp:txBody>
      <dsp:txXfrm>
        <a:off x="3443986" y="1157987"/>
        <a:ext cx="808224" cy="808224"/>
      </dsp:txXfrm>
    </dsp:sp>
    <dsp:sp modelId="{3A438A4F-D640-452E-BCE2-B12C0F704ACB}">
      <dsp:nvSpPr>
        <dsp:cNvPr id="0" name=""/>
        <dsp:cNvSpPr/>
      </dsp:nvSpPr>
      <dsp:spPr>
        <a:xfrm>
          <a:off x="1295389" y="965208"/>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6221B5-DF35-40DC-8C2B-C8AF2B34C16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21476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221B5-DF35-40DC-8C2B-C8AF2B34C16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21056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221B5-DF35-40DC-8C2B-C8AF2B34C16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9758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221B5-DF35-40DC-8C2B-C8AF2B34C16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74893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221B5-DF35-40DC-8C2B-C8AF2B34C16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259455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6221B5-DF35-40DC-8C2B-C8AF2B34C16D}"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330896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6221B5-DF35-40DC-8C2B-C8AF2B34C16D}"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58175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6221B5-DF35-40DC-8C2B-C8AF2B34C16D}"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89458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221B5-DF35-40DC-8C2B-C8AF2B34C16D}"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129667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221B5-DF35-40DC-8C2B-C8AF2B34C16D}"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194151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221B5-DF35-40DC-8C2B-C8AF2B34C16D}"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7436F-1828-4BC9-9EC4-877DF7D27A70}" type="slidenum">
              <a:rPr lang="en-US" smtClean="0"/>
              <a:t>‹#›</a:t>
            </a:fld>
            <a:endParaRPr lang="en-US"/>
          </a:p>
        </p:txBody>
      </p:sp>
    </p:spTree>
    <p:extLst>
      <p:ext uri="{BB962C8B-B14F-4D97-AF65-F5344CB8AC3E}">
        <p14:creationId xmlns:p14="http://schemas.microsoft.com/office/powerpoint/2010/main" val="157148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221B5-DF35-40DC-8C2B-C8AF2B34C16D}" type="datetimeFigureOut">
              <a:rPr lang="en-US" smtClean="0"/>
              <a:t>10/10/2019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7436F-1828-4BC9-9EC4-877DF7D27A70}" type="slidenum">
              <a:rPr lang="en-US" smtClean="0"/>
              <a:t>‹#›</a:t>
            </a:fld>
            <a:endParaRPr lang="en-US"/>
          </a:p>
        </p:txBody>
      </p:sp>
    </p:spTree>
    <p:extLst>
      <p:ext uri="{BB962C8B-B14F-4D97-AF65-F5344CB8AC3E}">
        <p14:creationId xmlns:p14="http://schemas.microsoft.com/office/powerpoint/2010/main" val="761465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9.png"/><Relationship Id="rId5" Type="http://schemas.openxmlformats.org/officeDocument/2006/relationships/diagramData" Target="../diagrams/data1.xml"/><Relationship Id="rId10" Type="http://schemas.openxmlformats.org/officeDocument/2006/relationships/slide" Target="slide3.xml"/><Relationship Id="rId4" Type="http://schemas.openxmlformats.org/officeDocument/2006/relationships/image" Target="../media/image8.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vi-VN" smtClean="0">
              <a:latin typeface="Times New Roman" pitchFamily="18" charset="0"/>
              <a:cs typeface="Times New Roman" pitchFamily="18" charset="0"/>
            </a:endParaRPr>
          </a:p>
        </p:txBody>
      </p:sp>
      <p:sp>
        <p:nvSpPr>
          <p:cNvPr id="2051"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2052"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609600" y="533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b="1">
                <a:solidFill>
                  <a:srgbClr val="0000FF"/>
                </a:solidFill>
                <a:latin typeface="Times New Roman" pitchFamily="18" charset="0"/>
                <a:cs typeface="Times New Roman" pitchFamily="18" charset="0"/>
              </a:rPr>
              <a:t>PHÒNG GIÁO DỤC &amp; ĐÀO TẠO QUẬN LONG BIÊN</a:t>
            </a:r>
          </a:p>
        </p:txBody>
      </p:sp>
      <p:sp>
        <p:nvSpPr>
          <p:cNvPr id="2054" name="Rectangle 6"/>
          <p:cNvSpPr>
            <a:spLocks noChangeArrowheads="1"/>
          </p:cNvSpPr>
          <p:nvPr/>
        </p:nvSpPr>
        <p:spPr bwMode="auto">
          <a:xfrm>
            <a:off x="457200" y="914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solidFill>
                  <a:srgbClr val="FF0066"/>
                </a:solidFill>
                <a:latin typeface="Times New Roman" pitchFamily="18" charset="0"/>
                <a:cs typeface="Times New Roman" pitchFamily="18" charset="0"/>
              </a:rPr>
              <a:t>TRƯỜNG TIỂU HỌC ÁI MỘ B</a:t>
            </a:r>
          </a:p>
        </p:txBody>
      </p:sp>
      <p:pic>
        <p:nvPicPr>
          <p:cNvPr id="2055"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90800" y="1303338"/>
            <a:ext cx="3886200"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76200" y="1905000"/>
            <a:ext cx="906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600" b="1">
                <a:solidFill>
                  <a:srgbClr val="FF6600"/>
                </a:solidFill>
                <a:latin typeface="Times New Roman" pitchFamily="18" charset="0"/>
                <a:cs typeface="Times New Roman" pitchFamily="18" charset="0"/>
              </a:rPr>
              <a:t>KÍNH CHÀO QUÝ THẦY, CÔ GIÁO!</a:t>
            </a:r>
          </a:p>
        </p:txBody>
      </p:sp>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Bauernb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667000"/>
            <a:ext cx="44958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9"/>
          <p:cNvSpPr>
            <a:spLocks noChangeArrowheads="1" noChangeShapeType="1" noTextEdit="1"/>
          </p:cNvSpPr>
          <p:nvPr/>
        </p:nvSpPr>
        <p:spPr bwMode="auto">
          <a:xfrm>
            <a:off x="2667000" y="3884613"/>
            <a:ext cx="4267200" cy="1220787"/>
          </a:xfrm>
          <a:prstGeom prst="rect">
            <a:avLst/>
          </a:prstGeom>
        </p:spPr>
        <p:txBody>
          <a:bodyPr wrap="none" fromWordArt="1">
            <a:prstTxWarp prst="textCanDown">
              <a:avLst>
                <a:gd name="adj" fmla="val 33333"/>
              </a:avLst>
            </a:prstTxWarp>
          </a:bodyPr>
          <a:lstStyle/>
          <a:p>
            <a:pPr algn="ctr"/>
            <a:r>
              <a:rPr lang="vi-VN" sz="3600" kern="10" smtClean="0">
                <a:ln w="9525">
                  <a:solidFill>
                    <a:srgbClr val="0000FF"/>
                  </a:solidFill>
                  <a:round/>
                  <a:headEnd/>
                  <a:tailEnd/>
                </a:ln>
                <a:solidFill>
                  <a:srgbClr val="0000FF"/>
                </a:solidFill>
                <a:latin typeface="Times New Roman"/>
                <a:cs typeface="Times New Roman"/>
              </a:rPr>
              <a:t>TẬP ĐỌC- </a:t>
            </a:r>
            <a:r>
              <a:rPr lang="vi-VN" sz="3600" kern="10">
                <a:ln w="9525">
                  <a:solidFill>
                    <a:srgbClr val="0000FF"/>
                  </a:solidFill>
                  <a:round/>
                  <a:headEnd/>
                  <a:tailEnd/>
                </a:ln>
                <a:solidFill>
                  <a:srgbClr val="0000FF"/>
                </a:solidFill>
                <a:latin typeface="Times New Roman"/>
                <a:cs typeface="Times New Roman"/>
              </a:rPr>
              <a:t>LỚP 5</a:t>
            </a:r>
          </a:p>
        </p:txBody>
      </p:sp>
    </p:spTree>
    <p:extLst>
      <p:ext uri="{BB962C8B-B14F-4D97-AF65-F5344CB8AC3E}">
        <p14:creationId xmlns:p14="http://schemas.microsoft.com/office/powerpoint/2010/main" val="11100259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457200" y="4038600"/>
            <a:ext cx="7926388" cy="754063"/>
          </a:xfrm>
        </p:spPr>
        <p:txBody>
          <a:bodyPr/>
          <a:lstStyle/>
          <a:p>
            <a:pPr eaLnBrk="1" hangingPunct="1">
              <a:buFontTx/>
              <a:buNone/>
            </a:pPr>
            <a:r>
              <a:rPr lang="en-US" smtClean="0">
                <a:solidFill>
                  <a:srgbClr val="FF0000"/>
                </a:solidFill>
                <a:latin typeface="Times New Roman" pitchFamily="18" charset="0"/>
                <a:cs typeface="Times New Roman" pitchFamily="18" charset="0"/>
              </a:rPr>
              <a:t> sĩ </a:t>
            </a:r>
            <a:r>
              <a:rPr lang="en-US" dirty="0" err="1" smtClean="0">
                <a:solidFill>
                  <a:srgbClr val="FF0000"/>
                </a:solidFill>
                <a:latin typeface="Times New Roman" pitchFamily="18" charset="0"/>
                <a:cs typeface="Times New Roman" pitchFamily="18" charset="0"/>
              </a:rPr>
              <a:t>quan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quân</a:t>
            </a:r>
            <a:r>
              <a:rPr lang="en-US" dirty="0" smtClean="0">
                <a:solidFill>
                  <a:srgbClr val="FF0000"/>
                </a:solidFill>
                <a:latin typeface="Times New Roman" pitchFamily="18" charset="0"/>
                <a:cs typeface="Times New Roman" pitchFamily="18" charset="0"/>
              </a:rPr>
              <a:t> </a:t>
            </a:r>
            <a:r>
              <a:rPr lang="en-US" err="1" smtClean="0">
                <a:solidFill>
                  <a:srgbClr val="FF0000"/>
                </a:solidFill>
                <a:latin typeface="Times New Roman" pitchFamily="18" charset="0"/>
                <a:cs typeface="Times New Roman" pitchFamily="18" charset="0"/>
              </a:rPr>
              <a:t>nhân</a:t>
            </a:r>
            <a:r>
              <a:rPr lang="en-US" smtClean="0">
                <a:solidFill>
                  <a:srgbClr val="FF0000"/>
                </a:solidFill>
                <a:latin typeface="Times New Roman" pitchFamily="18" charset="0"/>
                <a:cs typeface="Times New Roman" pitchFamily="18" charset="0"/>
              </a:rPr>
              <a:t> có hàm thiếu úy trở lên</a:t>
            </a:r>
            <a:endParaRPr lang="en-US" dirty="0" smtClean="0">
              <a:solidFill>
                <a:srgbClr val="FF0000"/>
              </a:solidFill>
              <a:latin typeface="Times New Roman" pitchFamily="18" charset="0"/>
              <a:cs typeface="Times New Roman" pitchFamily="18" charset="0"/>
            </a:endParaRPr>
          </a:p>
        </p:txBody>
      </p:sp>
      <p:pic>
        <p:nvPicPr>
          <p:cNvPr id="11267" name="Picture 5" descr="200806281254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30003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img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85800"/>
            <a:ext cx="247772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f-iIA_rMm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762000"/>
            <a:ext cx="240890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a:hlinkClick r:id="rId5" action="ppaction://hlinksldjump"/>
          </p:cNvPr>
          <p:cNvSpPr/>
          <p:nvPr/>
        </p:nvSpPr>
        <p:spPr>
          <a:xfrm>
            <a:off x="6172200" y="5029200"/>
            <a:ext cx="11430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5431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blinds(horizontal)">
                                      <p:cBhvr>
                                        <p:cTn id="7" dur="500"/>
                                        <p:tgtEl>
                                          <p:spTgt spid="142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5334000" y="1066800"/>
            <a:ext cx="3581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200" dirty="0" smtClean="0">
                <a:solidFill>
                  <a:srgbClr val="002060"/>
                </a:solidFill>
                <a:latin typeface="Times New Roman" pitchFamily="18" charset="0"/>
                <a:cs typeface="Times New Roman" pitchFamily="18" charset="0"/>
              </a:rPr>
              <a:t>Hit-le (1889 </a:t>
            </a:r>
            <a:r>
              <a:rPr lang="en-US" sz="3200" dirty="0">
                <a:solidFill>
                  <a:srgbClr val="002060"/>
                </a:solidFill>
                <a:latin typeface="Times New Roman" pitchFamily="18" charset="0"/>
                <a:cs typeface="Times New Roman" pitchFamily="18" charset="0"/>
              </a:rPr>
              <a:t>-1945) </a:t>
            </a:r>
            <a:r>
              <a:rPr lang="en-US" sz="3200" dirty="0" err="1">
                <a:solidFill>
                  <a:srgbClr val="002060"/>
                </a:solidFill>
                <a:latin typeface="Times New Roman" pitchFamily="18" charset="0"/>
                <a:cs typeface="Times New Roman" pitchFamily="18" charset="0"/>
              </a:rPr>
              <a:t>Quốc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trưởng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1934 - 1945 </a:t>
            </a:r>
            <a:r>
              <a:rPr lang="en-US" sz="3200" dirty="0" err="1">
                <a:solidFill>
                  <a:srgbClr val="002060"/>
                </a:solidFill>
                <a:latin typeface="Times New Roman" pitchFamily="18" charset="0"/>
                <a:cs typeface="Times New Roman" pitchFamily="18" charset="0"/>
              </a:rPr>
              <a:t>kẻ</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gây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cuộc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Chiến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thế</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giới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thứ</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hai</a:t>
            </a:r>
            <a:r>
              <a:rPr lang="en-US" sz="3200" dirty="0">
                <a:solidFill>
                  <a:srgbClr val="002060"/>
                </a:solidFill>
                <a:latin typeface="Times New Roman" pitchFamily="18" charset="0"/>
                <a:cs typeface="Times New Roman" pitchFamily="18" charset="0"/>
              </a:rPr>
              <a:t> (1939-1945)</a:t>
            </a:r>
          </a:p>
        </p:txBody>
      </p:sp>
      <p:pic>
        <p:nvPicPr>
          <p:cNvPr id="53257" name="Picture 9"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861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57"/>
                                        </p:tgtEl>
                                        <p:attrNameLst>
                                          <p:attrName>style.visibility</p:attrName>
                                        </p:attrNameLst>
                                      </p:cBhvr>
                                      <p:to>
                                        <p:strVal val="visible"/>
                                      </p:to>
                                    </p:set>
                                    <p:animEffect transition="in" filter="blinds(horizontal)">
                                      <p:cBhvr>
                                        <p:cTn id="7" dur="500"/>
                                        <p:tgtEl>
                                          <p:spTgt spid="53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checkerboard(across)">
                                      <p:cBhvr>
                                        <p:cTn id="12"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990600"/>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4800">
              <a:solidFill>
                <a:srgbClr val="FFFF66"/>
              </a:solidFill>
              <a:latin typeface="Times New Roman" pitchFamily="18" charset="0"/>
              <a:cs typeface="Times New Roman" pitchFamily="18" charset="0"/>
            </a:endParaRPr>
          </a:p>
        </p:txBody>
      </p:sp>
      <p:sp>
        <p:nvSpPr>
          <p:cNvPr id="13315" name="Text Box 3"/>
          <p:cNvSpPr txBox="1">
            <a:spLocks noChangeArrowheads="1"/>
          </p:cNvSpPr>
          <p:nvPr/>
        </p:nvSpPr>
        <p:spPr bwMode="auto">
          <a:xfrm>
            <a:off x="1295400" y="13716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5958" name="Text Box 6"/>
          <p:cNvSpPr txBox="1">
            <a:spLocks noChangeArrowheads="1"/>
          </p:cNvSpPr>
          <p:nvPr/>
        </p:nvSpPr>
        <p:spPr bwMode="auto">
          <a:xfrm>
            <a:off x="838200" y="1066800"/>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800" b="1" i="1" dirty="0" err="1" smtClean="0">
                <a:solidFill>
                  <a:srgbClr val="FF0000"/>
                </a:solidFill>
                <a:latin typeface="Times New Roman" pitchFamily="18" charset="0"/>
                <a:cs typeface="Times New Roman" pitchFamily="18" charset="0"/>
              </a:rPr>
              <a:t>Tìm</a:t>
            </a:r>
            <a:r>
              <a:rPr lang="en-US" sz="4800" b="1" i="1" dirty="0" smtClean="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hiểu</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bài</a:t>
            </a:r>
            <a:endParaRPr lang="en-US" sz="4800" b="1" i="1" dirty="0">
              <a:solidFill>
                <a:srgbClr val="FF0000"/>
              </a:solidFill>
              <a:latin typeface="Times New Roman" pitchFamily="18" charset="0"/>
              <a:cs typeface="Times New Roman" pitchFamily="18" charset="0"/>
            </a:endParaRPr>
          </a:p>
        </p:txBody>
      </p:sp>
      <p:sp>
        <p:nvSpPr>
          <p:cNvPr id="13317" name="Text Box 7"/>
          <p:cNvSpPr txBox="1">
            <a:spLocks noChangeArrowheads="1"/>
          </p:cNvSpPr>
          <p:nvPr/>
        </p:nvSpPr>
        <p:spPr bwMode="auto">
          <a:xfrm>
            <a:off x="0" y="2209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3318" name="Text Box 9"/>
          <p:cNvSpPr txBox="1">
            <a:spLocks noChangeArrowheads="1"/>
          </p:cNvSpPr>
          <p:nvPr/>
        </p:nvSpPr>
        <p:spPr bwMode="auto">
          <a:xfrm>
            <a:off x="-304800" y="31242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3319" name="Text Box 10"/>
          <p:cNvSpPr txBox="1">
            <a:spLocks noChangeArrowheads="1"/>
          </p:cNvSpPr>
          <p:nvPr/>
        </p:nvSpPr>
        <p:spPr bwMode="auto">
          <a:xfrm>
            <a:off x="457200" y="2209800"/>
            <a:ext cx="3597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200">
              <a:latin typeface="Times New Roman" pitchFamily="18" charset="0"/>
              <a:cs typeface="Times New Roman" pitchFamily="18" charset="0"/>
            </a:endParaRPr>
          </a:p>
        </p:txBody>
      </p:sp>
      <p:sp>
        <p:nvSpPr>
          <p:cNvPr id="11" name="Cloud Callout 10"/>
          <p:cNvSpPr/>
          <p:nvPr/>
        </p:nvSpPr>
        <p:spPr>
          <a:xfrm>
            <a:off x="3810000" y="1981200"/>
            <a:ext cx="4495800" cy="3124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FFFF00"/>
                </a:solidFill>
                <a:latin typeface="Times New Roman" pitchFamily="18" charset="0"/>
                <a:cs typeface="Times New Roman" pitchFamily="18" charset="0"/>
              </a:rPr>
              <a:t>Các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em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hãy</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làm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việc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theo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nhóm</a:t>
            </a:r>
            <a:r>
              <a:rPr lang="en-US" sz="3200" dirty="0">
                <a:solidFill>
                  <a:srgbClr val="FFFF00"/>
                </a:solidFill>
                <a:latin typeface="Times New Roman" pitchFamily="18" charset="0"/>
                <a:cs typeface="Times New Roman" pitchFamily="18" charset="0"/>
              </a:rPr>
              <a:t> 4 </a:t>
            </a:r>
            <a:r>
              <a:rPr lang="en-US" sz="3200" dirty="0" err="1">
                <a:solidFill>
                  <a:srgbClr val="FFFF00"/>
                </a:solidFill>
                <a:latin typeface="Times New Roman" pitchFamily="18" charset="0"/>
                <a:cs typeface="Times New Roman" pitchFamily="18" charset="0"/>
              </a:rPr>
              <a:t>để</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trả</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lời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các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câu</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hỏi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trong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sách</a:t>
            </a:r>
            <a:r>
              <a:rPr lang="en-US" sz="3200" dirty="0">
                <a:solidFill>
                  <a:srgbClr val="FFFF00"/>
                </a:solidFill>
                <a:latin typeface="Times New Roman" pitchFamily="18" charset="0"/>
                <a:cs typeface="Times New Roman" pitchFamily="18" charset="0"/>
              </a:rPr>
              <a:t>.</a:t>
            </a:r>
          </a:p>
        </p:txBody>
      </p:sp>
      <p:pic>
        <p:nvPicPr>
          <p:cNvPr id="9"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82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 calcmode="lin" valueType="num">
                                      <p:cBhvr additive="base">
                                        <p:cTn id="7" dur="500" fill="hold"/>
                                        <p:tgtEl>
                                          <p:spTgt spid="125958"/>
                                        </p:tgtEl>
                                        <p:attrNameLst>
                                          <p:attrName>ppt_x</p:attrName>
                                        </p:attrNameLst>
                                      </p:cBhvr>
                                      <p:tavLst>
                                        <p:tav tm="0">
                                          <p:val>
                                            <p:strVal val="#ppt_x"/>
                                          </p:val>
                                        </p:tav>
                                        <p:tav tm="100000">
                                          <p:val>
                                            <p:strVal val="#ppt_x"/>
                                          </p:val>
                                        </p:tav>
                                      </p:tavLst>
                                    </p:anim>
                                    <p:anim calcmode="lin" valueType="num">
                                      <p:cBhvr additive="base">
                                        <p:cTn id="8" dur="500" fill="hold"/>
                                        <p:tgtEl>
                                          <p:spTgt spid="1259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4800">
              <a:solidFill>
                <a:srgbClr val="FFFF66"/>
              </a:solidFill>
              <a:latin typeface="Times New Roman" pitchFamily="18" charset="0"/>
              <a:cs typeface="Times New Roman" pitchFamily="18" charset="0"/>
            </a:endParaRPr>
          </a:p>
        </p:txBody>
      </p:sp>
      <p:sp>
        <p:nvSpPr>
          <p:cNvPr id="14339" name="Text Box 3"/>
          <p:cNvSpPr txBox="1">
            <a:spLocks noChangeArrowheads="1"/>
          </p:cNvSpPr>
          <p:nvPr/>
        </p:nvSpPr>
        <p:spPr bwMode="auto">
          <a:xfrm>
            <a:off x="1295400" y="23622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3912" name="Text Box 8"/>
          <p:cNvSpPr txBox="1">
            <a:spLocks noChangeArrowheads="1"/>
          </p:cNvSpPr>
          <p:nvPr/>
        </p:nvSpPr>
        <p:spPr bwMode="auto">
          <a:xfrm>
            <a:off x="457200" y="19050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rgbClr val="FF0000"/>
                </a:solidFill>
                <a:latin typeface="Times New Roman" pitchFamily="18" charset="0"/>
                <a:cs typeface="Times New Roman" pitchFamily="18" charset="0"/>
              </a:rPr>
              <a:t> 1.Vì </a:t>
            </a:r>
            <a:r>
              <a:rPr lang="en-US" sz="2800" dirty="0" err="1">
                <a:solidFill>
                  <a:srgbClr val="FF0000"/>
                </a:solidFill>
                <a:latin typeface="Times New Roman" pitchFamily="18" charset="0"/>
                <a:cs typeface="Times New Roman" pitchFamily="18" charset="0"/>
              </a:rPr>
              <a:t>sao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cụ</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Pháp</a:t>
            </a:r>
            <a:r>
              <a:rPr lang="en-US" sz="2800" dirty="0">
                <a:solidFill>
                  <a:srgbClr val="FF0000"/>
                </a:solidFill>
                <a:latin typeface="Times New Roman" pitchFamily="18" charset="0"/>
                <a:cs typeface="Times New Roman" pitchFamily="18" charset="0"/>
              </a:rPr>
              <a:t>?</a:t>
            </a:r>
          </a:p>
        </p:txBody>
      </p:sp>
      <p:sp>
        <p:nvSpPr>
          <p:cNvPr id="14341" name="Text Box 9"/>
          <p:cNvSpPr txBox="1">
            <a:spLocks noChangeArrowheads="1"/>
          </p:cNvSpPr>
          <p:nvPr/>
        </p:nvSpPr>
        <p:spPr bwMode="auto">
          <a:xfrm>
            <a:off x="-304800" y="4114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4342" name="Text Box 10"/>
          <p:cNvSpPr txBox="1">
            <a:spLocks noChangeArrowheads="1"/>
          </p:cNvSpPr>
          <p:nvPr/>
        </p:nvSpPr>
        <p:spPr bwMode="auto">
          <a:xfrm>
            <a:off x="457200" y="2971800"/>
            <a:ext cx="3597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200">
              <a:latin typeface="Times New Roman" pitchFamily="18" charset="0"/>
              <a:cs typeface="Times New Roman" pitchFamily="18" charset="0"/>
            </a:endParaRPr>
          </a:p>
        </p:txBody>
      </p:sp>
      <p:sp>
        <p:nvSpPr>
          <p:cNvPr id="123915" name="Text Box 11"/>
          <p:cNvSpPr txBox="1">
            <a:spLocks noChangeArrowheads="1"/>
          </p:cNvSpPr>
          <p:nvPr/>
        </p:nvSpPr>
        <p:spPr bwMode="auto">
          <a:xfrm>
            <a:off x="609600" y="3581400"/>
            <a:ext cx="8001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200">
                <a:solidFill>
                  <a:srgbClr val="002060"/>
                </a:solidFill>
                <a:latin typeface="Times New Roman" pitchFamily="18" charset="0"/>
                <a:cs typeface="Times New Roman" pitchFamily="18" charset="0"/>
              </a:rPr>
              <a:t>Cụ đáp lại lời hắn một cách lạnh lùng.Hắn càng bực mình khi nhận ra ông cụ biết tiếng Đức thành thạo đến mức đọc được truyện của nhà văn Đức nhưng không đáp lời hắn bằng tiếng Đức.</a:t>
            </a: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3079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1766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3912"/>
                                        </p:tgtEl>
                                        <p:attrNameLst>
                                          <p:attrName>style.visibility</p:attrName>
                                        </p:attrNameLst>
                                      </p:cBhvr>
                                      <p:to>
                                        <p:strVal val="visible"/>
                                      </p:to>
                                    </p:set>
                                    <p:animEffect transition="in" filter="diamond(in)">
                                      <p:cBhvr>
                                        <p:cTn id="7" dur="2000"/>
                                        <p:tgtEl>
                                          <p:spTgt spid="1239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3915"/>
                                        </p:tgtEl>
                                        <p:attrNameLst>
                                          <p:attrName>style.visibility</p:attrName>
                                        </p:attrNameLst>
                                      </p:cBhvr>
                                      <p:to>
                                        <p:strVal val="visible"/>
                                      </p:to>
                                    </p:set>
                                    <p:animEffect transition="in" filter="diamond(in)">
                                      <p:cBhvr>
                                        <p:cTn id="12" dur="2000"/>
                                        <p:tgtEl>
                                          <p:spTgt spid="123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p:bldP spid="1239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295400" y="23622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5364" name="Text Box 7"/>
          <p:cNvSpPr txBox="1">
            <a:spLocks noChangeArrowheads="1"/>
          </p:cNvSpPr>
          <p:nvPr/>
        </p:nvSpPr>
        <p:spPr bwMode="auto">
          <a:xfrm>
            <a:off x="593725" y="1905000"/>
            <a:ext cx="855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5365" name="Text Box 8"/>
          <p:cNvSpPr txBox="1">
            <a:spLocks noChangeArrowheads="1"/>
          </p:cNvSpPr>
          <p:nvPr/>
        </p:nvSpPr>
        <p:spPr bwMode="auto">
          <a:xfrm>
            <a:off x="0" y="32004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63497" name="Text Box 9"/>
          <p:cNvSpPr txBox="1">
            <a:spLocks noChangeArrowheads="1"/>
          </p:cNvSpPr>
          <p:nvPr/>
        </p:nvSpPr>
        <p:spPr bwMode="auto">
          <a:xfrm>
            <a:off x="304800" y="17526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solidFill>
                  <a:srgbClr val="BD0981"/>
                </a:solidFill>
                <a:latin typeface="Times New Roman" pitchFamily="18" charset="0"/>
                <a:cs typeface="Times New Roman" pitchFamily="18" charset="0"/>
              </a:rPr>
              <a:t>2.Nhà </a:t>
            </a:r>
            <a:r>
              <a:rPr lang="en-US" sz="3200" dirty="0" err="1">
                <a:solidFill>
                  <a:srgbClr val="BD0981"/>
                </a:solidFill>
                <a:latin typeface="Times New Roman" pitchFamily="18" charset="0"/>
                <a:cs typeface="Times New Roman" pitchFamily="18" charset="0"/>
              </a:rPr>
              <a:t>văn</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Đức</a:t>
            </a:r>
            <a:r>
              <a:rPr lang="en-US" sz="3200" dirty="0">
                <a:solidFill>
                  <a:srgbClr val="BD0981"/>
                </a:solidFill>
                <a:latin typeface="Times New Roman" pitchFamily="18" charset="0"/>
                <a:cs typeface="Times New Roman" pitchFamily="18" charset="0"/>
              </a:rPr>
              <a:t> Si-le </a:t>
            </a:r>
            <a:r>
              <a:rPr lang="en-US" sz="3200" dirty="0" err="1">
                <a:solidFill>
                  <a:srgbClr val="BD0981"/>
                </a:solidFill>
                <a:latin typeface="Times New Roman" pitchFamily="18" charset="0"/>
                <a:cs typeface="Times New Roman" pitchFamily="18" charset="0"/>
              </a:rPr>
              <a:t>được</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ông</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cụ</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người</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Pháp</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đánh</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giá</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như</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thế</a:t>
            </a:r>
            <a:r>
              <a:rPr lang="en-US" sz="3200" dirty="0">
                <a:solidFill>
                  <a:srgbClr val="BD0981"/>
                </a:solidFill>
                <a:latin typeface="Times New Roman" pitchFamily="18" charset="0"/>
                <a:cs typeface="Times New Roman" pitchFamily="18" charset="0"/>
              </a:rPr>
              <a:t> </a:t>
            </a:r>
            <a:r>
              <a:rPr lang="en-US" sz="3200" dirty="0" err="1">
                <a:solidFill>
                  <a:srgbClr val="BD0981"/>
                </a:solidFill>
                <a:latin typeface="Times New Roman" pitchFamily="18" charset="0"/>
                <a:cs typeface="Times New Roman" pitchFamily="18" charset="0"/>
              </a:rPr>
              <a:t>nào</a:t>
            </a:r>
            <a:r>
              <a:rPr lang="en-US" sz="3200" dirty="0">
                <a:solidFill>
                  <a:srgbClr val="BD0981"/>
                </a:solidFill>
                <a:latin typeface="Times New Roman" pitchFamily="18" charset="0"/>
                <a:cs typeface="Times New Roman" pitchFamily="18" charset="0"/>
              </a:rPr>
              <a:t>?</a:t>
            </a:r>
          </a:p>
        </p:txBody>
      </p:sp>
      <p:sp>
        <p:nvSpPr>
          <p:cNvPr id="15367" name="Text Box 10"/>
          <p:cNvSpPr txBox="1">
            <a:spLocks noChangeArrowheads="1"/>
          </p:cNvSpPr>
          <p:nvPr/>
        </p:nvSpPr>
        <p:spPr bwMode="auto">
          <a:xfrm>
            <a:off x="-304800" y="4114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5368" name="Text Box 11"/>
          <p:cNvSpPr txBox="1">
            <a:spLocks noChangeArrowheads="1"/>
          </p:cNvSpPr>
          <p:nvPr/>
        </p:nvSpPr>
        <p:spPr bwMode="auto">
          <a:xfrm>
            <a:off x="457200" y="3124200"/>
            <a:ext cx="3597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200">
              <a:latin typeface="Times New Roman" pitchFamily="18" charset="0"/>
              <a:cs typeface="Times New Roman" pitchFamily="18" charset="0"/>
            </a:endParaRPr>
          </a:p>
        </p:txBody>
      </p:sp>
      <p:sp>
        <p:nvSpPr>
          <p:cNvPr id="63500" name="Text Box 12"/>
          <p:cNvSpPr txBox="1">
            <a:spLocks noChangeArrowheads="1"/>
          </p:cNvSpPr>
          <p:nvPr/>
        </p:nvSpPr>
        <p:spPr bwMode="auto">
          <a:xfrm>
            <a:off x="990600" y="32766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2"/>
                </a:solidFill>
                <a:latin typeface="Times New Roman" pitchFamily="18" charset="0"/>
                <a:cs typeface="Times New Roman" pitchFamily="18" charset="0"/>
              </a:rPr>
              <a:t> </a:t>
            </a:r>
            <a:r>
              <a:rPr lang="en-US" sz="3200">
                <a:solidFill>
                  <a:srgbClr val="002060"/>
                </a:solidFill>
                <a:latin typeface="Times New Roman" pitchFamily="18" charset="0"/>
                <a:cs typeface="Times New Roman" pitchFamily="18" charset="0"/>
              </a:rPr>
              <a:t>Si-le là một nhà văn quốc tế</a:t>
            </a:r>
          </a:p>
        </p:txBody>
      </p:sp>
      <p:pic>
        <p:nvPicPr>
          <p:cNvPr id="10"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3841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848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diamond(in)">
                                      <p:cBhvr>
                                        <p:cTn id="7" dur="2000"/>
                                        <p:tgtEl>
                                          <p:spTgt spid="634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500"/>
                                        </p:tgtEl>
                                        <p:attrNameLst>
                                          <p:attrName>style.visibility</p:attrName>
                                        </p:attrNameLst>
                                      </p:cBhvr>
                                      <p:to>
                                        <p:strVal val="visible"/>
                                      </p:to>
                                    </p:set>
                                    <p:animEffect transition="in" filter="checkerboard(across)">
                                      <p:cBhvr>
                                        <p:cTn id="12" dur="500"/>
                                        <p:tgtEl>
                                          <p:spTgt spid="63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5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95400" y="23622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6387" name="Text Box 5"/>
          <p:cNvSpPr txBox="1">
            <a:spLocks noChangeArrowheads="1"/>
          </p:cNvSpPr>
          <p:nvPr/>
        </p:nvSpPr>
        <p:spPr bwMode="auto">
          <a:xfrm>
            <a:off x="593725" y="1905000"/>
            <a:ext cx="855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6388" name="Text Box 6"/>
          <p:cNvSpPr txBox="1">
            <a:spLocks noChangeArrowheads="1"/>
          </p:cNvSpPr>
          <p:nvPr/>
        </p:nvSpPr>
        <p:spPr bwMode="auto">
          <a:xfrm>
            <a:off x="0" y="32004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6389" name="Text Box 8"/>
          <p:cNvSpPr txBox="1">
            <a:spLocks noChangeArrowheads="1"/>
          </p:cNvSpPr>
          <p:nvPr/>
        </p:nvSpPr>
        <p:spPr bwMode="auto">
          <a:xfrm>
            <a:off x="-304800" y="4114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6390" name="Text Box 9"/>
          <p:cNvSpPr txBox="1">
            <a:spLocks noChangeArrowheads="1"/>
          </p:cNvSpPr>
          <p:nvPr/>
        </p:nvSpPr>
        <p:spPr bwMode="auto">
          <a:xfrm>
            <a:off x="457200" y="3124200"/>
            <a:ext cx="3597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200">
              <a:latin typeface="Times New Roman" pitchFamily="18" charset="0"/>
              <a:cs typeface="Times New Roman" pitchFamily="18" charset="0"/>
            </a:endParaRPr>
          </a:p>
        </p:txBody>
      </p:sp>
      <p:sp>
        <p:nvSpPr>
          <p:cNvPr id="135179" name="Text Box 11"/>
          <p:cNvSpPr txBox="1">
            <a:spLocks noChangeArrowheads="1"/>
          </p:cNvSpPr>
          <p:nvPr/>
        </p:nvSpPr>
        <p:spPr bwMode="auto">
          <a:xfrm>
            <a:off x="685800" y="2057400"/>
            <a:ext cx="8458200" cy="1077913"/>
          </a:xfrm>
          <a:prstGeom prst="rect">
            <a:avLst/>
          </a:prstGeom>
          <a:noFill/>
          <a:ln w="9525">
            <a:noFill/>
            <a:miter lim="800000"/>
            <a:headEnd/>
            <a:tailEnd/>
          </a:ln>
        </p:spPr>
        <p:txBody>
          <a:bodyPr>
            <a:spAutoFit/>
          </a:bodyPr>
          <a:lstStyle/>
          <a:p>
            <a:pPr>
              <a:defRPr/>
            </a:pPr>
            <a:r>
              <a:rPr lang="en-US" sz="3200" dirty="0">
                <a:solidFill>
                  <a:schemeClr val="accent2">
                    <a:lumMod val="50000"/>
                  </a:schemeClr>
                </a:solidFill>
                <a:latin typeface="Times New Roman" pitchFamily="18" charset="0"/>
                <a:cs typeface="Times New Roman" pitchFamily="18" charset="0"/>
              </a:rPr>
              <a:t>3.Em </a:t>
            </a:r>
            <a:r>
              <a:rPr lang="en-US" sz="3200" dirty="0" err="1">
                <a:solidFill>
                  <a:schemeClr val="accent2">
                    <a:lumMod val="50000"/>
                  </a:schemeClr>
                </a:solidFill>
                <a:latin typeface="Times New Roman" pitchFamily="18" charset="0"/>
                <a:cs typeface="Times New Roman" pitchFamily="18" charset="0"/>
              </a:rPr>
              <a:t>hiểu</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thái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độ</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của</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ông</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cụ</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đối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với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người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Đức</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và</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tiếng</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Đức</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như</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thế</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nào</a:t>
            </a:r>
            <a:r>
              <a:rPr lang="en-US" sz="3200" dirty="0">
                <a:solidFill>
                  <a:schemeClr val="accent2">
                    <a:lumMod val="50000"/>
                  </a:schemeClr>
                </a:solidFill>
                <a:latin typeface="Times New Roman" pitchFamily="18" charset="0"/>
                <a:cs typeface="Times New Roman" pitchFamily="18" charset="0"/>
              </a:rPr>
              <a:t>?</a:t>
            </a:r>
          </a:p>
        </p:txBody>
      </p:sp>
      <p:sp>
        <p:nvSpPr>
          <p:cNvPr id="135180" name="Text Box 12"/>
          <p:cNvSpPr txBox="1">
            <a:spLocks noChangeArrowheads="1"/>
          </p:cNvSpPr>
          <p:nvPr/>
        </p:nvSpPr>
        <p:spPr bwMode="auto">
          <a:xfrm>
            <a:off x="762000" y="3810000"/>
            <a:ext cx="7924800" cy="1570038"/>
          </a:xfrm>
          <a:prstGeom prst="rect">
            <a:avLst/>
          </a:prstGeom>
          <a:noFill/>
          <a:ln w="9525">
            <a:noFill/>
            <a:miter lim="800000"/>
            <a:headEnd/>
            <a:tailEnd/>
          </a:ln>
        </p:spPr>
        <p:txBody>
          <a:bodyPr>
            <a:spAutoFit/>
          </a:bodyPr>
          <a:lstStyle/>
          <a:p>
            <a:pPr>
              <a:defRPr/>
            </a:pP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cụ</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ghét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tiếng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chỉ</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căm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ghét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những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xít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xâm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lược</a:t>
            </a:r>
            <a:r>
              <a:rPr lang="en-US" sz="3200" dirty="0">
                <a:solidFill>
                  <a:srgbClr val="002060"/>
                </a:solidFill>
                <a:latin typeface="Times New Roman" pitchFamily="18" charset="0"/>
                <a:cs typeface="Times New Roman" pitchFamily="18" charset="0"/>
              </a:rPr>
              <a:t>.</a:t>
            </a:r>
          </a:p>
        </p:txBody>
      </p:sp>
      <p:pic>
        <p:nvPicPr>
          <p:cNvPr id="9"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80"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428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diamond(in)">
                                      <p:cBhvr>
                                        <p:cTn id="7" dur="2000"/>
                                        <p:tgtEl>
                                          <p:spTgt spid="135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5180"/>
                                        </p:tgtEl>
                                        <p:attrNameLst>
                                          <p:attrName>style.visibility</p:attrName>
                                        </p:attrNameLst>
                                      </p:cBhvr>
                                      <p:to>
                                        <p:strVal val="visible"/>
                                      </p:to>
                                    </p:set>
                                    <p:animEffect transition="in" filter="checkerboard(across)">
                                      <p:cBhvr>
                                        <p:cTn id="12" dur="500"/>
                                        <p:tgtEl>
                                          <p:spTgt spid="135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9" grpId="0"/>
      <p:bldP spid="1351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95400" y="23622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8435" name="Text Box 7"/>
          <p:cNvSpPr txBox="1">
            <a:spLocks noChangeArrowheads="1"/>
          </p:cNvSpPr>
          <p:nvPr/>
        </p:nvSpPr>
        <p:spPr bwMode="auto">
          <a:xfrm>
            <a:off x="-304800" y="4114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36203" name="Text Box 11"/>
          <p:cNvSpPr txBox="1">
            <a:spLocks noChangeArrowheads="1"/>
          </p:cNvSpPr>
          <p:nvPr/>
        </p:nvSpPr>
        <p:spPr bwMode="auto">
          <a:xfrm>
            <a:off x="914400" y="1828800"/>
            <a:ext cx="7391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n-US" sz="2800">
                <a:solidFill>
                  <a:srgbClr val="002060"/>
                </a:solidFill>
                <a:latin typeface="Times New Roman" pitchFamily="18" charset="0"/>
                <a:cs typeface="Times New Roman" pitchFamily="18" charset="0"/>
              </a:rPr>
              <a:t> </a:t>
            </a:r>
            <a:r>
              <a:rPr lang="en-US" sz="2800" smtClean="0">
                <a:solidFill>
                  <a:srgbClr val="0000CC"/>
                </a:solidFill>
                <a:latin typeface="Times New Roman" pitchFamily="18" charset="0"/>
                <a:cs typeface="Times New Roman" pitchFamily="18" charset="0"/>
              </a:rPr>
              <a:t>Nội dung: </a:t>
            </a:r>
            <a:r>
              <a:rPr lang="en-US" sz="2800" smtClean="0">
                <a:solidFill>
                  <a:srgbClr val="002060"/>
                </a:solidFill>
                <a:latin typeface="Times New Roman" pitchFamily="18" charset="0"/>
                <a:cs typeface="Times New Roman" pitchFamily="18" charset="0"/>
              </a:rPr>
              <a:t>Ca </a:t>
            </a:r>
            <a:r>
              <a:rPr lang="en-US" sz="2800" dirty="0" err="1">
                <a:solidFill>
                  <a:srgbClr val="002060"/>
                </a:solidFill>
                <a:latin typeface="Times New Roman" pitchFamily="18" charset="0"/>
                <a:cs typeface="Times New Roman" pitchFamily="18" charset="0"/>
              </a:rPr>
              <a:t>ngợi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cụ</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minh, </a:t>
            </a:r>
            <a:r>
              <a:rPr lang="en-US" sz="2800" dirty="0" err="1">
                <a:solidFill>
                  <a:srgbClr val="002060"/>
                </a:solidFill>
                <a:latin typeface="Times New Roman" pitchFamily="18" charset="0"/>
                <a:cs typeface="Times New Roman" pitchFamily="18" charset="0"/>
              </a:rPr>
              <a:t>biết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sĩ</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nhẹ</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nhàng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sâu</a:t>
            </a:r>
            <a:r>
              <a:rPr lang="en-US" sz="2800" dirty="0">
                <a:solidFill>
                  <a:srgbClr val="002060"/>
                </a:solidFill>
                <a:latin typeface="Times New Roman" pitchFamily="18" charset="0"/>
                <a:cs typeface="Times New Roman" pitchFamily="18" charset="0"/>
              </a:rPr>
              <a:t> cay.</a:t>
            </a:r>
          </a:p>
        </p:txBody>
      </p:sp>
      <p:pic>
        <p:nvPicPr>
          <p:cNvPr id="6"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3079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097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203"/>
                                        </p:tgtEl>
                                        <p:attrNameLst>
                                          <p:attrName>style.visibility</p:attrName>
                                        </p:attrNameLst>
                                      </p:cBhvr>
                                      <p:to>
                                        <p:strVal val="visible"/>
                                      </p:to>
                                    </p:set>
                                    <p:animEffect transition="in" filter="blinds(horizontal)">
                                      <p:cBhvr>
                                        <p:cTn id="7" dur="500"/>
                                        <p:tgtEl>
                                          <p:spTgt spid="13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524000" y="990600"/>
            <a:ext cx="8610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dirty="0" err="1" smtClean="0">
                <a:solidFill>
                  <a:srgbClr val="FF5050"/>
                </a:solidFill>
                <a:latin typeface="Times New Roman" pitchFamily="18" charset="0"/>
                <a:cs typeface="Times New Roman" pitchFamily="18" charset="0"/>
              </a:rPr>
              <a:t>Luyện</a:t>
            </a:r>
            <a:r>
              <a:rPr lang="en-US" sz="4000" dirty="0" smtClean="0">
                <a:solidFill>
                  <a:srgbClr val="FF5050"/>
                </a:solidFill>
                <a:latin typeface="Times New Roman" pitchFamily="18" charset="0"/>
                <a:cs typeface="Times New Roman" pitchFamily="18" charset="0"/>
              </a:rPr>
              <a:t> </a:t>
            </a:r>
            <a:r>
              <a:rPr lang="en-US" sz="4000" dirty="0" err="1">
                <a:solidFill>
                  <a:srgbClr val="FF5050"/>
                </a:solidFill>
                <a:latin typeface="Times New Roman" pitchFamily="18" charset="0"/>
                <a:cs typeface="Times New Roman" pitchFamily="18" charset="0"/>
              </a:rPr>
              <a:t>đọc</a:t>
            </a:r>
            <a:r>
              <a:rPr lang="en-US" sz="4000" dirty="0">
                <a:solidFill>
                  <a:srgbClr val="FF5050"/>
                </a:solidFill>
                <a:latin typeface="Times New Roman" pitchFamily="18" charset="0"/>
                <a:cs typeface="Times New Roman" pitchFamily="18" charset="0"/>
              </a:rPr>
              <a:t> </a:t>
            </a:r>
            <a:r>
              <a:rPr lang="en-US" sz="4000" dirty="0" err="1">
                <a:solidFill>
                  <a:srgbClr val="FF5050"/>
                </a:solidFill>
                <a:latin typeface="Times New Roman" pitchFamily="18" charset="0"/>
                <a:cs typeface="Times New Roman" pitchFamily="18" charset="0"/>
              </a:rPr>
              <a:t>diễn</a:t>
            </a:r>
            <a:r>
              <a:rPr lang="en-US" sz="4000" dirty="0">
                <a:solidFill>
                  <a:srgbClr val="FF5050"/>
                </a:solidFill>
                <a:latin typeface="Times New Roman" pitchFamily="18" charset="0"/>
                <a:cs typeface="Times New Roman" pitchFamily="18" charset="0"/>
              </a:rPr>
              <a:t> </a:t>
            </a:r>
            <a:r>
              <a:rPr lang="en-US" sz="4000" dirty="0" err="1">
                <a:solidFill>
                  <a:srgbClr val="FF5050"/>
                </a:solidFill>
                <a:latin typeface="Times New Roman" pitchFamily="18" charset="0"/>
                <a:cs typeface="Times New Roman" pitchFamily="18" charset="0"/>
              </a:rPr>
              <a:t>cảm</a:t>
            </a:r>
            <a:endParaRPr lang="en-US" sz="4000" dirty="0">
              <a:solidFill>
                <a:srgbClr val="FF5050"/>
              </a:solidFill>
              <a:latin typeface="Times New Roman" pitchFamily="18" charset="0"/>
              <a:cs typeface="Times New Roman" pitchFamily="18" charset="0"/>
            </a:endParaRPr>
          </a:p>
          <a:p>
            <a:pPr eaLnBrk="1" hangingPunct="1"/>
            <a:endParaRPr lang="en-US" sz="4800" b="1" i="1" dirty="0">
              <a:solidFill>
                <a:srgbClr val="FF66FF"/>
              </a:solidFill>
              <a:latin typeface="Times New Roman" pitchFamily="18" charset="0"/>
              <a:cs typeface="Times New Roman" pitchFamily="18" charset="0"/>
            </a:endParaRPr>
          </a:p>
        </p:txBody>
      </p:sp>
    </p:spTree>
    <p:extLst>
      <p:ext uri="{BB962C8B-B14F-4D97-AF65-F5344CB8AC3E}">
        <p14:creationId xmlns:p14="http://schemas.microsoft.com/office/powerpoint/2010/main" val="311855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0" y="23622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23556" name="Text Box 4"/>
          <p:cNvSpPr txBox="1">
            <a:spLocks noChangeArrowheads="1"/>
          </p:cNvSpPr>
          <p:nvPr/>
        </p:nvSpPr>
        <p:spPr bwMode="auto">
          <a:xfrm>
            <a:off x="381000" y="1371600"/>
            <a:ext cx="8382000" cy="3785652"/>
          </a:xfrm>
          <a:prstGeom prst="rect">
            <a:avLst/>
          </a:prstGeom>
          <a:noFill/>
          <a:ln w="9525">
            <a:noFill/>
            <a:miter lim="800000"/>
            <a:headEnd/>
            <a:tailEnd/>
          </a:ln>
          <a:effectLst/>
        </p:spPr>
        <p:txBody>
          <a:bodyPr wrap="square">
            <a:spAutoFit/>
          </a:bodyPr>
          <a:lstStyle/>
          <a:p>
            <a:pPr algn="just"/>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Nhận</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thấy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vẻ</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nhiên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sĩ</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quan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ông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tiếp</a:t>
            </a:r>
            <a:r>
              <a:rPr lang="en-US" sz="2400" dirty="0">
                <a:solidFill>
                  <a:srgbClr val="002060"/>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Ngài </a:t>
            </a:r>
            <a:r>
              <a:rPr lang="vi-VN" sz="2400" dirty="0">
                <a:solidFill>
                  <a:srgbClr val="002060"/>
                </a:solidFill>
                <a:latin typeface="Times New Roman" pitchFamily="18" charset="0"/>
                <a:cs typeface="Times New Roman" pitchFamily="18" charset="0"/>
              </a:rPr>
              <a:t>thử xem Si-le đã dành những tác phẩm của mình cho ai nào? Nhà văn đã viết </a:t>
            </a:r>
            <a:r>
              <a:rPr lang="vi-VN" sz="2400" i="1" dirty="0">
                <a:solidFill>
                  <a:srgbClr val="002060"/>
                </a:solidFill>
                <a:latin typeface="Times New Roman" pitchFamily="18" charset="0"/>
                <a:cs typeface="Times New Roman" pitchFamily="18" charset="0"/>
              </a:rPr>
              <a:t>Vim-hen Ten</a:t>
            </a:r>
            <a:r>
              <a:rPr lang="vi-VN" sz="2400" dirty="0">
                <a:solidFill>
                  <a:srgbClr val="002060"/>
                </a:solidFill>
                <a:latin typeface="Times New Roman" pitchFamily="18" charset="0"/>
                <a:cs typeface="Times New Roman" pitchFamily="18" charset="0"/>
              </a:rPr>
              <a:t> cho người Thuỵ Sĩ, </a:t>
            </a:r>
            <a:r>
              <a:rPr lang="vi-VN" sz="2400" i="1" dirty="0">
                <a:solidFill>
                  <a:srgbClr val="002060"/>
                </a:solidFill>
                <a:latin typeface="Times New Roman" pitchFamily="18" charset="0"/>
                <a:cs typeface="Times New Roman" pitchFamily="18" charset="0"/>
              </a:rPr>
              <a:t>Nàng dâu ở Mét-xi-na</a:t>
            </a:r>
            <a:r>
              <a:rPr lang="vi-VN" sz="2400" dirty="0">
                <a:solidFill>
                  <a:srgbClr val="002060"/>
                </a:solidFill>
                <a:latin typeface="Times New Roman" pitchFamily="18" charset="0"/>
                <a:cs typeface="Times New Roman" pitchFamily="18" charset="0"/>
              </a:rPr>
              <a:t> cho người I-ta-li-a, </a:t>
            </a:r>
            <a:r>
              <a:rPr lang="vi-VN" sz="2400" i="1" dirty="0">
                <a:solidFill>
                  <a:srgbClr val="002060"/>
                </a:solidFill>
                <a:latin typeface="Times New Roman" pitchFamily="18" charset="0"/>
                <a:cs typeface="Times New Roman" pitchFamily="18" charset="0"/>
              </a:rPr>
              <a:t>Cô gái Oóc-lê-ăng</a:t>
            </a:r>
            <a:r>
              <a:rPr lang="vi-VN" sz="2400" dirty="0">
                <a:solidFill>
                  <a:srgbClr val="002060"/>
                </a:solidFill>
                <a:latin typeface="Times New Roman" pitchFamily="18" charset="0"/>
                <a:cs typeface="Times New Roman" pitchFamily="18" charset="0"/>
              </a:rPr>
              <a:t> cho người Pháp,...</a:t>
            </a:r>
          </a:p>
          <a:p>
            <a:pPr algn="just"/>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Càng</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nghe</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sĩ</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quan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xít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ngây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mặt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Cuối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cùng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hắn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hỏi</a:t>
            </a:r>
            <a:r>
              <a:rPr lang="en-US"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 </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Chẳng</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lẽ</a:t>
            </a:r>
            <a:r>
              <a:rPr lang="en-US" sz="2400" dirty="0">
                <a:solidFill>
                  <a:srgbClr val="002060"/>
                </a:solidFill>
                <a:latin typeface="Times New Roman" pitchFamily="18" charset="0"/>
                <a:cs typeface="Times New Roman" pitchFamily="18" charset="0"/>
              </a:rPr>
              <a:t> Si-le </a:t>
            </a:r>
            <a:r>
              <a:rPr lang="en-US" sz="2400" dirty="0" err="1">
                <a:solidFill>
                  <a:srgbClr val="002060"/>
                </a:solidFill>
                <a:latin typeface="Times New Roman" pitchFamily="18" charset="0"/>
                <a:cs typeface="Times New Roman" pitchFamily="18" charset="0"/>
              </a:rPr>
              <a:t>không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viết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gì</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chúng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tôi</a:t>
            </a:r>
            <a:r>
              <a:rPr lang="en-US" sz="2400" dirty="0">
                <a:solidFill>
                  <a:srgbClr val="002060"/>
                </a:solidFill>
                <a:latin typeface="Times New Roman" pitchFamily="18" charset="0"/>
                <a:cs typeface="Times New Roman" pitchFamily="18" charset="0"/>
              </a:rPr>
              <a:t> hay </a:t>
            </a:r>
            <a:r>
              <a:rPr lang="en-US" sz="2400" dirty="0" err="1">
                <a:solidFill>
                  <a:srgbClr val="002060"/>
                </a:solidFill>
                <a:latin typeface="Times New Roman" pitchFamily="18" charset="0"/>
                <a:cs typeface="Times New Roman" pitchFamily="18" charset="0"/>
              </a:rPr>
              <a:t>sao</a:t>
            </a:r>
            <a:r>
              <a:rPr lang="en-US" sz="2400" dirty="0">
                <a:solidFill>
                  <a:srgbClr val="002060"/>
                </a:solidFill>
                <a:latin typeface="Times New Roman" pitchFamily="18" charset="0"/>
                <a:cs typeface="Times New Roman" pitchFamily="18" charset="0"/>
              </a:rPr>
              <a:t>?</a:t>
            </a:r>
          </a:p>
          <a:p>
            <a:pPr algn="just"/>
            <a:r>
              <a:rPr lang="vi-VN"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Ông già mỉm cười trả lời:</a:t>
            </a:r>
          </a:p>
          <a:p>
            <a:pPr algn="just"/>
            <a:r>
              <a:rPr lang="vi-VN" sz="2400" dirty="0">
                <a:solidFill>
                  <a:srgbClr val="002060"/>
                </a:solidFill>
                <a:latin typeface="Times New Roman" pitchFamily="18" charset="0"/>
                <a:cs typeface="Times New Roman" pitchFamily="18" charset="0"/>
              </a:rPr>
              <a:t>   - </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Có </a:t>
            </a:r>
            <a:r>
              <a:rPr lang="vi-VN" sz="2400" dirty="0">
                <a:solidFill>
                  <a:srgbClr val="002060"/>
                </a:solidFill>
                <a:latin typeface="Times New Roman" pitchFamily="18" charset="0"/>
                <a:cs typeface="Times New Roman" pitchFamily="18" charset="0"/>
              </a:rPr>
              <a:t>chứ. Si-le đã dành cho các ngài vở Những tên cướp!</a:t>
            </a:r>
          </a:p>
        </p:txBody>
      </p:sp>
      <p:sp>
        <p:nvSpPr>
          <p:cNvPr id="20495" name="TextBox 15"/>
          <p:cNvSpPr txBox="1">
            <a:spLocks noChangeArrowheads="1"/>
          </p:cNvSpPr>
          <p:nvPr/>
        </p:nvSpPr>
        <p:spPr bwMode="auto">
          <a:xfrm>
            <a:off x="914400" y="762000"/>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solidFill>
                  <a:srgbClr val="BD0981"/>
                </a:solidFill>
                <a:latin typeface="Times New Roman" pitchFamily="18" charset="0"/>
                <a:cs typeface="Times New Roman" pitchFamily="18" charset="0"/>
              </a:rPr>
              <a:t>Đoạn</a:t>
            </a:r>
            <a:r>
              <a:rPr lang="en-US" sz="2400" dirty="0">
                <a:solidFill>
                  <a:srgbClr val="BD0981"/>
                </a:solidFill>
                <a:latin typeface="Times New Roman" pitchFamily="18" charset="0"/>
                <a:cs typeface="Times New Roman" pitchFamily="18" charset="0"/>
              </a:rPr>
              <a:t> 3</a:t>
            </a:r>
            <a:r>
              <a:rPr lang="en-US" sz="2400" dirty="0">
                <a:latin typeface="Times New Roman" pitchFamily="18" charset="0"/>
                <a:cs typeface="Times New Roman" pitchFamily="18" charset="0"/>
              </a:rPr>
              <a:t>:</a:t>
            </a: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474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edg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2095500" y="1066800"/>
            <a:ext cx="495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4400" b="1" dirty="0">
                <a:solidFill>
                  <a:srgbClr val="FF0000"/>
                </a:solidFill>
                <a:latin typeface="Times New Roman" pitchFamily="18" charset="0"/>
                <a:cs typeface="Times New Roman" pitchFamily="18" charset="0"/>
              </a:rPr>
              <a:t>Thi đọc diễn cảm</a:t>
            </a:r>
          </a:p>
        </p:txBody>
      </p:sp>
    </p:spTree>
    <p:extLst>
      <p:ext uri="{BB962C8B-B14F-4D97-AF65-F5344CB8AC3E}">
        <p14:creationId xmlns:p14="http://schemas.microsoft.com/office/powerpoint/2010/main" val="24238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2286000"/>
            <a:ext cx="8610600" cy="3810000"/>
            <a:chOff x="192" y="2019"/>
            <a:chExt cx="5424" cy="2526"/>
          </a:xfrm>
        </p:grpSpPr>
        <p:grpSp>
          <p:nvGrpSpPr>
            <p:cNvPr id="3081" name="Group 3"/>
            <p:cNvGrpSpPr>
              <a:grpSpLocks/>
            </p:cNvGrpSpPr>
            <p:nvPr/>
          </p:nvGrpSpPr>
          <p:grpSpPr bwMode="auto">
            <a:xfrm>
              <a:off x="192" y="2019"/>
              <a:ext cx="5424" cy="2526"/>
              <a:chOff x="0" y="1210"/>
              <a:chExt cx="5424" cy="2526"/>
            </a:xfrm>
          </p:grpSpPr>
          <p:pic>
            <p:nvPicPr>
              <p:cNvPr id="3083" name="Picture 4"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210"/>
                <a:ext cx="5424" cy="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5"/>
              <p:cNvSpPr txBox="1">
                <a:spLocks noChangeArrowheads="1"/>
              </p:cNvSpPr>
              <p:nvPr/>
            </p:nvSpPr>
            <p:spPr bwMode="auto">
              <a:xfrm>
                <a:off x="1421" y="1831"/>
                <a:ext cx="3285"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800">
                  <a:solidFill>
                    <a:srgbClr val="FF0000"/>
                  </a:solidFill>
                  <a:latin typeface=".VnTime" pitchFamily="34" charset="0"/>
                </a:endParaRPr>
              </a:p>
            </p:txBody>
          </p:sp>
          <p:pic>
            <p:nvPicPr>
              <p:cNvPr id="3085" name="Picture 7"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0" y="3230"/>
                <a:ext cx="2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2" name="Picture 8" descr="dau hoi movi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20" y="2120"/>
              <a:ext cx="489"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11"/>
          <p:cNvSpPr txBox="1">
            <a:spLocks noChangeArrowheads="1"/>
          </p:cNvSpPr>
          <p:nvPr/>
        </p:nvSpPr>
        <p:spPr bwMode="auto">
          <a:xfrm>
            <a:off x="2879725" y="4227513"/>
            <a:ext cx="443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076" name="Text Box 12"/>
          <p:cNvSpPr txBox="1">
            <a:spLocks noChangeArrowheads="1"/>
          </p:cNvSpPr>
          <p:nvPr/>
        </p:nvSpPr>
        <p:spPr bwMode="auto">
          <a:xfrm>
            <a:off x="2819400" y="4151313"/>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077" name="Text Box 13"/>
          <p:cNvSpPr txBox="1">
            <a:spLocks noChangeArrowheads="1"/>
          </p:cNvSpPr>
          <p:nvPr/>
        </p:nvSpPr>
        <p:spPr bwMode="auto">
          <a:xfrm>
            <a:off x="2971800" y="4114800"/>
            <a:ext cx="443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7424" name="Text Box 16"/>
          <p:cNvSpPr txBox="1">
            <a:spLocks noChangeArrowheads="1"/>
          </p:cNvSpPr>
          <p:nvPr/>
        </p:nvSpPr>
        <p:spPr bwMode="auto">
          <a:xfrm>
            <a:off x="1524000" y="1187450"/>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dirty="0" smtClean="0">
                <a:solidFill>
                  <a:srgbClr val="FF0000"/>
                </a:solidFill>
                <a:latin typeface="Times New Roman" pitchFamily="18" charset="0"/>
                <a:cs typeface="Times New Roman" pitchFamily="18" charset="0"/>
              </a:rPr>
              <a:t>ÔN BÀI CŨ</a:t>
            </a:r>
            <a:endParaRPr lang="en-US" sz="3600" b="1" dirty="0">
              <a:solidFill>
                <a:srgbClr val="FF0000"/>
              </a:solidFill>
              <a:latin typeface="Times New Roman" pitchFamily="18" charset="0"/>
              <a:cs typeface="Times New Roman" pitchFamily="18" charset="0"/>
            </a:endParaRPr>
          </a:p>
        </p:txBody>
      </p:sp>
      <p:graphicFrame>
        <p:nvGraphicFramePr>
          <p:cNvPr id="16" name="Diagram 15"/>
          <p:cNvGraphicFramePr/>
          <p:nvPr>
            <p:extLst>
              <p:ext uri="{D42A27DB-BD31-4B8C-83A1-F6EECF244321}">
                <p14:modId xmlns:p14="http://schemas.microsoft.com/office/powerpoint/2010/main" val="4167618985"/>
              </p:ext>
            </p:extLst>
          </p:nvPr>
        </p:nvGraphicFramePr>
        <p:xfrm>
          <a:off x="1600200" y="2057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7-Point Star 13">
            <a:hlinkClick r:id="rId10" action="ppaction://hlinksldjump"/>
          </p:cNvPr>
          <p:cNvSpPr/>
          <p:nvPr/>
        </p:nvSpPr>
        <p:spPr>
          <a:xfrm>
            <a:off x="7848600" y="6172200"/>
            <a:ext cx="685800" cy="381000"/>
          </a:xfrm>
          <a:prstGeom prst="star7">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825" y="3079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751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diamond(in)">
                                      <p:cBhvr>
                                        <p:cTn id="7" dur="2000"/>
                                        <p:tgtEl>
                                          <p:spTgt spid="17424"/>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p:bldGraphic spid="1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descr="nan_nhanDuc"/>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838200" y="304800"/>
            <a:ext cx="3429000" cy="2895600"/>
          </a:xfrm>
          <a:noFill/>
        </p:spPr>
      </p:pic>
      <p:pic>
        <p:nvPicPr>
          <p:cNvPr id="150533" name="Picture 5" descr="Holocaus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
            <a:ext cx="3352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6" descr="xhdanch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81400"/>
            <a:ext cx="342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5" name="Picture 7" descr="holocaus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6576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6" name="Text Box 8"/>
          <p:cNvSpPr txBox="1">
            <a:spLocks noChangeArrowheads="1"/>
          </p:cNvSpPr>
          <p:nvPr/>
        </p:nvSpPr>
        <p:spPr bwMode="auto">
          <a:xfrm flipV="1">
            <a:off x="2362200" y="6278563"/>
            <a:ext cx="464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dirty="0" err="1">
                <a:solidFill>
                  <a:srgbClr val="FF0000"/>
                </a:solidFill>
                <a:latin typeface="Times New Roman" pitchFamily="18" charset="0"/>
                <a:cs typeface="Times New Roman" pitchFamily="18" charset="0"/>
              </a:rPr>
              <a:t>Tội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Đức</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42655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blinds(horizontal)">
                                      <p:cBhvr>
                                        <p:cTn id="7" dur="500"/>
                                        <p:tgtEl>
                                          <p:spTgt spid="150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0533"/>
                                        </p:tgtEl>
                                        <p:attrNameLst>
                                          <p:attrName>style.visibility</p:attrName>
                                        </p:attrNameLst>
                                      </p:cBhvr>
                                      <p:to>
                                        <p:strVal val="visible"/>
                                      </p:to>
                                    </p:set>
                                    <p:animEffect transition="in" filter="checkerboard(across)">
                                      <p:cBhvr>
                                        <p:cTn id="12" dur="500"/>
                                        <p:tgtEl>
                                          <p:spTgt spid="150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50534"/>
                                        </p:tgtEl>
                                        <p:attrNameLst>
                                          <p:attrName>style.visibility</p:attrName>
                                        </p:attrNameLst>
                                      </p:cBhvr>
                                      <p:to>
                                        <p:strVal val="visible"/>
                                      </p:to>
                                    </p:set>
                                    <p:animEffect transition="in" filter="diamond(in)">
                                      <p:cBhvr>
                                        <p:cTn id="17" dur="2000"/>
                                        <p:tgtEl>
                                          <p:spTgt spid="150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50535"/>
                                        </p:tgtEl>
                                        <p:attrNameLst>
                                          <p:attrName>style.visibility</p:attrName>
                                        </p:attrNameLst>
                                      </p:cBhvr>
                                      <p:to>
                                        <p:strVal val="visible"/>
                                      </p:to>
                                    </p:set>
                                    <p:animEffect transition="in" filter="checkerboard(across)">
                                      <p:cBhvr>
                                        <p:cTn id="22" dur="500"/>
                                        <p:tgtEl>
                                          <p:spTgt spid="1505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mph" presetSubtype="0" fill="hold" grpId="0" nodeType="clickEffect">
                                  <p:stCondLst>
                                    <p:cond delay="0"/>
                                  </p:stCondLst>
                                  <p:iterate type="lt">
                                    <p:tmPct val="10000"/>
                                  </p:iterate>
                                  <p:childTnLst>
                                    <p:set>
                                      <p:cBhvr override="childStyle">
                                        <p:cTn id="26" dur="500" autoRev="1" fill="hold"/>
                                        <p:tgtEl>
                                          <p:spTgt spid="150536">
                                            <p:txEl>
                                              <p:pRg st="0" end="0"/>
                                            </p:txEl>
                                          </p:spTgt>
                                        </p:tgtEl>
                                        <p:attrNameLst>
                                          <p:attrName>style.color</p:attrName>
                                        </p:attrNameLst>
                                      </p:cBhvr>
                                      <p:to>
                                        <p:clrVal>
                                          <a:schemeClr val="accent2"/>
                                        </p:clrVal>
                                      </p:to>
                                    </p:set>
                                    <p:set>
                                      <p:cBhvr>
                                        <p:cTn id="27" dur="500" autoRev="1" fill="hold"/>
                                        <p:tgtEl>
                                          <p:spTgt spid="150536">
                                            <p:txEl>
                                              <p:pRg st="0" end="0"/>
                                            </p:txEl>
                                          </p:spTgt>
                                        </p:tgtEl>
                                        <p:attrNameLst>
                                          <p:attrName>fillcolor</p:attrName>
                                        </p:attrNameLst>
                                      </p:cBhvr>
                                      <p:to>
                                        <p:clrVal>
                                          <a:schemeClr val="accent2"/>
                                        </p:clrVal>
                                      </p:to>
                                    </p:set>
                                    <p:set>
                                      <p:cBhvr>
                                        <p:cTn id="28" dur="500" autoRev="1" fill="hold"/>
                                        <p:tgtEl>
                                          <p:spTgt spid="15053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7" name="Picture 9" descr="xhdanh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228600"/>
            <a:ext cx="3347357" cy="24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9" name="Picture 11" descr="images126175_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799"/>
            <a:ext cx="3200400" cy="233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5" name="Picture 17" descr="chf_12365827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81399"/>
            <a:ext cx="3347356" cy="284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7" name="Picture 19" descr="3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33799"/>
            <a:ext cx="3124200" cy="269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flipV="1">
            <a:off x="2705100" y="2826160"/>
            <a:ext cx="464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dirty="0" err="1">
                <a:solidFill>
                  <a:srgbClr val="FF0000"/>
                </a:solidFill>
                <a:latin typeface="Times New Roman" pitchFamily="18" charset="0"/>
                <a:cs typeface="Times New Roman" pitchFamily="18" charset="0"/>
              </a:rPr>
              <a:t>Tội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Đức</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99507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blinds(horizontal)">
                                      <p:cBhvr>
                                        <p:cTn id="7" dur="500"/>
                                        <p:tgtEl>
                                          <p:spTgt spid="140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0299"/>
                                        </p:tgtEl>
                                        <p:attrNameLst>
                                          <p:attrName>style.visibility</p:attrName>
                                        </p:attrNameLst>
                                      </p:cBhvr>
                                      <p:to>
                                        <p:strVal val="visible"/>
                                      </p:to>
                                    </p:set>
                                    <p:animEffect transition="in" filter="checkerboard(across)">
                                      <p:cBhvr>
                                        <p:cTn id="12" dur="500"/>
                                        <p:tgtEl>
                                          <p:spTgt spid="140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0305"/>
                                        </p:tgtEl>
                                        <p:attrNameLst>
                                          <p:attrName>style.visibility</p:attrName>
                                        </p:attrNameLst>
                                      </p:cBhvr>
                                      <p:to>
                                        <p:strVal val="visible"/>
                                      </p:to>
                                    </p:set>
                                    <p:animEffect transition="in" filter="checkerboard(across)">
                                      <p:cBhvr>
                                        <p:cTn id="17" dur="500"/>
                                        <p:tgtEl>
                                          <p:spTgt spid="1403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40307"/>
                                        </p:tgtEl>
                                        <p:attrNameLst>
                                          <p:attrName>style.visibility</p:attrName>
                                        </p:attrNameLst>
                                      </p:cBhvr>
                                      <p:to>
                                        <p:strVal val="visible"/>
                                      </p:to>
                                    </p:set>
                                    <p:animEffect transition="in" filter="diamond(in)">
                                      <p:cBhvr>
                                        <p:cTn id="22" dur="2000"/>
                                        <p:tgtEl>
                                          <p:spTgt spid="14030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mph" presetSubtype="0" fill="hold" grpId="0" nodeType="clickEffect">
                                  <p:stCondLst>
                                    <p:cond delay="0"/>
                                  </p:stCondLst>
                                  <p:iterate type="lt">
                                    <p:tmPct val="10000"/>
                                  </p:iterate>
                                  <p:childTnLst>
                                    <p:set>
                                      <p:cBhvr override="childStyle">
                                        <p:cTn id="26" dur="500" autoRev="1" fill="hold"/>
                                        <p:tgtEl>
                                          <p:spTgt spid="7">
                                            <p:txEl>
                                              <p:pRg st="0" end="0"/>
                                            </p:txEl>
                                          </p:spTgt>
                                        </p:tgtEl>
                                        <p:attrNameLst>
                                          <p:attrName>style.color</p:attrName>
                                        </p:attrNameLst>
                                      </p:cBhvr>
                                      <p:to>
                                        <p:clrVal>
                                          <a:schemeClr val="accent2"/>
                                        </p:clrVal>
                                      </p:to>
                                    </p:set>
                                    <p:set>
                                      <p:cBhvr>
                                        <p:cTn id="27" dur="500" autoRev="1" fill="hold"/>
                                        <p:tgtEl>
                                          <p:spTgt spid="7">
                                            <p:txEl>
                                              <p:pRg st="0" end="0"/>
                                            </p:txEl>
                                          </p:spTgt>
                                        </p:tgtEl>
                                        <p:attrNameLst>
                                          <p:attrName>fillcolor</p:attrName>
                                        </p:attrNameLst>
                                      </p:cBhvr>
                                      <p:to>
                                        <p:clrVal>
                                          <a:schemeClr val="accent2"/>
                                        </p:clrVal>
                                      </p:to>
                                    </p:set>
                                    <p:set>
                                      <p:cBhvr>
                                        <p:cTn id="28" dur="500" autoRev="1"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p:cNvSpPr txBox="1">
            <a:spLocks noChangeArrowheads="1"/>
          </p:cNvSpPr>
          <p:nvPr/>
        </p:nvSpPr>
        <p:spPr bwMode="auto">
          <a:xfrm>
            <a:off x="762000" y="2057400"/>
            <a:ext cx="7467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800" dirty="0" smtClean="0">
                <a:solidFill>
                  <a:schemeClr val="folHlink"/>
                </a:solidFill>
                <a:latin typeface="Times New Roman" pitchFamily="18" charset="0"/>
                <a:cs typeface="Times New Roman" pitchFamily="18" charset="0"/>
              </a:rPr>
              <a:t>Qua </a:t>
            </a:r>
            <a:r>
              <a:rPr lang="en-US" sz="4800" dirty="0" err="1">
                <a:solidFill>
                  <a:schemeClr val="folHlink"/>
                </a:solidFill>
                <a:latin typeface="Times New Roman" pitchFamily="18" charset="0"/>
                <a:cs typeface="Times New Roman" pitchFamily="18" charset="0"/>
              </a:rPr>
              <a:t>bài</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học</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em</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có</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suy</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nghĩ</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gì</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về</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bọn</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phát</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xít</a:t>
            </a:r>
            <a:r>
              <a:rPr lang="en-US" sz="4800" dirty="0">
                <a:solidFill>
                  <a:schemeClr val="folHlink"/>
                </a:solidFill>
                <a:latin typeface="Times New Roman" pitchFamily="18" charset="0"/>
                <a:cs typeface="Times New Roman" pitchFamily="18" charset="0"/>
              </a:rPr>
              <a:t> </a:t>
            </a:r>
            <a:r>
              <a:rPr lang="en-US" sz="4800" dirty="0" err="1">
                <a:solidFill>
                  <a:schemeClr val="folHlink"/>
                </a:solidFill>
                <a:latin typeface="Times New Roman" pitchFamily="18" charset="0"/>
                <a:cs typeface="Times New Roman" pitchFamily="18" charset="0"/>
              </a:rPr>
              <a:t>Hít</a:t>
            </a:r>
            <a:r>
              <a:rPr lang="en-US" sz="4800" dirty="0">
                <a:solidFill>
                  <a:schemeClr val="folHlink"/>
                </a:solidFill>
                <a:latin typeface="Times New Roman" pitchFamily="18" charset="0"/>
                <a:cs typeface="Times New Roman" pitchFamily="18" charset="0"/>
              </a:rPr>
              <a:t>-le ?</a:t>
            </a:r>
          </a:p>
        </p:txBody>
      </p:sp>
      <p:sp>
        <p:nvSpPr>
          <p:cNvPr id="129029" name="Text Box 5"/>
          <p:cNvSpPr txBox="1">
            <a:spLocks noChangeArrowheads="1"/>
          </p:cNvSpPr>
          <p:nvPr/>
        </p:nvSpPr>
        <p:spPr bwMode="auto">
          <a:xfrm>
            <a:off x="2590800" y="685800"/>
            <a:ext cx="4343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6600" u="sng" dirty="0" err="1" smtClean="0">
                <a:solidFill>
                  <a:srgbClr val="FF0000"/>
                </a:solidFill>
                <a:latin typeface="Times New Roman" pitchFamily="18" charset="0"/>
                <a:cs typeface="Times New Roman" pitchFamily="18" charset="0"/>
              </a:rPr>
              <a:t>Liên</a:t>
            </a:r>
            <a:r>
              <a:rPr lang="en-US" sz="6600" u="sng" dirty="0" smtClean="0">
                <a:solidFill>
                  <a:srgbClr val="FF0000"/>
                </a:solidFill>
                <a:latin typeface="Times New Roman" pitchFamily="18" charset="0"/>
                <a:cs typeface="Times New Roman" pitchFamily="18" charset="0"/>
              </a:rPr>
              <a:t> </a:t>
            </a:r>
            <a:r>
              <a:rPr lang="en-US" sz="6600" u="sng" dirty="0" err="1" smtClean="0">
                <a:solidFill>
                  <a:srgbClr val="FF0000"/>
                </a:solidFill>
                <a:latin typeface="Times New Roman" pitchFamily="18" charset="0"/>
                <a:cs typeface="Times New Roman" pitchFamily="18" charset="0"/>
              </a:rPr>
              <a:t>hệ</a:t>
            </a:r>
            <a:endParaRPr lang="en-US" sz="6600" u="sng" dirty="0">
              <a:solidFill>
                <a:srgbClr val="FF0000"/>
              </a:solidFill>
              <a:latin typeface="Times New Roman" pitchFamily="18" charset="0"/>
              <a:cs typeface="Times New Roman" pitchFamily="18" charset="0"/>
            </a:endParaRP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601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barn(inHorizontal)">
                                      <p:cBhvr>
                                        <p:cTn id="7" dur="500"/>
                                        <p:tgtEl>
                                          <p:spTgt spid="129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 to="" calcmode="lin" valueType="num">
                                      <p:cBhvr>
                                        <p:cTn id="12" dur="1" fill="hold"/>
                                        <p:tgtEl>
                                          <p:spTgt spid="1290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2362200" y="10668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solidFill>
                  <a:srgbClr val="FF0000"/>
                </a:solidFill>
                <a:latin typeface="Times New Roman" pitchFamily="18" charset="0"/>
                <a:cs typeface="Times New Roman" pitchFamily="18" charset="0"/>
              </a:rPr>
              <a:t>DẶN DÒ</a:t>
            </a:r>
          </a:p>
        </p:txBody>
      </p:sp>
      <p:sp>
        <p:nvSpPr>
          <p:cNvPr id="25603" name="TextBox 5"/>
          <p:cNvSpPr txBox="1">
            <a:spLocks noChangeArrowheads="1"/>
          </p:cNvSpPr>
          <p:nvPr/>
        </p:nvSpPr>
        <p:spPr bwMode="auto">
          <a:xfrm>
            <a:off x="979227" y="1665785"/>
            <a:ext cx="7696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dirty="0" err="1">
                <a:solidFill>
                  <a:srgbClr val="0000FF"/>
                </a:solidFill>
                <a:latin typeface="Times New Roman" pitchFamily="18" charset="0"/>
                <a:cs typeface="Times New Roman" pitchFamily="18" charset="0"/>
              </a:rPr>
              <a:t>Về</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nhà</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học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bài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và</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chuẩn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bài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cho</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tiết</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sau</a:t>
            </a:r>
            <a:r>
              <a:rPr lang="en-US" sz="4400" dirty="0">
                <a:solidFill>
                  <a:srgbClr val="0000FF"/>
                </a:solidFill>
                <a:latin typeface="Times New Roman" pitchFamily="18" charset="0"/>
                <a:cs typeface="Times New Roman" pitchFamily="18" charset="0"/>
              </a:rPr>
              <a:t>: </a:t>
            </a:r>
            <a:r>
              <a:rPr lang="en-US" sz="4400" dirty="0">
                <a:solidFill>
                  <a:srgbClr val="FF0000"/>
                </a:solidFill>
                <a:latin typeface="Times New Roman" pitchFamily="18" charset="0"/>
                <a:cs typeface="Times New Roman" pitchFamily="18" charset="0"/>
              </a:rPr>
              <a:t>“</a:t>
            </a:r>
            <a:r>
              <a:rPr lang="en-US" sz="4400" dirty="0" err="1">
                <a:solidFill>
                  <a:srgbClr val="FF0000"/>
                </a:solidFill>
                <a:latin typeface="Times New Roman" pitchFamily="18" charset="0"/>
                <a:cs typeface="Times New Roman" pitchFamily="18" charset="0"/>
              </a:rPr>
              <a:t>Những</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người</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bạn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tốt</a:t>
            </a:r>
            <a:r>
              <a:rPr lang="en-US" sz="4400" dirty="0">
                <a:solidFill>
                  <a:srgbClr val="FF0000"/>
                </a:solidFill>
                <a:latin typeface="Times New Roman" pitchFamily="18" charset="0"/>
                <a:cs typeface="Times New Roman" pitchFamily="18" charset="0"/>
              </a:rPr>
              <a:t>”.</a:t>
            </a: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133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pic>
        <p:nvPicPr>
          <p:cNvPr id="20483" name="Picture 4" descr="nen cop cua ho 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WordArt 10" descr="Paper bag"/>
          <p:cNvSpPr>
            <a:spLocks noChangeArrowheads="1" noChangeShapeType="1" noTextEdit="1"/>
          </p:cNvSpPr>
          <p:nvPr/>
        </p:nvSpPr>
        <p:spPr bwMode="auto">
          <a:xfrm>
            <a:off x="928688" y="1295400"/>
            <a:ext cx="7286625" cy="3124200"/>
          </a:xfrm>
          <a:prstGeom prst="rect">
            <a:avLst/>
          </a:prstGeom>
        </p:spPr>
        <p:txBody>
          <a:bodyPr wrap="none" fromWordArt="1">
            <a:prstTxWarp prst="textPlain">
              <a:avLst>
                <a:gd name="adj" fmla="val 50000"/>
              </a:avLst>
            </a:prstTxWarp>
          </a:bodyPr>
          <a:lstStyle/>
          <a:p>
            <a:pPr algn="ctr"/>
            <a:r>
              <a:rPr lang="en-US" sz="3600" kern="1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 TẠM BIỆT,</a:t>
            </a:r>
          </a:p>
          <a:p>
            <a:pPr algn="ctr"/>
            <a:r>
              <a:rPr lang="en-US" sz="3600" kern="1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QUÝ THẦY CÔ SỨC KHOẺ,</a:t>
            </a:r>
          </a:p>
          <a:p>
            <a:pPr algn="ctr"/>
            <a:r>
              <a:rPr lang="en-US" sz="3600" kern="1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CÁC EM HỌC GIỎI, CHĂM NGOAN</a:t>
            </a:r>
          </a:p>
        </p:txBody>
      </p:sp>
    </p:spTree>
    <p:extLst>
      <p:ext uri="{BB962C8B-B14F-4D97-AF65-F5344CB8AC3E}">
        <p14:creationId xmlns:p14="http://schemas.microsoft.com/office/powerpoint/2010/main" val="233764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strips(downLeft)">
                                      <p:cBhvr>
                                        <p:cTn id="7" dur="30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67594"/>
                                        </p:tgtEl>
                                        <p:attrNameLst>
                                          <p:attrName>style.color</p:attrName>
                                        </p:attrNameLst>
                                      </p:cBhvr>
                                      <p:by>
                                        <p:hsl h="-7200000" s="0" l="0"/>
                                      </p:by>
                                    </p:animClr>
                                    <p:animClr clrSpc="hsl" dir="cw">
                                      <p:cBhvr>
                                        <p:cTn id="12" dur="500" fill="hold"/>
                                        <p:tgtEl>
                                          <p:spTgt spid="67594"/>
                                        </p:tgtEl>
                                        <p:attrNameLst>
                                          <p:attrName>fillcolor</p:attrName>
                                        </p:attrNameLst>
                                      </p:cBhvr>
                                      <p:by>
                                        <p:hsl h="-7200000" s="0" l="0"/>
                                      </p:by>
                                    </p:animClr>
                                    <p:animClr clrSpc="hsl" dir="cw">
                                      <p:cBhvr>
                                        <p:cTn id="13" dur="500" fill="hold"/>
                                        <p:tgtEl>
                                          <p:spTgt spid="67594"/>
                                        </p:tgtEl>
                                        <p:attrNameLst>
                                          <p:attrName>stroke.color</p:attrName>
                                        </p:attrNameLst>
                                      </p:cBhvr>
                                      <p:by>
                                        <p:hsl h="-7200000" s="0" l="0"/>
                                      </p:by>
                                    </p:animClr>
                                    <p:set>
                                      <p:cBhvr>
                                        <p:cTn id="14" dur="500" fill="hold"/>
                                        <p:tgtEl>
                                          <p:spTgt spid="675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6759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762000" y="914400"/>
            <a:ext cx="74676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dirty="0" err="1" smtClean="0">
                <a:solidFill>
                  <a:srgbClr val="3399FF"/>
                </a:solidFill>
                <a:latin typeface="Times New Roman" pitchFamily="18" charset="0"/>
                <a:cs typeface="Times New Roman" pitchFamily="18" charset="0"/>
              </a:rPr>
              <a:t>Đọc</a:t>
            </a:r>
            <a:r>
              <a:rPr lang="en-US" sz="2800" dirty="0" smtClean="0">
                <a:solidFill>
                  <a:srgbClr val="3399FF"/>
                </a:solidFill>
                <a:latin typeface="Times New Roman" pitchFamily="18" charset="0"/>
                <a:cs typeface="Times New Roman" pitchFamily="18" charset="0"/>
              </a:rPr>
              <a:t> </a:t>
            </a:r>
            <a:r>
              <a:rPr lang="en-US" sz="2800" dirty="0" err="1">
                <a:solidFill>
                  <a:srgbClr val="3399FF"/>
                </a:solidFill>
                <a:latin typeface="Times New Roman" pitchFamily="18" charset="0"/>
                <a:cs typeface="Times New Roman" pitchFamily="18" charset="0"/>
              </a:rPr>
              <a:t>đoạn</a:t>
            </a:r>
            <a:r>
              <a:rPr lang="en-US" sz="2800" dirty="0">
                <a:solidFill>
                  <a:srgbClr val="3399FF"/>
                </a:solidFill>
                <a:latin typeface="Times New Roman" pitchFamily="18" charset="0"/>
                <a:cs typeface="Times New Roman" pitchFamily="18" charset="0"/>
              </a:rPr>
              <a:t> 1 </a:t>
            </a:r>
            <a:r>
              <a:rPr lang="en-US" sz="2800" dirty="0" err="1">
                <a:solidFill>
                  <a:srgbClr val="3399FF"/>
                </a:solidFill>
                <a:latin typeface="Times New Roman" pitchFamily="18" charset="0"/>
                <a:cs typeface="Times New Roman" pitchFamily="18" charset="0"/>
              </a:rPr>
              <a:t>và</a:t>
            </a:r>
            <a:r>
              <a:rPr lang="en-US" sz="2800" dirty="0">
                <a:solidFill>
                  <a:srgbClr val="3399FF"/>
                </a:solidFill>
                <a:latin typeface="Times New Roman" pitchFamily="18" charset="0"/>
                <a:cs typeface="Times New Roman" pitchFamily="18" charset="0"/>
              </a:rPr>
              <a:t> 2.</a:t>
            </a:r>
          </a:p>
          <a:p>
            <a:pPr algn="just" eaLnBrk="1" hangingPunct="1">
              <a:spcBef>
                <a:spcPct val="50000"/>
              </a:spcBef>
            </a:pPr>
            <a:r>
              <a:rPr lang="en-US" sz="2800" dirty="0" err="1">
                <a:solidFill>
                  <a:srgbClr val="002060"/>
                </a:solidFill>
                <a:latin typeface="Times New Roman" pitchFamily="18" charset="0"/>
                <a:cs typeface="Times New Roman" pitchFamily="18" charset="0"/>
              </a:rPr>
              <a:t>Dưới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a:t>
            </a:r>
            <a:r>
              <a:rPr lang="en-US" sz="2800" dirty="0">
                <a:solidFill>
                  <a:srgbClr val="002060"/>
                </a:solidFill>
                <a:latin typeface="Times New Roman" pitchFamily="18" charset="0"/>
                <a:cs typeface="Times New Roman" pitchFamily="18" charset="0"/>
              </a:rPr>
              <a:t> a-</a:t>
            </a:r>
            <a:r>
              <a:rPr lang="en-US" sz="2800" dirty="0" err="1">
                <a:solidFill>
                  <a:srgbClr val="002060"/>
                </a:solidFill>
                <a:latin typeface="Times New Roman" pitchFamily="18" charset="0"/>
                <a:cs typeface="Times New Roman" pitchFamily="18" charset="0"/>
              </a:rPr>
              <a:t>pác</a:t>
            </a:r>
            <a:r>
              <a:rPr lang="en-US" sz="2800" dirty="0">
                <a:solidFill>
                  <a:srgbClr val="002060"/>
                </a:solidFill>
                <a:latin typeface="Times New Roman" pitchFamily="18" charset="0"/>
                <a:cs typeface="Times New Roman" pitchFamily="18" charset="0"/>
              </a:rPr>
              <a:t>-</a:t>
            </a:r>
            <a:r>
              <a:rPr lang="en-US" sz="2800" dirty="0" err="1">
                <a:solidFill>
                  <a:srgbClr val="002060"/>
                </a:solidFill>
                <a:latin typeface="Times New Roman" pitchFamily="18" charset="0"/>
                <a:cs typeface="Times New Roman" pitchFamily="18" charset="0"/>
              </a:rPr>
              <a:t>thai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da </a:t>
            </a:r>
            <a:r>
              <a:rPr lang="en-US" sz="2800" dirty="0" err="1">
                <a:solidFill>
                  <a:srgbClr val="002060"/>
                </a:solidFill>
                <a:latin typeface="Times New Roman" pitchFamily="18" charset="0"/>
                <a:cs typeface="Times New Roman" pitchFamily="18" charset="0"/>
              </a:rPr>
              <a:t>đen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a:t>
            </a:r>
          </a:p>
        </p:txBody>
      </p:sp>
      <p:sp>
        <p:nvSpPr>
          <p:cNvPr id="4099" name="Text Box 6"/>
          <p:cNvSpPr txBox="1">
            <a:spLocks noChangeArrowheads="1"/>
          </p:cNvSpPr>
          <p:nvPr/>
        </p:nvSpPr>
        <p:spPr bwMode="auto">
          <a:xfrm>
            <a:off x="1295400" y="23622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2057" name="Text Box 9"/>
          <p:cNvSpPr txBox="1">
            <a:spLocks noChangeArrowheads="1"/>
          </p:cNvSpPr>
          <p:nvPr/>
        </p:nvSpPr>
        <p:spPr bwMode="auto">
          <a:xfrm>
            <a:off x="762000" y="2819400"/>
            <a:ext cx="7467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dirty="0" err="1">
                <a:solidFill>
                  <a:srgbClr val="FF33CC"/>
                </a:solidFill>
                <a:latin typeface="Times New Roman" pitchFamily="18" charset="0"/>
                <a:cs typeface="Times New Roman" pitchFamily="18" charset="0"/>
              </a:rPr>
              <a:t>Người</a:t>
            </a:r>
            <a:r>
              <a:rPr lang="en-US" sz="2800" dirty="0">
                <a:solidFill>
                  <a:srgbClr val="FF33CC"/>
                </a:solidFill>
                <a:latin typeface="Times New Roman" pitchFamily="18" charset="0"/>
                <a:cs typeface="Times New Roman" pitchFamily="18" charset="0"/>
              </a:rPr>
              <a:t> da </a:t>
            </a:r>
            <a:r>
              <a:rPr lang="en-US" sz="2800" dirty="0" err="1">
                <a:solidFill>
                  <a:srgbClr val="FF33CC"/>
                </a:solidFill>
                <a:latin typeface="Times New Roman" pitchFamily="18" charset="0"/>
                <a:cs typeface="Times New Roman" pitchFamily="18" charset="0"/>
              </a:rPr>
              <a:t>đen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phải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làm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những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công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việc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nặng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nhọc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bẩn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thỉu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lương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chỉ</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bằng</a:t>
            </a:r>
            <a:r>
              <a:rPr lang="en-US" sz="2800" dirty="0">
                <a:solidFill>
                  <a:srgbClr val="FF33CC"/>
                </a:solidFill>
                <a:latin typeface="Times New Roman" pitchFamily="18" charset="0"/>
                <a:cs typeface="Times New Roman" pitchFamily="18" charset="0"/>
              </a:rPr>
              <a:t> 1/7 hay 1/10 </a:t>
            </a:r>
            <a:r>
              <a:rPr lang="en-US" sz="2800" dirty="0" err="1">
                <a:solidFill>
                  <a:srgbClr val="FF33CC"/>
                </a:solidFill>
                <a:latin typeface="Times New Roman" pitchFamily="18" charset="0"/>
                <a:cs typeface="Times New Roman" pitchFamily="18" charset="0"/>
              </a:rPr>
              <a:t>lương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của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công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da </a:t>
            </a:r>
            <a:r>
              <a:rPr lang="en-US" sz="2800" dirty="0" err="1">
                <a:solidFill>
                  <a:srgbClr val="FF33CC"/>
                </a:solidFill>
                <a:latin typeface="Times New Roman" pitchFamily="18" charset="0"/>
                <a:cs typeface="Times New Roman" pitchFamily="18" charset="0"/>
              </a:rPr>
              <a:t>trắng.Họ</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phải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sống,chữa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bệnh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học</a:t>
            </a:r>
            <a:r>
              <a:rPr lang="en-US" sz="2800" dirty="0">
                <a:solidFill>
                  <a:srgbClr val="FF33CC"/>
                </a:solidFill>
                <a:latin typeface="Times New Roman" pitchFamily="18" charset="0"/>
                <a:cs typeface="Times New Roman" pitchFamily="18" charset="0"/>
              </a:rPr>
              <a:t> ở </a:t>
            </a:r>
            <a:r>
              <a:rPr lang="en-US" sz="2800" dirty="0" err="1">
                <a:solidFill>
                  <a:srgbClr val="FF33CC"/>
                </a:solidFill>
                <a:latin typeface="Times New Roman" pitchFamily="18" charset="0"/>
                <a:cs typeface="Times New Roman" pitchFamily="18" charset="0"/>
              </a:rPr>
              <a:t>những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khu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riêng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và</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không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được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hưởng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một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chút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tư</a:t>
            </a:r>
            <a:r>
              <a:rPr lang="en-US" sz="2800" dirty="0">
                <a:solidFill>
                  <a:srgbClr val="FF33CC"/>
                </a:solidFill>
                <a:latin typeface="Times New Roman" pitchFamily="18" charset="0"/>
                <a:cs typeface="Times New Roman" pitchFamily="18" charset="0"/>
              </a:rPr>
              <a:t> do, </a:t>
            </a:r>
            <a:r>
              <a:rPr lang="en-US" sz="2800" dirty="0" err="1">
                <a:solidFill>
                  <a:srgbClr val="FF33CC"/>
                </a:solidFill>
                <a:latin typeface="Times New Roman" pitchFamily="18" charset="0"/>
                <a:cs typeface="Times New Roman" pitchFamily="18" charset="0"/>
              </a:rPr>
              <a:t>dân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chủ</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nào</a:t>
            </a:r>
            <a:r>
              <a:rPr lang="en-US" sz="2800" dirty="0">
                <a:solidFill>
                  <a:srgbClr val="BD0981"/>
                </a:solidFill>
                <a:latin typeface="Times New Roman" pitchFamily="18" charset="0"/>
                <a:cs typeface="Times New Roman" pitchFamily="18" charset="0"/>
              </a:rPr>
              <a:t>.</a:t>
            </a:r>
            <a:endParaRPr lang="en-US" sz="2800" dirty="0">
              <a:solidFill>
                <a:srgbClr val="00FFCC"/>
              </a:solidFill>
              <a:latin typeface="Times New Roman" pitchFamily="18" charset="0"/>
              <a:cs typeface="Times New Roman" pitchFamily="18" charset="0"/>
            </a:endParaRPr>
          </a:p>
        </p:txBody>
      </p:sp>
      <p:sp>
        <p:nvSpPr>
          <p:cNvPr id="4101" name="Text Box 13"/>
          <p:cNvSpPr txBox="1">
            <a:spLocks noChangeArrowheads="1"/>
          </p:cNvSpPr>
          <p:nvPr/>
        </p:nvSpPr>
        <p:spPr bwMode="auto">
          <a:xfrm>
            <a:off x="838200" y="304800"/>
            <a:ext cx="180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dirty="0" err="1">
                <a:solidFill>
                  <a:srgbClr val="FF5050"/>
                </a:solidFill>
                <a:latin typeface="Times New Roman" pitchFamily="18" charset="0"/>
                <a:cs typeface="Times New Roman" pitchFamily="18" charset="0"/>
              </a:rPr>
              <a:t>Câu</a:t>
            </a:r>
            <a:r>
              <a:rPr lang="en-US" sz="2800" b="1" u="sng" dirty="0">
                <a:solidFill>
                  <a:srgbClr val="FF5050"/>
                </a:solidFill>
                <a:latin typeface="Times New Roman" pitchFamily="18" charset="0"/>
                <a:cs typeface="Times New Roman" pitchFamily="18" charset="0"/>
              </a:rPr>
              <a:t> 1:</a:t>
            </a:r>
            <a:endParaRPr lang="en-US" sz="2800" b="1" u="sng" dirty="0">
              <a:latin typeface="Times New Roman" pitchFamily="18" charset="0"/>
              <a:cs typeface="Times New Roman" pitchFamily="18" charset="0"/>
            </a:endParaRPr>
          </a:p>
        </p:txBody>
      </p:sp>
      <p:sp>
        <p:nvSpPr>
          <p:cNvPr id="6" name="5-Point Star 5">
            <a:hlinkClick r:id="rId2" action="ppaction://hlinksldjump"/>
          </p:cNvPr>
          <p:cNvSpPr/>
          <p:nvPr/>
        </p:nvSpPr>
        <p:spPr>
          <a:xfrm>
            <a:off x="7772400" y="5791200"/>
            <a:ext cx="5334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7990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7"/>
                                        </p:tgtEl>
                                        <p:attrNameLst>
                                          <p:attrName>style.visibility</p:attrName>
                                        </p:attrNameLst>
                                      </p:cBhvr>
                                      <p:to>
                                        <p:strVal val="visible"/>
                                      </p:to>
                                    </p:set>
                                    <p:anim calcmode="lin" valueType="num">
                                      <p:cBhvr additive="base">
                                        <p:cTn id="12" dur="500" fill="hold"/>
                                        <p:tgtEl>
                                          <p:spTgt spid="2057"/>
                                        </p:tgtEl>
                                        <p:attrNameLst>
                                          <p:attrName>ppt_x</p:attrName>
                                        </p:attrNameLst>
                                      </p:cBhvr>
                                      <p:tavLst>
                                        <p:tav tm="0">
                                          <p:val>
                                            <p:strVal val="#ppt_x"/>
                                          </p:val>
                                        </p:tav>
                                        <p:tav tm="100000">
                                          <p:val>
                                            <p:strVal val="#ppt_x"/>
                                          </p:val>
                                        </p:tav>
                                      </p:tavLst>
                                    </p:anim>
                                    <p:anim calcmode="lin" valueType="num">
                                      <p:cBhvr additive="base">
                                        <p:cTn id="13"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914400" y="1066800"/>
            <a:ext cx="6781800" cy="2062163"/>
          </a:xfrm>
          <a:prstGeom prst="rect">
            <a:avLst/>
          </a:prstGeom>
          <a:noFill/>
          <a:ln w="9525">
            <a:noFill/>
            <a:miter lim="800000"/>
            <a:headEnd/>
            <a:tailEnd/>
          </a:ln>
          <a:effectLst/>
        </p:spPr>
        <p:txBody>
          <a:bodyPr>
            <a:spAutoFit/>
          </a:bodyPr>
          <a:lstStyle/>
          <a:p>
            <a:pPr algn="just">
              <a:spcBef>
                <a:spcPct val="50000"/>
              </a:spcBef>
              <a:defRPr/>
            </a:pPr>
            <a:r>
              <a:rPr lang="en-US" sz="3200" dirty="0" err="1">
                <a:solidFill>
                  <a:srgbClr val="00B050"/>
                </a:solidFill>
                <a:latin typeface="Times New Roman" pitchFamily="18" charset="0"/>
                <a:cs typeface="Times New Roman" pitchFamily="18" charset="0"/>
              </a:rPr>
              <a:t>Đọc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đoạn</a:t>
            </a:r>
            <a:r>
              <a:rPr lang="en-US" sz="3200" dirty="0">
                <a:solidFill>
                  <a:srgbClr val="00B050"/>
                </a:solidFill>
                <a:latin typeface="Times New Roman" pitchFamily="18" charset="0"/>
                <a:cs typeface="Times New Roman" pitchFamily="18" charset="0"/>
              </a:rPr>
              <a:t> 3.</a:t>
            </a:r>
          </a:p>
          <a:p>
            <a:pPr algn="just">
              <a:spcBef>
                <a:spcPct val="50000"/>
              </a:spcBef>
              <a:defRPr/>
            </a:pPr>
            <a:r>
              <a:rPr lang="en-US" sz="3200" dirty="0" err="1">
                <a:solidFill>
                  <a:schemeClr val="tx1">
                    <a:lumMod val="50000"/>
                    <a:lumOff val="50000"/>
                  </a:schemeClr>
                </a:solidFill>
                <a:latin typeface="Times New Roman" pitchFamily="18" charset="0"/>
                <a:cs typeface="Times New Roman" pitchFamily="18" charset="0"/>
              </a:rPr>
              <a:t>Câu</a:t>
            </a:r>
            <a:r>
              <a:rPr lang="en-US" sz="3200" dirty="0">
                <a:solidFill>
                  <a:schemeClr val="tx1">
                    <a:lumMod val="50000"/>
                    <a:lumOff val="50000"/>
                  </a:schemeClr>
                </a:solidFill>
                <a:latin typeface="Times New Roman" pitchFamily="18" charset="0"/>
                <a:cs typeface="Times New Roman" pitchFamily="18" charset="0"/>
              </a:rPr>
              <a:t> </a:t>
            </a:r>
            <a:r>
              <a:rPr lang="en-US" sz="3200" dirty="0" err="1">
                <a:solidFill>
                  <a:schemeClr val="tx1">
                    <a:lumMod val="50000"/>
                    <a:lumOff val="50000"/>
                  </a:schemeClr>
                </a:solidFill>
                <a:latin typeface="Times New Roman" pitchFamily="18" charset="0"/>
                <a:cs typeface="Times New Roman" pitchFamily="18" charset="0"/>
              </a:rPr>
              <a:t>chuyện</a:t>
            </a:r>
            <a:r>
              <a:rPr lang="en-US" sz="3200" dirty="0">
                <a:solidFill>
                  <a:schemeClr val="tx1">
                    <a:lumMod val="50000"/>
                    <a:lumOff val="50000"/>
                  </a:schemeClr>
                </a:solidFill>
                <a:latin typeface="Times New Roman" pitchFamily="18" charset="0"/>
                <a:cs typeface="Times New Roman" pitchFamily="18" charset="0"/>
              </a:rPr>
              <a:t> </a:t>
            </a:r>
            <a:r>
              <a:rPr lang="en-US" sz="3200" dirty="0" err="1">
                <a:solidFill>
                  <a:schemeClr val="tx1">
                    <a:lumMod val="50000"/>
                    <a:lumOff val="50000"/>
                  </a:schemeClr>
                </a:solidFill>
                <a:latin typeface="Times New Roman" pitchFamily="18" charset="0"/>
                <a:cs typeface="Times New Roman" pitchFamily="18" charset="0"/>
              </a:rPr>
              <a:t>có</a:t>
            </a:r>
            <a:r>
              <a:rPr lang="en-US" sz="3200" dirty="0">
                <a:solidFill>
                  <a:schemeClr val="tx1">
                    <a:lumMod val="50000"/>
                    <a:lumOff val="50000"/>
                  </a:schemeClr>
                </a:solidFill>
                <a:latin typeface="Times New Roman" pitchFamily="18" charset="0"/>
                <a:cs typeface="Times New Roman" pitchFamily="18" charset="0"/>
              </a:rPr>
              <a:t> </a:t>
            </a:r>
            <a:r>
              <a:rPr lang="en-US" sz="3200" dirty="0" err="1">
                <a:solidFill>
                  <a:schemeClr val="tx1">
                    <a:lumMod val="50000"/>
                    <a:lumOff val="50000"/>
                  </a:schemeClr>
                </a:solidFill>
                <a:latin typeface="Times New Roman" pitchFamily="18" charset="0"/>
                <a:cs typeface="Times New Roman" pitchFamily="18" charset="0"/>
              </a:rPr>
              <a:t>nội</a:t>
            </a:r>
            <a:r>
              <a:rPr lang="en-US" sz="3200" dirty="0">
                <a:solidFill>
                  <a:schemeClr val="tx1">
                    <a:lumMod val="50000"/>
                    <a:lumOff val="50000"/>
                  </a:schemeClr>
                </a:solidFill>
                <a:latin typeface="Times New Roman" pitchFamily="18" charset="0"/>
                <a:cs typeface="Times New Roman" pitchFamily="18" charset="0"/>
              </a:rPr>
              <a:t> dung </a:t>
            </a:r>
            <a:r>
              <a:rPr lang="en-US" sz="3200" dirty="0" err="1">
                <a:solidFill>
                  <a:schemeClr val="tx1">
                    <a:lumMod val="50000"/>
                    <a:lumOff val="50000"/>
                  </a:schemeClr>
                </a:solidFill>
                <a:latin typeface="Times New Roman" pitchFamily="18" charset="0"/>
                <a:cs typeface="Times New Roman" pitchFamily="18" charset="0"/>
              </a:rPr>
              <a:t>gì</a:t>
            </a:r>
            <a:r>
              <a:rPr lang="en-US" sz="3200" dirty="0">
                <a:solidFill>
                  <a:schemeClr val="tx1">
                    <a:lumMod val="50000"/>
                    <a:lumOff val="50000"/>
                  </a:schemeClr>
                </a:solidFill>
                <a:latin typeface="Times New Roman" pitchFamily="18" charset="0"/>
                <a:cs typeface="Times New Roman" pitchFamily="18" charset="0"/>
              </a:rPr>
              <a:t>?</a:t>
            </a:r>
          </a:p>
          <a:p>
            <a:pPr algn="just">
              <a:spcBef>
                <a:spcPct val="50000"/>
              </a:spcBef>
              <a:defRPr/>
            </a:pPr>
            <a:endParaRPr lang="en-US" sz="3200" dirty="0">
              <a:solidFill>
                <a:schemeClr val="tx1">
                  <a:lumMod val="50000"/>
                  <a:lumOff val="50000"/>
                </a:schemeClr>
              </a:solidFill>
              <a:latin typeface="Times New Roman" pitchFamily="18" charset="0"/>
              <a:cs typeface="Times New Roman" pitchFamily="18" charset="0"/>
            </a:endParaRPr>
          </a:p>
        </p:txBody>
      </p:sp>
      <p:sp>
        <p:nvSpPr>
          <p:cNvPr id="5123" name="Text Box 5"/>
          <p:cNvSpPr txBox="1">
            <a:spLocks noChangeArrowheads="1"/>
          </p:cNvSpPr>
          <p:nvPr/>
        </p:nvSpPr>
        <p:spPr bwMode="auto">
          <a:xfrm>
            <a:off x="1295400" y="23622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3081" name="Text Box 9"/>
          <p:cNvSpPr txBox="1">
            <a:spLocks noChangeArrowheads="1"/>
          </p:cNvSpPr>
          <p:nvPr/>
        </p:nvSpPr>
        <p:spPr bwMode="auto">
          <a:xfrm>
            <a:off x="914400" y="2819400"/>
            <a:ext cx="662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3200">
                <a:solidFill>
                  <a:srgbClr val="002060"/>
                </a:solidFill>
                <a:latin typeface="Times New Roman" pitchFamily="18" charset="0"/>
                <a:cs typeface="Times New Roman" pitchFamily="18" charset="0"/>
              </a:rPr>
              <a:t> </a:t>
            </a:r>
            <a:r>
              <a:rPr lang="vi-VN" sz="3200" smtClean="0">
                <a:solidFill>
                  <a:srgbClr val="002060"/>
                </a:solidFill>
                <a:latin typeface="Times New Roman" pitchFamily="18" charset="0"/>
                <a:cs typeface="Times New Roman" pitchFamily="18" charset="0"/>
              </a:rPr>
              <a:t> Phản </a:t>
            </a:r>
            <a:r>
              <a:rPr lang="vi-VN" sz="3200" dirty="0">
                <a:solidFill>
                  <a:srgbClr val="002060"/>
                </a:solidFill>
                <a:latin typeface="Times New Roman" pitchFamily="18" charset="0"/>
                <a:cs typeface="Times New Roman" pitchFamily="18" charset="0"/>
              </a:rPr>
              <a:t>đối chế độ phân biệt chủng tộc a-pác-thai và ca ngợi cuộc đấu tranh của những người da đen ở Nam Phi.</a:t>
            </a:r>
          </a:p>
        </p:txBody>
      </p:sp>
      <p:sp>
        <p:nvSpPr>
          <p:cNvPr id="5125" name="Text Box 11"/>
          <p:cNvSpPr txBox="1">
            <a:spLocks noChangeArrowheads="1"/>
          </p:cNvSpPr>
          <p:nvPr/>
        </p:nvSpPr>
        <p:spPr bwMode="auto">
          <a:xfrm>
            <a:off x="941504" y="228600"/>
            <a:ext cx="12682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u="sng" dirty="0" err="1">
                <a:solidFill>
                  <a:srgbClr val="FF5050"/>
                </a:solidFill>
                <a:latin typeface="Times New Roman" pitchFamily="18" charset="0"/>
                <a:cs typeface="Times New Roman" pitchFamily="18" charset="0"/>
              </a:rPr>
              <a:t>Câu</a:t>
            </a:r>
            <a:r>
              <a:rPr lang="en-US" sz="3200" u="sng" dirty="0">
                <a:solidFill>
                  <a:srgbClr val="FF5050"/>
                </a:solidFill>
                <a:latin typeface="Times New Roman" pitchFamily="18" charset="0"/>
                <a:cs typeface="Times New Roman" pitchFamily="18" charset="0"/>
              </a:rPr>
              <a:t> 2</a:t>
            </a:r>
            <a:r>
              <a:rPr lang="en-US" sz="3200" dirty="0">
                <a:solidFill>
                  <a:srgbClr val="FF5050"/>
                </a:solidFill>
                <a:latin typeface="Times New Roman" pitchFamily="18" charset="0"/>
                <a:cs typeface="Times New Roman" pitchFamily="18" charset="0"/>
              </a:rPr>
              <a:t>:</a:t>
            </a:r>
          </a:p>
        </p:txBody>
      </p:sp>
      <p:sp>
        <p:nvSpPr>
          <p:cNvPr id="8" name="Quad Arrow 7">
            <a:hlinkClick r:id="rId2" action="ppaction://hlinksldjump"/>
          </p:cNvPr>
          <p:cNvSpPr/>
          <p:nvPr/>
        </p:nvSpPr>
        <p:spPr>
          <a:xfrm>
            <a:off x="7620000" y="5562600"/>
            <a:ext cx="838200" cy="5334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749207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81"/>
                                        </p:tgtEl>
                                        <p:attrNameLst>
                                          <p:attrName>style.visibility</p:attrName>
                                        </p:attrNameLst>
                                      </p:cBhvr>
                                      <p:to>
                                        <p:strVal val="visible"/>
                                      </p:to>
                                    </p:set>
                                    <p:anim calcmode="lin" valueType="num">
                                      <p:cBhvr additive="base">
                                        <p:cTn id="12" dur="500" fill="hold"/>
                                        <p:tgtEl>
                                          <p:spTgt spid="3081"/>
                                        </p:tgtEl>
                                        <p:attrNameLst>
                                          <p:attrName>ppt_x</p:attrName>
                                        </p:attrNameLst>
                                      </p:cBhvr>
                                      <p:tavLst>
                                        <p:tav tm="0">
                                          <p:val>
                                            <p:strVal val="#ppt_x"/>
                                          </p:val>
                                        </p:tav>
                                        <p:tav tm="100000">
                                          <p:val>
                                            <p:strVal val="#ppt_x"/>
                                          </p:val>
                                        </p:tav>
                                      </p:tavLst>
                                    </p:anim>
                                    <p:anim calcmode="lin" valueType="num">
                                      <p:cBhvr additive="base">
                                        <p:cTn id="13"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21-11-08_19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289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anim calcmode="lin" valueType="num">
                                      <p:cBhvr>
                                        <p:cTn id="7" dur="1000" fill="hold"/>
                                        <p:tgtEl>
                                          <p:spTgt spid="8204"/>
                                        </p:tgtEl>
                                        <p:attrNameLst>
                                          <p:attrName>ppt_w</p:attrName>
                                        </p:attrNameLst>
                                      </p:cBhvr>
                                      <p:tavLst>
                                        <p:tav tm="0">
                                          <p:val>
                                            <p:strVal val="#ppt_w*0.70"/>
                                          </p:val>
                                        </p:tav>
                                        <p:tav tm="100000">
                                          <p:val>
                                            <p:strVal val="#ppt_w"/>
                                          </p:val>
                                        </p:tav>
                                      </p:tavLst>
                                    </p:anim>
                                    <p:anim calcmode="lin" valueType="num">
                                      <p:cBhvr>
                                        <p:cTn id="8" dur="1000" fill="hold"/>
                                        <p:tgtEl>
                                          <p:spTgt spid="8204"/>
                                        </p:tgtEl>
                                        <p:attrNameLst>
                                          <p:attrName>ppt_h</p:attrName>
                                        </p:attrNameLst>
                                      </p:cBhvr>
                                      <p:tavLst>
                                        <p:tav tm="0">
                                          <p:val>
                                            <p:strVal val="#ppt_h"/>
                                          </p:val>
                                        </p:tav>
                                        <p:tav tm="100000">
                                          <p:val>
                                            <p:strVal val="#ppt_h"/>
                                          </p:val>
                                        </p:tav>
                                      </p:tavLst>
                                    </p:anim>
                                    <p:animEffect transition="in" filter="fade">
                                      <p:cBhvr>
                                        <p:cTn id="9" dur="10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 y="852487"/>
            <a:ext cx="838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2400" u="sng" dirty="0" smtClean="0">
                <a:solidFill>
                  <a:srgbClr val="002060"/>
                </a:solidFill>
                <a:latin typeface="Times New Roman" pitchFamily="18" charset="0"/>
                <a:cs typeface="Times New Roman" pitchFamily="18" charset="0"/>
              </a:rPr>
              <a:t>Tập </a:t>
            </a:r>
            <a:r>
              <a:rPr lang="vi-VN" sz="2400" u="sng" dirty="0">
                <a:solidFill>
                  <a:srgbClr val="002060"/>
                </a:solidFill>
                <a:latin typeface="Times New Roman" pitchFamily="18" charset="0"/>
                <a:cs typeface="Times New Roman" pitchFamily="18" charset="0"/>
              </a:rPr>
              <a:t>đọc</a:t>
            </a:r>
            <a:r>
              <a:rPr lang="vi-VN" sz="2400" dirty="0">
                <a:solidFill>
                  <a:srgbClr val="002060"/>
                </a:solidFill>
                <a:latin typeface="Times New Roman" pitchFamily="18" charset="0"/>
                <a:cs typeface="Times New Roman" pitchFamily="18" charset="0"/>
              </a:rPr>
              <a:t>:</a:t>
            </a:r>
          </a:p>
          <a:p>
            <a:pPr algn="ctr" eaLnBrk="1" hangingPunct="1">
              <a:spcBef>
                <a:spcPct val="50000"/>
              </a:spcBef>
            </a:pPr>
            <a:r>
              <a:rPr lang="en-US" sz="2400" b="1" dirty="0" smtClean="0">
                <a:solidFill>
                  <a:srgbClr val="3333FF"/>
                </a:solidFill>
                <a:latin typeface="Times New Roman" pitchFamily="18" charset="0"/>
                <a:cs typeface="Times New Roman" pitchFamily="18" charset="0"/>
              </a:rPr>
              <a:t>TÁC </a:t>
            </a:r>
            <a:r>
              <a:rPr lang="en-US" sz="2400" b="1" dirty="0">
                <a:solidFill>
                  <a:srgbClr val="3333FF"/>
                </a:solidFill>
                <a:latin typeface="Times New Roman" pitchFamily="18" charset="0"/>
                <a:cs typeface="Times New Roman" pitchFamily="18" charset="0"/>
              </a:rPr>
              <a:t>PHẨM CỦA SI-LE VÀ TÊN PHÁT XÍT</a:t>
            </a:r>
          </a:p>
        </p:txBody>
      </p:sp>
      <p:sp>
        <p:nvSpPr>
          <p:cNvPr id="7171" name="Text Box 3"/>
          <p:cNvSpPr txBox="1">
            <a:spLocks noChangeArrowheads="1"/>
          </p:cNvSpPr>
          <p:nvPr/>
        </p:nvSpPr>
        <p:spPr bwMode="auto">
          <a:xfrm>
            <a:off x="914400" y="3062287"/>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34149" name="Text Box 5"/>
          <p:cNvSpPr txBox="1">
            <a:spLocks noChangeArrowheads="1"/>
          </p:cNvSpPr>
          <p:nvPr/>
        </p:nvSpPr>
        <p:spPr bwMode="auto">
          <a:xfrm>
            <a:off x="1143000" y="2224087"/>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i="1" smtClean="0">
                <a:solidFill>
                  <a:srgbClr val="FF0000"/>
                </a:solidFill>
                <a:latin typeface="Times New Roman" pitchFamily="18" charset="0"/>
                <a:cs typeface="Times New Roman" pitchFamily="18" charset="0"/>
              </a:rPr>
              <a:t>Luyện đọc</a:t>
            </a:r>
            <a:endParaRPr lang="en-US" sz="3200" b="1" i="1">
              <a:solidFill>
                <a:srgbClr val="FF0000"/>
              </a:solidFill>
              <a:latin typeface="Times New Roman" pitchFamily="18" charset="0"/>
              <a:cs typeface="Times New Roman" pitchFamily="18" charset="0"/>
            </a:endParaRPr>
          </a:p>
        </p:txBody>
      </p:sp>
      <p:sp>
        <p:nvSpPr>
          <p:cNvPr id="7174" name="Text Box 7"/>
          <p:cNvSpPr txBox="1">
            <a:spLocks noChangeArrowheads="1"/>
          </p:cNvSpPr>
          <p:nvPr/>
        </p:nvSpPr>
        <p:spPr bwMode="auto">
          <a:xfrm>
            <a:off x="-381000" y="3900487"/>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7175" name="Text Box 11"/>
          <p:cNvSpPr txBox="1">
            <a:spLocks noChangeArrowheads="1"/>
          </p:cNvSpPr>
          <p:nvPr/>
        </p:nvSpPr>
        <p:spPr bwMode="auto">
          <a:xfrm>
            <a:off x="212725" y="4281487"/>
            <a:ext cx="832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atin typeface="Times New Roman" pitchFamily="18" charset="0"/>
              <a:cs typeface="Times New Roman" pitchFamily="18" charset="0"/>
            </a:endParaRP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3079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30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 calcmode="lin" valueType="num">
                                      <p:cBhvr additive="base">
                                        <p:cTn id="7" dur="500" fill="hold"/>
                                        <p:tgtEl>
                                          <p:spTgt spid="134149"/>
                                        </p:tgtEl>
                                        <p:attrNameLst>
                                          <p:attrName>ppt_x</p:attrName>
                                        </p:attrNameLst>
                                      </p:cBhvr>
                                      <p:tavLst>
                                        <p:tav tm="0">
                                          <p:val>
                                            <p:strVal val="#ppt_x"/>
                                          </p:val>
                                        </p:tav>
                                        <p:tav tm="100000">
                                          <p:val>
                                            <p:strVal val="#ppt_x"/>
                                          </p:val>
                                        </p:tav>
                                      </p:tavLst>
                                    </p:anim>
                                    <p:anim calcmode="lin" valueType="num">
                                      <p:cBhvr additive="base">
                                        <p:cTn id="8" dur="500" fill="hold"/>
                                        <p:tgtEl>
                                          <p:spTgt spid="134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533400"/>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4800">
              <a:solidFill>
                <a:srgbClr val="FFFF66"/>
              </a:solidFill>
              <a:latin typeface="Times New Roman" pitchFamily="18" charset="0"/>
              <a:cs typeface="Times New Roman" pitchFamily="18" charset="0"/>
            </a:endParaRPr>
          </a:p>
        </p:txBody>
      </p:sp>
      <p:sp>
        <p:nvSpPr>
          <p:cNvPr id="8195" name="Text Box 5"/>
          <p:cNvSpPr txBox="1">
            <a:spLocks noChangeArrowheads="1"/>
          </p:cNvSpPr>
          <p:nvPr/>
        </p:nvSpPr>
        <p:spPr bwMode="auto">
          <a:xfrm>
            <a:off x="1295400" y="23622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8196" name="Text Box 9"/>
          <p:cNvSpPr txBox="1">
            <a:spLocks noChangeArrowheads="1"/>
          </p:cNvSpPr>
          <p:nvPr/>
        </p:nvSpPr>
        <p:spPr bwMode="auto">
          <a:xfrm>
            <a:off x="593725" y="1828800"/>
            <a:ext cx="855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8197" name="Text Box 10"/>
          <p:cNvSpPr txBox="1">
            <a:spLocks noChangeArrowheads="1"/>
          </p:cNvSpPr>
          <p:nvPr/>
        </p:nvSpPr>
        <p:spPr bwMode="auto">
          <a:xfrm>
            <a:off x="0" y="32004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1275" name="Text Box 11"/>
          <p:cNvSpPr txBox="1">
            <a:spLocks noChangeArrowheads="1"/>
          </p:cNvSpPr>
          <p:nvPr/>
        </p:nvSpPr>
        <p:spPr bwMode="auto">
          <a:xfrm>
            <a:off x="533400" y="2039034"/>
            <a:ext cx="8077200" cy="64633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defRPr/>
            </a:pPr>
            <a:r>
              <a:rPr lang="en-US" sz="3600" u="sng" dirty="0" err="1">
                <a:solidFill>
                  <a:srgbClr val="FFFF00"/>
                </a:solidFill>
                <a:latin typeface="Times New Roman" pitchFamily="18" charset="0"/>
                <a:cs typeface="Times New Roman" pitchFamily="18" charset="0"/>
              </a:rPr>
              <a:t>Đoạn</a:t>
            </a:r>
            <a:r>
              <a:rPr lang="en-US" sz="3600" u="sng" dirty="0">
                <a:solidFill>
                  <a:srgbClr val="FFFF00"/>
                </a:solidFill>
                <a:latin typeface="Times New Roman" pitchFamily="18" charset="0"/>
                <a:cs typeface="Times New Roman" pitchFamily="18" charset="0"/>
              </a:rPr>
              <a:t> 1</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Từ</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đầu</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Chào</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ngài</a:t>
            </a:r>
            <a:r>
              <a:rPr lang="en-US" sz="3600" dirty="0" smtClean="0">
                <a:solidFill>
                  <a:srgbClr val="FFFF00"/>
                </a:solidFill>
                <a:latin typeface="Times New Roman" pitchFamily="18" charset="0"/>
                <a:cs typeface="Times New Roman" pitchFamily="18" charset="0"/>
              </a:rPr>
              <a:t>”</a:t>
            </a:r>
            <a:endParaRPr lang="en-US" sz="3600" dirty="0">
              <a:solidFill>
                <a:srgbClr val="FFFF00"/>
              </a:solidFill>
              <a:latin typeface="Times New Roman" pitchFamily="18" charset="0"/>
              <a:cs typeface="Times New Roman" pitchFamily="18" charset="0"/>
            </a:endParaRPr>
          </a:p>
        </p:txBody>
      </p:sp>
      <p:sp>
        <p:nvSpPr>
          <p:cNvPr id="8199" name="Text Box 12"/>
          <p:cNvSpPr txBox="1">
            <a:spLocks noChangeArrowheads="1"/>
          </p:cNvSpPr>
          <p:nvPr/>
        </p:nvSpPr>
        <p:spPr bwMode="auto">
          <a:xfrm>
            <a:off x="-228600" y="42052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11279" name="Text Box 15"/>
          <p:cNvSpPr txBox="1">
            <a:spLocks noChangeArrowheads="1"/>
          </p:cNvSpPr>
          <p:nvPr/>
        </p:nvSpPr>
        <p:spPr bwMode="auto">
          <a:xfrm>
            <a:off x="533400" y="3048000"/>
            <a:ext cx="8077200" cy="6413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0" hangingPunct="0">
              <a:spcBef>
                <a:spcPct val="50000"/>
              </a:spcBef>
              <a:defRPr/>
            </a:pPr>
            <a:r>
              <a:rPr lang="en-US" sz="3600" u="sng" dirty="0" err="1">
                <a:solidFill>
                  <a:srgbClr val="0000FF"/>
                </a:solidFill>
                <a:latin typeface="Times New Roman" pitchFamily="18" charset="0"/>
                <a:cs typeface="Times New Roman" pitchFamily="18" charset="0"/>
              </a:rPr>
              <a:t>Đoạn</a:t>
            </a:r>
            <a:r>
              <a:rPr lang="en-US" sz="3600" u="sng" dirty="0">
                <a:solidFill>
                  <a:srgbClr val="0000FF"/>
                </a:solidFill>
                <a:latin typeface="Times New Roman" pitchFamily="18" charset="0"/>
                <a:cs typeface="Times New Roman" pitchFamily="18" charset="0"/>
              </a:rPr>
              <a:t> 2:</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tiếp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theo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điềm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trả</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lời</a:t>
            </a:r>
            <a:r>
              <a:rPr lang="en-US" sz="3600" dirty="0">
                <a:solidFill>
                  <a:srgbClr val="0000FF"/>
                </a:solidFill>
                <a:latin typeface="Times New Roman" pitchFamily="18" charset="0"/>
                <a:cs typeface="Times New Roman" pitchFamily="18" charset="0"/>
              </a:rPr>
              <a:t>”</a:t>
            </a:r>
            <a:endParaRPr lang="en-US" sz="3600" dirty="0">
              <a:solidFill>
                <a:srgbClr val="BD0981"/>
              </a:solidFill>
              <a:latin typeface="Times New Roman" pitchFamily="18" charset="0"/>
              <a:cs typeface="Times New Roman" pitchFamily="18" charset="0"/>
            </a:endParaRPr>
          </a:p>
        </p:txBody>
      </p:sp>
      <p:sp>
        <p:nvSpPr>
          <p:cNvPr id="11280" name="Text Box 16"/>
          <p:cNvSpPr txBox="1">
            <a:spLocks noChangeArrowheads="1"/>
          </p:cNvSpPr>
          <p:nvPr/>
        </p:nvSpPr>
        <p:spPr bwMode="auto">
          <a:xfrm>
            <a:off x="533400" y="4191000"/>
            <a:ext cx="8077200" cy="70802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eaLnBrk="0" hangingPunct="0">
              <a:defRPr/>
            </a:pPr>
            <a:r>
              <a:rPr lang="en-US" sz="3600" u="sng" dirty="0" err="1">
                <a:solidFill>
                  <a:srgbClr val="0000FF"/>
                </a:solidFill>
                <a:latin typeface="Times New Roman" pitchFamily="18" charset="0"/>
                <a:cs typeface="Times New Roman" pitchFamily="18" charset="0"/>
              </a:rPr>
              <a:t>Đoạn</a:t>
            </a:r>
            <a:r>
              <a:rPr lang="en-US" sz="3600" u="sng" dirty="0">
                <a:solidFill>
                  <a:srgbClr val="0000FF"/>
                </a:solidFill>
                <a:latin typeface="Times New Roman" pitchFamily="18" charset="0"/>
                <a:cs typeface="Times New Roman" pitchFamily="18" charset="0"/>
              </a:rPr>
              <a:t> 3:</a:t>
            </a:r>
            <a:r>
              <a:rPr lang="en-US" sz="36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Còn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lại</a:t>
            </a:r>
            <a:endParaRPr lang="en-US" sz="4000" dirty="0">
              <a:solidFill>
                <a:srgbClr val="0000FF"/>
              </a:solidFill>
              <a:latin typeface="Times New Roman" pitchFamily="18" charset="0"/>
              <a:cs typeface="Times New Roman" pitchFamily="18" charset="0"/>
            </a:endParaRPr>
          </a:p>
        </p:txBody>
      </p:sp>
      <p:pic>
        <p:nvPicPr>
          <p:cNvPr id="10"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207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checkerboard(across)">
                                      <p:cBhvr>
                                        <p:cTn id="7" dur="500"/>
                                        <p:tgtEl>
                                          <p:spTgt spid="11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79"/>
                                        </p:tgtEl>
                                        <p:attrNameLst>
                                          <p:attrName>style.visibility</p:attrName>
                                        </p:attrNameLst>
                                      </p:cBhvr>
                                      <p:to>
                                        <p:strVal val="visible"/>
                                      </p:to>
                                    </p:set>
                                    <p:animEffect transition="in" filter="checkerboard(across)">
                                      <p:cBhvr>
                                        <p:cTn id="12" dur="500"/>
                                        <p:tgtEl>
                                          <p:spTgt spid="11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280"/>
                                        </p:tgtEl>
                                        <p:attrNameLst>
                                          <p:attrName>style.visibility</p:attrName>
                                        </p:attrNameLst>
                                      </p:cBhvr>
                                      <p:to>
                                        <p:strVal val="visible"/>
                                      </p:to>
                                    </p:set>
                                    <p:anim calcmode="lin" valueType="num">
                                      <p:cBhvr>
                                        <p:cTn id="17" dur="1000" fill="hold"/>
                                        <p:tgtEl>
                                          <p:spTgt spid="11280"/>
                                        </p:tgtEl>
                                        <p:attrNameLst>
                                          <p:attrName>ppt_w</p:attrName>
                                        </p:attrNameLst>
                                      </p:cBhvr>
                                      <p:tavLst>
                                        <p:tav tm="0">
                                          <p:val>
                                            <p:strVal val="#ppt_w*0.70"/>
                                          </p:val>
                                        </p:tav>
                                        <p:tav tm="100000">
                                          <p:val>
                                            <p:strVal val="#ppt_w"/>
                                          </p:val>
                                        </p:tav>
                                      </p:tavLst>
                                    </p:anim>
                                    <p:anim calcmode="lin" valueType="num">
                                      <p:cBhvr>
                                        <p:cTn id="18" dur="1000" fill="hold"/>
                                        <p:tgtEl>
                                          <p:spTgt spid="11280"/>
                                        </p:tgtEl>
                                        <p:attrNameLst>
                                          <p:attrName>ppt_h</p:attrName>
                                        </p:attrNameLst>
                                      </p:cBhvr>
                                      <p:tavLst>
                                        <p:tav tm="0">
                                          <p:val>
                                            <p:strVal val="#ppt_h"/>
                                          </p:val>
                                        </p:tav>
                                        <p:tav tm="100000">
                                          <p:val>
                                            <p:strVal val="#ppt_h"/>
                                          </p:val>
                                        </p:tav>
                                      </p:tavLst>
                                    </p:anim>
                                    <p:animEffect transition="in" filter="fade">
                                      <p:cBhvr>
                                        <p:cTn id="19" dur="10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11279" grpId="0" animBg="1"/>
      <p:bldP spid="112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990600"/>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4800">
              <a:solidFill>
                <a:srgbClr val="FFFF66"/>
              </a:solidFill>
              <a:latin typeface="Times New Roman" pitchFamily="18" charset="0"/>
              <a:cs typeface="Times New Roman" pitchFamily="18" charset="0"/>
            </a:endParaRPr>
          </a:p>
        </p:txBody>
      </p:sp>
      <p:sp>
        <p:nvSpPr>
          <p:cNvPr id="9219" name="Text Box 5"/>
          <p:cNvSpPr txBox="1">
            <a:spLocks noChangeArrowheads="1"/>
          </p:cNvSpPr>
          <p:nvPr/>
        </p:nvSpPr>
        <p:spPr bwMode="auto">
          <a:xfrm>
            <a:off x="1295400" y="9144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9220" name="Text Box 9"/>
          <p:cNvSpPr txBox="1">
            <a:spLocks noChangeArrowheads="1"/>
          </p:cNvSpPr>
          <p:nvPr/>
        </p:nvSpPr>
        <p:spPr bwMode="auto">
          <a:xfrm>
            <a:off x="593725" y="381000"/>
            <a:ext cx="855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9221" name="Text Box 10"/>
          <p:cNvSpPr txBox="1">
            <a:spLocks noChangeArrowheads="1"/>
          </p:cNvSpPr>
          <p:nvPr/>
        </p:nvSpPr>
        <p:spPr bwMode="auto">
          <a:xfrm>
            <a:off x="0" y="1752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cs typeface="Times New Roman" pitchFamily="18" charset="0"/>
            </a:endParaRPr>
          </a:p>
        </p:txBody>
      </p:sp>
      <p:sp>
        <p:nvSpPr>
          <p:cNvPr id="41997" name="Text Box 13"/>
          <p:cNvSpPr txBox="1">
            <a:spLocks noChangeArrowheads="1"/>
          </p:cNvSpPr>
          <p:nvPr/>
        </p:nvSpPr>
        <p:spPr bwMode="auto">
          <a:xfrm flipV="1">
            <a:off x="838200" y="1261170"/>
            <a:ext cx="403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800" u="sng" dirty="0" smtClean="0">
                <a:solidFill>
                  <a:srgbClr val="C00000"/>
                </a:solidFill>
                <a:latin typeface="Times New Roman" pitchFamily="18" charset="0"/>
                <a:cs typeface="Times New Roman" pitchFamily="18" charset="0"/>
              </a:rPr>
              <a:t>Luyện </a:t>
            </a:r>
            <a:r>
              <a:rPr lang="vi-VN" sz="2800" u="sng" dirty="0">
                <a:solidFill>
                  <a:srgbClr val="C00000"/>
                </a:solidFill>
                <a:latin typeface="Times New Roman" pitchFamily="18" charset="0"/>
                <a:cs typeface="Times New Roman" pitchFamily="18" charset="0"/>
              </a:rPr>
              <a:t>đọc:</a:t>
            </a:r>
          </a:p>
        </p:txBody>
      </p:sp>
      <p:sp>
        <p:nvSpPr>
          <p:cNvPr id="42002" name="Rectangle 18"/>
          <p:cNvSpPr>
            <a:spLocks noChangeArrowheads="1"/>
          </p:cNvSpPr>
          <p:nvPr/>
        </p:nvSpPr>
        <p:spPr bwMode="auto">
          <a:xfrm>
            <a:off x="914400" y="1946970"/>
            <a:ext cx="3200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err="1">
                <a:solidFill>
                  <a:srgbClr val="002060"/>
                </a:solidFill>
                <a:latin typeface="Times New Roman" pitchFamily="18" charset="0"/>
                <a:cs typeface="Times New Roman" pitchFamily="18" charset="0"/>
              </a:rPr>
              <a:t>Hít</a:t>
            </a:r>
            <a:r>
              <a:rPr lang="en-US" sz="3200" dirty="0">
                <a:solidFill>
                  <a:srgbClr val="002060"/>
                </a:solidFill>
                <a:latin typeface="Times New Roman" pitchFamily="18" charset="0"/>
                <a:cs typeface="Times New Roman" pitchFamily="18" charset="0"/>
              </a:rPr>
              <a:t>-le </a:t>
            </a:r>
          </a:p>
          <a:p>
            <a:r>
              <a:rPr lang="en-US" sz="3200" dirty="0">
                <a:solidFill>
                  <a:srgbClr val="002060"/>
                </a:solidFill>
                <a:latin typeface="Times New Roman" pitchFamily="18" charset="0"/>
                <a:cs typeface="Times New Roman" pitchFamily="18" charset="0"/>
              </a:rPr>
              <a:t>Pa-</a:t>
            </a:r>
            <a:r>
              <a:rPr lang="en-US" sz="3200" dirty="0" err="1">
                <a:solidFill>
                  <a:srgbClr val="002060"/>
                </a:solidFill>
                <a:latin typeface="Times New Roman" pitchFamily="18" charset="0"/>
                <a:cs typeface="Times New Roman" pitchFamily="18" charset="0"/>
              </a:rPr>
              <a:t>ri</a:t>
            </a:r>
            <a:endParaRPr lang="en-US" sz="3200" dirty="0">
              <a:solidFill>
                <a:srgbClr val="002060"/>
              </a:solidFill>
              <a:latin typeface="Times New Roman" pitchFamily="18" charset="0"/>
              <a:cs typeface="Times New Roman" pitchFamily="18" charset="0"/>
            </a:endParaRPr>
          </a:p>
          <a:p>
            <a:r>
              <a:rPr lang="en-US" sz="3200" dirty="0">
                <a:solidFill>
                  <a:srgbClr val="002060"/>
                </a:solidFill>
                <a:latin typeface="Times New Roman" pitchFamily="18" charset="0"/>
                <a:cs typeface="Times New Roman" pitchFamily="18" charset="0"/>
              </a:rPr>
              <a:t>Si-le </a:t>
            </a:r>
          </a:p>
          <a:p>
            <a:r>
              <a:rPr lang="en-US" sz="3200" dirty="0">
                <a:solidFill>
                  <a:srgbClr val="002060"/>
                </a:solidFill>
                <a:latin typeface="Times New Roman" pitchFamily="18" charset="0"/>
                <a:cs typeface="Times New Roman" pitchFamily="18" charset="0"/>
              </a:rPr>
              <a:t>Vin-hem Ten </a:t>
            </a:r>
          </a:p>
          <a:p>
            <a:r>
              <a:rPr lang="en-US" sz="3200" dirty="0" err="1">
                <a:solidFill>
                  <a:srgbClr val="002060"/>
                </a:solidFill>
                <a:latin typeface="Times New Roman" pitchFamily="18" charset="0"/>
                <a:cs typeface="Times New Roman" pitchFamily="18" charset="0"/>
              </a:rPr>
              <a:t>Mét</a:t>
            </a:r>
            <a:r>
              <a:rPr lang="en-US" sz="3200" dirty="0">
                <a:solidFill>
                  <a:srgbClr val="002060"/>
                </a:solidFill>
                <a:latin typeface="Times New Roman" pitchFamily="18" charset="0"/>
                <a:cs typeface="Times New Roman" pitchFamily="18" charset="0"/>
              </a:rPr>
              <a:t>-xi-</a:t>
            </a:r>
            <a:r>
              <a:rPr lang="en-US" sz="3200" dirty="0" err="1">
                <a:solidFill>
                  <a:srgbClr val="002060"/>
                </a:solidFill>
                <a:latin typeface="Times New Roman" pitchFamily="18" charset="0"/>
                <a:cs typeface="Times New Roman" pitchFamily="18" charset="0"/>
              </a:rPr>
              <a:t>na</a:t>
            </a:r>
            <a:endParaRPr lang="en-US" sz="3200" dirty="0">
              <a:solidFill>
                <a:srgbClr val="002060"/>
              </a:solidFill>
              <a:latin typeface="Times New Roman" pitchFamily="18" charset="0"/>
              <a:cs typeface="Times New Roman" pitchFamily="18" charset="0"/>
            </a:endParaRPr>
          </a:p>
          <a:p>
            <a:r>
              <a:rPr lang="en-US" sz="3200" dirty="0">
                <a:solidFill>
                  <a:srgbClr val="002060"/>
                </a:solidFill>
                <a:latin typeface="Times New Roman" pitchFamily="18" charset="0"/>
                <a:cs typeface="Times New Roman" pitchFamily="18" charset="0"/>
              </a:rPr>
              <a:t> I-ta-li-a </a:t>
            </a:r>
          </a:p>
          <a:p>
            <a:r>
              <a:rPr lang="vi-VN" sz="3200" dirty="0">
                <a:solidFill>
                  <a:srgbClr val="002060"/>
                </a:solidFill>
                <a:latin typeface="Times New Roman" pitchFamily="18" charset="0"/>
                <a:cs typeface="Times New Roman" pitchFamily="18" charset="0"/>
              </a:rPr>
              <a:t>Oóc-lê-ăng</a:t>
            </a:r>
          </a:p>
        </p:txBody>
      </p:sp>
      <p:cxnSp>
        <p:nvCxnSpPr>
          <p:cNvPr id="11" name="Straight Connector 10"/>
          <p:cNvCxnSpPr/>
          <p:nvPr/>
        </p:nvCxnSpPr>
        <p:spPr>
          <a:xfrm>
            <a:off x="5067300" y="1565970"/>
            <a:ext cx="0" cy="3733800"/>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a:spLocks noChangeArrowheads="1"/>
          </p:cNvSpPr>
          <p:nvPr/>
        </p:nvSpPr>
        <p:spPr bwMode="auto">
          <a:xfrm>
            <a:off x="5715000" y="126117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C00000"/>
                </a:solidFill>
                <a:latin typeface="Times New Roman" pitchFamily="18" charset="0"/>
                <a:cs typeface="Times New Roman" pitchFamily="18" charset="0"/>
              </a:rPr>
              <a:t>Từ ngữ</a:t>
            </a:r>
          </a:p>
        </p:txBody>
      </p:sp>
      <p:sp>
        <p:nvSpPr>
          <p:cNvPr id="21" name="TextBox 20"/>
          <p:cNvSpPr txBox="1">
            <a:spLocks noChangeArrowheads="1"/>
          </p:cNvSpPr>
          <p:nvPr/>
        </p:nvSpPr>
        <p:spPr bwMode="auto">
          <a:xfrm>
            <a:off x="5562600" y="2099370"/>
            <a:ext cx="251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latin typeface="Times New Roman" pitchFamily="18" charset="0"/>
                <a:cs typeface="Times New Roman" pitchFamily="18" charset="0"/>
                <a:hlinkClick r:id="rId2" action="ppaction://hlinksldjump"/>
              </a:rPr>
              <a:t>Si-le</a:t>
            </a:r>
            <a:endParaRPr lang="en-US" sz="3200">
              <a:latin typeface="Times New Roman" pitchFamily="18" charset="0"/>
              <a:cs typeface="Times New Roman" pitchFamily="18" charset="0"/>
            </a:endParaRPr>
          </a:p>
          <a:p>
            <a:pPr eaLnBrk="1" hangingPunct="1"/>
            <a:r>
              <a:rPr lang="en-US" sz="3200">
                <a:latin typeface="Times New Roman" pitchFamily="18" charset="0"/>
                <a:cs typeface="Times New Roman" pitchFamily="18" charset="0"/>
                <a:hlinkClick r:id="rId3" action="ppaction://hlinksldjump"/>
              </a:rPr>
              <a:t>Sĩ quan</a:t>
            </a:r>
            <a:endParaRPr lang="en-US" sz="3200">
              <a:latin typeface="Times New Roman" pitchFamily="18" charset="0"/>
              <a:cs typeface="Times New Roman" pitchFamily="18" charset="0"/>
            </a:endParaRPr>
          </a:p>
          <a:p>
            <a:pPr eaLnBrk="1" hangingPunct="1"/>
            <a:r>
              <a:rPr lang="en-US" sz="3200">
                <a:latin typeface="Times New Roman" pitchFamily="18" charset="0"/>
                <a:cs typeface="Times New Roman" pitchFamily="18" charset="0"/>
                <a:hlinkClick r:id="rId4" action="ppaction://hlinksldjump"/>
              </a:rPr>
              <a:t>Hít-le</a:t>
            </a:r>
            <a:endParaRPr lang="en-US" sz="3200">
              <a:latin typeface="Times New Roman" pitchFamily="18" charset="0"/>
              <a:cs typeface="Times New Roman" pitchFamily="18" charset="0"/>
            </a:endParaRPr>
          </a:p>
        </p:txBody>
      </p:sp>
      <p:pic>
        <p:nvPicPr>
          <p:cNvPr id="12"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356"/>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1809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ox(in)">
                                      <p:cBhvr>
                                        <p:cTn id="7" dur="500"/>
                                        <p:tgtEl>
                                          <p:spTgt spid="419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2002">
                                            <p:txEl>
                                              <p:pRg st="0" end="0"/>
                                            </p:txEl>
                                          </p:spTgt>
                                        </p:tgtEl>
                                        <p:attrNameLst>
                                          <p:attrName>style.visibility</p:attrName>
                                        </p:attrNameLst>
                                      </p:cBhvr>
                                      <p:to>
                                        <p:strVal val="visible"/>
                                      </p:to>
                                    </p:set>
                                    <p:animEffect transition="in" filter="diamond(in)">
                                      <p:cBhvr>
                                        <p:cTn id="17" dur="2000"/>
                                        <p:tgtEl>
                                          <p:spTgt spid="4200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2002">
                                            <p:txEl>
                                              <p:pRg st="1" end="1"/>
                                            </p:txEl>
                                          </p:spTgt>
                                        </p:tgtEl>
                                        <p:attrNameLst>
                                          <p:attrName>style.visibility</p:attrName>
                                        </p:attrNameLst>
                                      </p:cBhvr>
                                      <p:to>
                                        <p:strVal val="visible"/>
                                      </p:to>
                                    </p:set>
                                    <p:animEffect transition="in" filter="diamond(in)">
                                      <p:cBhvr>
                                        <p:cTn id="22" dur="2000"/>
                                        <p:tgtEl>
                                          <p:spTgt spid="4200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2002">
                                            <p:txEl>
                                              <p:pRg st="2" end="2"/>
                                            </p:txEl>
                                          </p:spTgt>
                                        </p:tgtEl>
                                        <p:attrNameLst>
                                          <p:attrName>style.visibility</p:attrName>
                                        </p:attrNameLst>
                                      </p:cBhvr>
                                      <p:to>
                                        <p:strVal val="visible"/>
                                      </p:to>
                                    </p:set>
                                    <p:animEffect transition="in" filter="diamond(in)">
                                      <p:cBhvr>
                                        <p:cTn id="27" dur="2000"/>
                                        <p:tgtEl>
                                          <p:spTgt spid="4200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2002">
                                            <p:txEl>
                                              <p:pRg st="3" end="3"/>
                                            </p:txEl>
                                          </p:spTgt>
                                        </p:tgtEl>
                                        <p:attrNameLst>
                                          <p:attrName>style.visibility</p:attrName>
                                        </p:attrNameLst>
                                      </p:cBhvr>
                                      <p:to>
                                        <p:strVal val="visible"/>
                                      </p:to>
                                    </p:set>
                                    <p:animEffect transition="in" filter="diamond(in)">
                                      <p:cBhvr>
                                        <p:cTn id="32" dur="2000"/>
                                        <p:tgtEl>
                                          <p:spTgt spid="4200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2002">
                                            <p:txEl>
                                              <p:pRg st="4" end="4"/>
                                            </p:txEl>
                                          </p:spTgt>
                                        </p:tgtEl>
                                        <p:attrNameLst>
                                          <p:attrName>style.visibility</p:attrName>
                                        </p:attrNameLst>
                                      </p:cBhvr>
                                      <p:to>
                                        <p:strVal val="visible"/>
                                      </p:to>
                                    </p:set>
                                    <p:animEffect transition="in" filter="diamond(in)">
                                      <p:cBhvr>
                                        <p:cTn id="37" dur="2000"/>
                                        <p:tgtEl>
                                          <p:spTgt spid="4200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42002">
                                            <p:txEl>
                                              <p:pRg st="5" end="5"/>
                                            </p:txEl>
                                          </p:spTgt>
                                        </p:tgtEl>
                                        <p:attrNameLst>
                                          <p:attrName>style.visibility</p:attrName>
                                        </p:attrNameLst>
                                      </p:cBhvr>
                                      <p:to>
                                        <p:strVal val="visible"/>
                                      </p:to>
                                    </p:set>
                                    <p:animEffect transition="in" filter="diamond(in)">
                                      <p:cBhvr>
                                        <p:cTn id="42" dur="2000"/>
                                        <p:tgtEl>
                                          <p:spTgt spid="4200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42002">
                                            <p:txEl>
                                              <p:pRg st="6" end="6"/>
                                            </p:txEl>
                                          </p:spTgt>
                                        </p:tgtEl>
                                        <p:attrNameLst>
                                          <p:attrName>style.visibility</p:attrName>
                                        </p:attrNameLst>
                                      </p:cBhvr>
                                      <p:to>
                                        <p:strVal val="visible"/>
                                      </p:to>
                                    </p:set>
                                    <p:animEffect transition="in" filter="diamond(in)">
                                      <p:cBhvr>
                                        <p:cTn id="47" dur="2000"/>
                                        <p:tgtEl>
                                          <p:spTgt spid="42002">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box(in)">
                                      <p:cBhvr>
                                        <p:cTn id="52" dur="500"/>
                                        <p:tgtEl>
                                          <p:spTgt spid="21">
                                            <p:txEl>
                                              <p:pRg st="0" end="0"/>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21">
                                            <p:txEl>
                                              <p:pRg st="1" end="1"/>
                                            </p:txEl>
                                          </p:spTgt>
                                        </p:tgtEl>
                                        <p:attrNameLst>
                                          <p:attrName>style.visibility</p:attrName>
                                        </p:attrNameLst>
                                      </p:cBhvr>
                                      <p:to>
                                        <p:strVal val="visible"/>
                                      </p:to>
                                    </p:set>
                                    <p:animEffect transition="in" filter="box(in)">
                                      <p:cBhvr>
                                        <p:cTn id="55" dur="500"/>
                                        <p:tgtEl>
                                          <p:spTgt spid="21">
                                            <p:txEl>
                                              <p:pRg st="1" end="1"/>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21">
                                            <p:txEl>
                                              <p:pRg st="2" end="2"/>
                                            </p:txEl>
                                          </p:spTgt>
                                        </p:tgtEl>
                                        <p:attrNameLst>
                                          <p:attrName>style.visibility</p:attrName>
                                        </p:attrNameLst>
                                      </p:cBhvr>
                                      <p:to>
                                        <p:strVal val="visible"/>
                                      </p:to>
                                    </p:set>
                                    <p:animEffect transition="in" filter="box(in)">
                                      <p:cBhvr>
                                        <p:cTn id="5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7" name="Text Box 9"/>
          <p:cNvSpPr txBox="1">
            <a:spLocks noChangeArrowheads="1"/>
          </p:cNvSpPr>
          <p:nvPr/>
        </p:nvSpPr>
        <p:spPr bwMode="auto">
          <a:xfrm>
            <a:off x="4876800" y="1524000"/>
            <a:ext cx="396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3200" dirty="0">
                <a:solidFill>
                  <a:srgbClr val="002060"/>
                </a:solidFill>
                <a:latin typeface="Times New Roman" pitchFamily="18" charset="0"/>
                <a:cs typeface="Times New Roman" pitchFamily="18" charset="0"/>
              </a:rPr>
              <a:t>Si-le( 1759- 1805) </a:t>
            </a:r>
            <a:r>
              <a:rPr lang="en-US" sz="3200" dirty="0" err="1">
                <a:solidFill>
                  <a:srgbClr val="002060"/>
                </a:solidFill>
                <a:latin typeface="Times New Roman" pitchFamily="18" charset="0"/>
                <a:cs typeface="Times New Roman" pitchFamily="18" charset="0"/>
              </a:rPr>
              <a:t>nhà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văn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vĩ</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phẩm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của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phản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ánh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cuộc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đấu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chống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bảo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vệ</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quyền</a:t>
            </a:r>
            <a:r>
              <a:rPr lang="en-US" sz="3200" dirty="0">
                <a:solidFill>
                  <a:srgbClr val="002060"/>
                </a:solidFill>
                <a:latin typeface="Times New Roman" pitchFamily="18" charset="0"/>
                <a:cs typeface="Times New Roman" pitchFamily="18" charset="0"/>
              </a:rPr>
              <a:t> con </a:t>
            </a:r>
            <a:r>
              <a:rPr lang="en-US" sz="3200" dirty="0" err="1">
                <a:solidFill>
                  <a:srgbClr val="002060"/>
                </a:solidFill>
                <a:latin typeface="Times New Roman" pitchFamily="18" charset="0"/>
                <a:cs typeface="Times New Roman" pitchFamily="18" charset="0"/>
              </a:rPr>
              <a:t>người</a:t>
            </a:r>
            <a:endParaRPr lang="en-US" sz="3200" dirty="0">
              <a:solidFill>
                <a:srgbClr val="002060"/>
              </a:solidFill>
              <a:latin typeface="Times New Roman" pitchFamily="18" charset="0"/>
              <a:cs typeface="Times New Roman" pitchFamily="18" charset="0"/>
            </a:endParaRPr>
          </a:p>
        </p:txBody>
      </p:sp>
      <p:pic>
        <p:nvPicPr>
          <p:cNvPr id="48150" name="Picture 22" descr="30_bian8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50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a:hlinkClick r:id="rId3" action="ppaction://hlinksldjump"/>
          </p:cNvPr>
          <p:cNvSpPr/>
          <p:nvPr/>
        </p:nvSpPr>
        <p:spPr>
          <a:xfrm>
            <a:off x="7620000" y="5410200"/>
            <a:ext cx="685800" cy="685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pic>
        <p:nvPicPr>
          <p:cNvPr id="6"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557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blinds(horizontal)">
                                      <p:cBhvr>
                                        <p:cTn id="7" dur="5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8150"/>
                                        </p:tgtEl>
                                        <p:attrNameLst>
                                          <p:attrName>style.visibility</p:attrName>
                                        </p:attrNameLst>
                                      </p:cBhvr>
                                      <p:to>
                                        <p:strVal val="visible"/>
                                      </p:to>
                                    </p:set>
                                    <p:animEffect transition="in" filter="diamond(in)">
                                      <p:cBhvr>
                                        <p:cTn id="12" dur="2000"/>
                                        <p:tgtEl>
                                          <p:spTgt spid="48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1215&quot;&gt;&lt;/object&gt;&lt;object type=&quot;2&quot; unique_id=&quot;11216&quot;&gt;&lt;object type=&quot;3&quot; unique_id=&quot;11218&quot;&gt;&lt;property id=&quot;20148&quot; value=&quot;5&quot;/&gt;&lt;property id=&quot;20300&quot; value=&quot;Slide 2&quot;/&gt;&lt;property id=&quot;20307&quot; value=&quot;258&quot;/&gt;&lt;/object&gt;&lt;object type=&quot;3&quot; unique_id=&quot;11219&quot;&gt;&lt;property id=&quot;20148&quot; value=&quot;5&quot;/&gt;&lt;property id=&quot;20300&quot; value=&quot;Slide 3&quot;/&gt;&lt;property id=&quot;20307&quot; value=&quot;259&quot;/&gt;&lt;/object&gt;&lt;object type=&quot;3&quot; unique_id=&quot;11220&quot;&gt;&lt;property id=&quot;20148&quot; value=&quot;5&quot;/&gt;&lt;property id=&quot;20300&quot; value=&quot;Slide 4&quot;/&gt;&lt;property id=&quot;20307&quot; value=&quot;260&quot;/&gt;&lt;/object&gt;&lt;object type=&quot;3&quot; unique_id=&quot;11221&quot;&gt;&lt;property id=&quot;20148&quot; value=&quot;5&quot;/&gt;&lt;property id=&quot;20300&quot; value=&quot;Slide 5&quot;/&gt;&lt;property id=&quot;20307&quot; value=&quot;261&quot;/&gt;&lt;/object&gt;&lt;object type=&quot;3&quot; unique_id=&quot;11222&quot;&gt;&lt;property id=&quot;20148&quot; value=&quot;5&quot;/&gt;&lt;property id=&quot;20300&quot; value=&quot;Slide 6&quot;/&gt;&lt;property id=&quot;20307&quot; value=&quot;262&quot;/&gt;&lt;/object&gt;&lt;object type=&quot;3&quot; unique_id=&quot;11223&quot;&gt;&lt;property id=&quot;20148&quot; value=&quot;5&quot;/&gt;&lt;property id=&quot;20300&quot; value=&quot;Slide 7&quot;/&gt;&lt;property id=&quot;20307&quot; value=&quot;263&quot;/&gt;&lt;/object&gt;&lt;object type=&quot;3&quot; unique_id=&quot;11224&quot;&gt;&lt;property id=&quot;20148&quot; value=&quot;5&quot;/&gt;&lt;property id=&quot;20300&quot; value=&quot;Slide 8&quot;/&gt;&lt;property id=&quot;20307&quot; value=&quot;264&quot;/&gt;&lt;/object&gt;&lt;object type=&quot;3&quot; unique_id=&quot;11225&quot;&gt;&lt;property id=&quot;20148&quot; value=&quot;5&quot;/&gt;&lt;property id=&quot;20300&quot; value=&quot;Slide 9&quot;/&gt;&lt;property id=&quot;20307&quot; value=&quot;265&quot;/&gt;&lt;/object&gt;&lt;object type=&quot;3&quot; unique_id=&quot;11226&quot;&gt;&lt;property id=&quot;20148&quot; value=&quot;5&quot;/&gt;&lt;property id=&quot;20300&quot; value=&quot;Slide 10&quot;/&gt;&lt;property id=&quot;20307&quot; value=&quot;266&quot;/&gt;&lt;/object&gt;&lt;object type=&quot;3&quot; unique_id=&quot;11227&quot;&gt;&lt;property id=&quot;20148&quot; value=&quot;5&quot;/&gt;&lt;property id=&quot;20300&quot; value=&quot;Slide 11&quot;/&gt;&lt;property id=&quot;20307&quot; value=&quot;267&quot;/&gt;&lt;/object&gt;&lt;object type=&quot;3&quot; unique_id=&quot;11228&quot;&gt;&lt;property id=&quot;20148&quot; value=&quot;5&quot;/&gt;&lt;property id=&quot;20300&quot; value=&quot;Slide 12&quot;/&gt;&lt;property id=&quot;20307&quot; value=&quot;268&quot;/&gt;&lt;/object&gt;&lt;object type=&quot;3&quot; unique_id=&quot;11229&quot;&gt;&lt;property id=&quot;20148&quot; value=&quot;5&quot;/&gt;&lt;property id=&quot;20300&quot; value=&quot;Slide 13&quot;/&gt;&lt;property id=&quot;20307&quot; value=&quot;269&quot;/&gt;&lt;/object&gt;&lt;object type=&quot;3&quot; unique_id=&quot;11230&quot;&gt;&lt;property id=&quot;20148&quot; value=&quot;5&quot;/&gt;&lt;property id=&quot;20300&quot; value=&quot;Slide 14&quot;/&gt;&lt;property id=&quot;20307&quot; value=&quot;270&quot;/&gt;&lt;/object&gt;&lt;object type=&quot;3&quot; unique_id=&quot;11231&quot;&gt;&lt;property id=&quot;20148&quot; value=&quot;5&quot;/&gt;&lt;property id=&quot;20300&quot; value=&quot;Slide 15&quot;/&gt;&lt;property id=&quot;20307&quot; value=&quot;271&quot;/&gt;&lt;/object&gt;&lt;object type=&quot;3&quot; unique_id=&quot;11232&quot;&gt;&lt;property id=&quot;20148&quot; value=&quot;5&quot;/&gt;&lt;property id=&quot;20300&quot; value=&quot;Slide 16&quot;/&gt;&lt;property id=&quot;20307&quot; value=&quot;272&quot;/&gt;&lt;/object&gt;&lt;object type=&quot;3&quot; unique_id=&quot;11233&quot;&gt;&lt;property id=&quot;20148&quot; value=&quot;5&quot;/&gt;&lt;property id=&quot;20300&quot; value=&quot;Slide 17&quot;/&gt;&lt;property id=&quot;20307&quot; value=&quot;283&quot;/&gt;&lt;/object&gt;&lt;object type=&quot;3&quot; unique_id=&quot;11234&quot;&gt;&lt;property id=&quot;20148&quot; value=&quot;5&quot;/&gt;&lt;property id=&quot;20300&quot; value=&quot;Slide 18&quot;/&gt;&lt;property id=&quot;20307&quot; value=&quot;274&quot;/&gt;&lt;/object&gt;&lt;object type=&quot;3&quot; unique_id=&quot;11235&quot;&gt;&lt;property id=&quot;20148&quot; value=&quot;5&quot;/&gt;&lt;property id=&quot;20300&quot; value=&quot;Slide 19&quot;/&gt;&lt;property id=&quot;20307&quot; value=&quot;284&quot;/&gt;&lt;/object&gt;&lt;object type=&quot;3&quot; unique_id=&quot;11236&quot;&gt;&lt;property id=&quot;20148&quot; value=&quot;5&quot;/&gt;&lt;property id=&quot;20300&quot; value=&quot;Slide 20&quot;/&gt;&lt;property id=&quot;20307&quot; value=&quot;276&quot;/&gt;&lt;/object&gt;&lt;object type=&quot;3&quot; unique_id=&quot;11237&quot;&gt;&lt;property id=&quot;20148&quot; value=&quot;5&quot;/&gt;&lt;property id=&quot;20300&quot; value=&quot;Slide 21&quot;/&gt;&lt;property id=&quot;20307&quot; value=&quot;277&quot;/&gt;&lt;/object&gt;&lt;object type=&quot;3&quot; unique_id=&quot;11238&quot;&gt;&lt;property id=&quot;20148&quot; value=&quot;5&quot;/&gt;&lt;property id=&quot;20300&quot; value=&quot;Slide 22&quot;/&gt;&lt;property id=&quot;20307&quot; value=&quot;278&quot;/&gt;&lt;/object&gt;&lt;object type=&quot;3&quot; unique_id=&quot;11239&quot;&gt;&lt;property id=&quot;20148&quot; value=&quot;5&quot;/&gt;&lt;property id=&quot;20300&quot; value=&quot;Slide 23&quot;/&gt;&lt;property id=&quot;20307&quot; value=&quot;279&quot;/&gt;&lt;/object&gt;&lt;object type=&quot;3&quot; unique_id=&quot;32315&quot;&gt;&lt;property id=&quot;20148&quot; value=&quot;5&quot;/&gt;&lt;property id=&quot;20300&quot; value=&quot;Slide 1&quot;/&gt;&lt;property id=&quot;20307&quot; value=&quot;285&quot;/&gt;&lt;/object&gt;&lt;object type=&quot;3&quot; unique_id=&quot;32606&quot;&gt;&lt;property id=&quot;20148&quot; value=&quot;5&quot;/&gt;&lt;property id=&quot;20300&quot; value=&quot;Slide 24&quot;/&gt;&lt;property id=&quot;20307&quot; value=&quot;28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649</Words>
  <Application>Microsoft Office PowerPoint</Application>
  <PresentationFormat>On-screen Show (4:3)</PresentationFormat>
  <Paragraphs>63</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A</cp:lastModifiedBy>
  <cp:revision>8</cp:revision>
  <dcterms:created xsi:type="dcterms:W3CDTF">2016-10-06T04:59:05Z</dcterms:created>
  <dcterms:modified xsi:type="dcterms:W3CDTF">2019-10-10T01:19:46Z</dcterms:modified>
</cp:coreProperties>
</file>