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0" r:id="rId2"/>
    <p:sldId id="256" r:id="rId3"/>
    <p:sldId id="346" r:id="rId4"/>
    <p:sldId id="353" r:id="rId5"/>
    <p:sldId id="326" r:id="rId6"/>
    <p:sldId id="342" r:id="rId7"/>
    <p:sldId id="308" r:id="rId8"/>
  </p:sldIdLst>
  <p:sldSz cx="9144000" cy="5715000" type="screen16x10"/>
  <p:notesSz cx="6858000" cy="9144000"/>
  <p:embeddedFontLst>
    <p:embeddedFont>
      <p:font typeface=".VnTifani Heavy" panose="020B7200000000000000" pitchFamily="3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NI-Thufap2"/>
      <p:regular r:id="rId1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0099"/>
    <a:srgbClr val="FF9393"/>
    <a:srgbClr val="000066"/>
    <a:srgbClr val="00CCFF"/>
    <a:srgbClr val="FF6600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68" y="6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tags" Target="../tags/tag3.xml"/><Relationship Id="rId7" Type="http://schemas.openxmlformats.org/officeDocument/2006/relationships/image" Target="../media/image14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17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398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70917" y="148905"/>
            <a:ext cx="7358683" cy="7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409700" y="1427038"/>
            <a:ext cx="70866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801505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4443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358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50158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929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644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6215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787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587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4101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6729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5244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873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4445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68" y="3286761"/>
            <a:ext cx="3701520" cy="21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hung ppt chuan\anh-nen-power-point-17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01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4" y="2264228"/>
            <a:ext cx="4677785" cy="3334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45" y="3859"/>
            <a:ext cx="7205663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3474" y="48131"/>
            <a:ext cx="2662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6543" y="3923987"/>
            <a:ext cx="85267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- Nêu những điểm khác nhau của lớp học trong hai bức tranh?</a:t>
            </a:r>
          </a:p>
          <a:p>
            <a:r>
              <a:rPr lang="vi-VN" sz="2800" dirty="0">
                <a:solidFill>
                  <a:srgbClr val="FF0000"/>
                </a:solidFill>
              </a:rPr>
              <a:t>- Em thích lớp học của em như thế nào?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5" y="731211"/>
            <a:ext cx="4275694" cy="276013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53341"/>
            <a:ext cx="4504185" cy="272968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7521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76380" y="2690441"/>
            <a:ext cx="4876802" cy="1534786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</a:rPr>
              <a:t>Em đã làm gì để lớp học của mình luôn sạch, đẹp?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146165" y="1455263"/>
            <a:ext cx="3908030" cy="4092114"/>
            <a:chOff x="5146165" y="1455263"/>
            <a:chExt cx="3908030" cy="409211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7864" y="1455263"/>
              <a:ext cx="2051467" cy="201365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4423" y="3560693"/>
              <a:ext cx="1799772" cy="19568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165" y="3572680"/>
              <a:ext cx="1922291" cy="1974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058560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7417" y="2095224"/>
            <a:ext cx="5254952" cy="2217082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99"/>
                </a:solidFill>
              </a:rPr>
              <a:t>Lớp học như là nhà.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99"/>
                </a:solidFill>
              </a:rPr>
              <a:t>Cô giáo như mẹ hiền.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99"/>
                </a:solidFill>
              </a:rPr>
              <a:t>Bạn bè như là anh em.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5523" y="567496"/>
            <a:ext cx="36968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THÔNG ĐIỆP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35" y="913840"/>
            <a:ext cx="1985791" cy="141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7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" y="680373"/>
            <a:ext cx="9144000" cy="4905375"/>
          </a:xfrm>
          <a:prstGeom prst="rect">
            <a:avLst/>
          </a:prstGeom>
        </p:spPr>
      </p:pic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247" y="44580"/>
            <a:ext cx="9142753" cy="5813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41157"/>
            <a:ext cx="7153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TỰ ĐÁNH GIÁ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1247" y="680373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117607"/>
            <a:ext cx="6444343" cy="32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327362"/>
      </p:ext>
    </p:extLst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123</Words>
  <Application>Microsoft Office PowerPoint</Application>
  <PresentationFormat>On-screen Show (16:10)</PresentationFormat>
  <Paragraphs>42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.VnTifani Heavy</vt:lpstr>
      <vt:lpstr>VNI-Thufap2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Phan Thị Thanh Hoa</cp:lastModifiedBy>
  <cp:revision>164</cp:revision>
  <dcterms:created xsi:type="dcterms:W3CDTF">2020-02-10T09:35:50Z</dcterms:created>
  <dcterms:modified xsi:type="dcterms:W3CDTF">2021-10-15T08:01:35Z</dcterms:modified>
</cp:coreProperties>
</file>