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4" r:id="rId3"/>
    <p:sldId id="324" r:id="rId4"/>
    <p:sldId id="371" r:id="rId5"/>
    <p:sldId id="351" r:id="rId6"/>
    <p:sldId id="352" r:id="rId7"/>
    <p:sldId id="354" r:id="rId8"/>
    <p:sldId id="353" r:id="rId9"/>
    <p:sldId id="339" r:id="rId10"/>
    <p:sldId id="312" r:id="rId11"/>
    <p:sldId id="362" r:id="rId12"/>
    <p:sldId id="319" r:id="rId13"/>
    <p:sldId id="372" r:id="rId14"/>
    <p:sldId id="320" r:id="rId15"/>
    <p:sldId id="322" r:id="rId16"/>
    <p:sldId id="279" r:id="rId17"/>
  </p:sldIdLst>
  <p:sldSz cx="9144000" cy="5715000" type="screen16x10"/>
  <p:notesSz cx="6858000" cy="9144000"/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00"/>
    <a:srgbClr val="0000CC"/>
    <a:srgbClr val="FF9999"/>
    <a:srgbClr val="FF5050"/>
    <a:srgbClr val="FFCCCC"/>
    <a:srgbClr val="FF9393"/>
    <a:srgbClr val="FFAEFF"/>
    <a:srgbClr val="2E3B39"/>
    <a:srgbClr val="E9E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 varScale="1">
        <p:scale>
          <a:sx n="87" d="100"/>
          <a:sy n="87" d="100"/>
        </p:scale>
        <p:origin x="930" y="6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5114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40279" y="2333283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BÀI GIẢNG ĐIỆN TỬ CHƯƠNG TRÌNH MỚI 2020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625978" y="1420208"/>
            <a:ext cx="42291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6" y="3399155"/>
            <a:ext cx="3231873" cy="191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24196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0" y="43448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619" y="735624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6027" y="1292137"/>
            <a:ext cx="244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9" y="2017559"/>
            <a:ext cx="4577661" cy="3105030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977992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0" y="43448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619" y="735624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6027" y="1292137"/>
            <a:ext cx="244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57" y="1989528"/>
            <a:ext cx="5583936" cy="2706624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888236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89317" y="964091"/>
            <a:ext cx="5907314" cy="2514689"/>
          </a:xfrm>
          <a:prstGeom prst="roundRect">
            <a:avLst/>
          </a:prstGeom>
          <a:solidFill>
            <a:srgbClr val="00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4" y="12700"/>
            <a:ext cx="2144409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6764" y="157490"/>
            <a:ext cx="3885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40115" y="851925"/>
            <a:ext cx="5522687" cy="259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nghe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764" y="3609406"/>
            <a:ext cx="3986784" cy="1999488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9618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4" y="12700"/>
            <a:ext cx="2144409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55850" y="213734"/>
            <a:ext cx="5583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sau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77" y="1195976"/>
            <a:ext cx="3710345" cy="2719837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896" y="2258561"/>
            <a:ext cx="3710345" cy="2719837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31272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ao Duc 1 moi\Package - Lesson\Data\image_paste_20071010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90"/>
            <a:ext cx="2133600" cy="61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0" y="68036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5143" y="634304"/>
            <a:ext cx="873760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sân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585" y="1481825"/>
            <a:ext cx="3464716" cy="2008269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61261" y="3599544"/>
            <a:ext cx="60179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Hằng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trực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hả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năng</a:t>
            </a:r>
            <a:endParaRPr lang="en-US" sz="2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Nhắc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nhở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61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44" y="3881293"/>
            <a:ext cx="1833705" cy="183370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2769" y="157928"/>
            <a:ext cx="8540137" cy="3723367"/>
            <a:chOff x="163741" y="253547"/>
            <a:chExt cx="8540137" cy="2475140"/>
          </a:xfrm>
        </p:grpSpPr>
        <p:grpSp>
          <p:nvGrpSpPr>
            <p:cNvPr id="3" name="Group 2"/>
            <p:cNvGrpSpPr/>
            <p:nvPr/>
          </p:nvGrpSpPr>
          <p:grpSpPr>
            <a:xfrm>
              <a:off x="163741" y="253547"/>
              <a:ext cx="8540137" cy="2475140"/>
              <a:chOff x="163741" y="253547"/>
              <a:chExt cx="8540137" cy="2475140"/>
            </a:xfrm>
          </p:grpSpPr>
          <p:pic>
            <p:nvPicPr>
              <p:cNvPr id="10242" name="Picture 2" descr="D:\Dao Duc 1 moi\Package - Lesson\Data\image_paste_200710101007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41" y="253547"/>
                <a:ext cx="8540137" cy="2475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8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1155" y="1253217"/>
                <a:ext cx="1661886" cy="464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30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6012" y="167163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7590" y="1780495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5236" y="1797501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6065" y="1756229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2905221" y="1152667"/>
              <a:ext cx="4409979" cy="1207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Để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mọi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người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quý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mếm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tiến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bọ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hằng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ngày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tự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giác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làm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việc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Chớ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nhờ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ai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làm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thay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8948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58"/>
            <a:ext cx="9144000" cy="569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01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4936" y="41793"/>
            <a:ext cx="8656889" cy="2220686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1237494" y="569910"/>
              <a:ext cx="63717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2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TỰ GIÁC LÀM VIỆC CỦA MÌNH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43" y="2000175"/>
            <a:ext cx="2866571" cy="31296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605706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6" y="570820"/>
            <a:ext cx="72548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28" y="2232403"/>
            <a:ext cx="2402114" cy="2622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4997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70938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28134"/>
            <a:ext cx="1989208" cy="60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8688" y="687589"/>
            <a:ext cx="8665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8" y="1581266"/>
            <a:ext cx="3053718" cy="191667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866" y="1581266"/>
            <a:ext cx="2480251" cy="191667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17" y="1551321"/>
            <a:ext cx="2699657" cy="191804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335" y="3724966"/>
            <a:ext cx="3037665" cy="188843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685" y="3724965"/>
            <a:ext cx="2706064" cy="188843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70423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2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616" y="936650"/>
            <a:ext cx="3467553" cy="3054749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sp>
        <p:nvSpPr>
          <p:cNvPr id="37" name="TextBox 36"/>
          <p:cNvSpPr txBox="1"/>
          <p:nvPr/>
        </p:nvSpPr>
        <p:spPr>
          <a:xfrm>
            <a:off x="2802616" y="4190129"/>
            <a:ext cx="3446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lớn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52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3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736" y="1182716"/>
            <a:ext cx="3524048" cy="2835309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37" name="TextBox 36"/>
          <p:cNvSpPr txBox="1"/>
          <p:nvPr/>
        </p:nvSpPr>
        <p:spPr>
          <a:xfrm>
            <a:off x="744976" y="4377645"/>
            <a:ext cx="7293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giám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lớn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00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4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5" y="956667"/>
            <a:ext cx="3714388" cy="3148914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37" name="TextBox 36"/>
          <p:cNvSpPr txBox="1"/>
          <p:nvPr/>
        </p:nvSpPr>
        <p:spPr>
          <a:xfrm>
            <a:off x="1485901" y="4385488"/>
            <a:ext cx="5908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Nhìn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đỡ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02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5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243" y="1045115"/>
            <a:ext cx="3755274" cy="3181552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37" name="TextBox 36"/>
          <p:cNvSpPr txBox="1"/>
          <p:nvPr/>
        </p:nvSpPr>
        <p:spPr>
          <a:xfrm>
            <a:off x="1669931" y="4371807"/>
            <a:ext cx="5509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Nhìn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bắt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chước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27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83" y="1678479"/>
            <a:ext cx="6175375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80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1276</TotalTime>
  <Words>201</Words>
  <Application>Microsoft Office PowerPoint</Application>
  <PresentationFormat>On-screen Show (16:10)</PresentationFormat>
  <Paragraphs>31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宋体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Hoàng Thu Thuỷ</cp:lastModifiedBy>
  <cp:revision>151</cp:revision>
  <dcterms:created xsi:type="dcterms:W3CDTF">2020-02-10T09:35:50Z</dcterms:created>
  <dcterms:modified xsi:type="dcterms:W3CDTF">2021-11-18T00:44:05Z</dcterms:modified>
</cp:coreProperties>
</file>