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407" r:id="rId2"/>
    <p:sldId id="369" r:id="rId3"/>
    <p:sldId id="454" r:id="rId4"/>
    <p:sldId id="410" r:id="rId5"/>
    <p:sldId id="445" r:id="rId6"/>
    <p:sldId id="446" r:id="rId7"/>
    <p:sldId id="447" r:id="rId8"/>
    <p:sldId id="455" r:id="rId9"/>
    <p:sldId id="456" r:id="rId10"/>
    <p:sldId id="349" r:id="rId11"/>
  </p:sldIdLst>
  <p:sldSz cx="10160000" cy="5715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87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GIỮA HỌC KÌ I</a:t>
            </a: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DBEA03-4763-4A54-94D3-8D8CAA7ED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" t="1000" r="1186"/>
          <a:stretch/>
        </p:blipFill>
        <p:spPr>
          <a:xfrm>
            <a:off x="2809875" y="57150"/>
            <a:ext cx="409575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3BF8-29BD-4405-96CD-59C0AF14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629721"/>
            <a:ext cx="4464050" cy="3923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AE3EA7-FF45-46DA-9B06-60D615E97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591"/>
          <a:stretch/>
        </p:blipFill>
        <p:spPr>
          <a:xfrm>
            <a:off x="2747204" y="0"/>
            <a:ext cx="5358571" cy="1425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EF25D1-BB1D-497B-8E10-ACA2D3FBC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1473558"/>
            <a:ext cx="4239212" cy="40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5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6F792-8182-4926-AF35-B1E15E1A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860"/>
            <a:ext cx="10160000" cy="46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9E5B4-1978-4134-A6E5-EF05D2BFA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308"/>
            <a:ext cx="10160000" cy="43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13071-7D87-4155-9B89-F361F6C2D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857"/>
            <a:ext cx="10160000" cy="26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68142-D116-4D2F-AE77-D3D92E3B9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7" y="1619077"/>
            <a:ext cx="9850225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4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EF25D1-BB1D-497B-8E10-ACA2D3FB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4" y="0"/>
            <a:ext cx="59387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F3BF8-29BD-4405-96CD-59C0AF14B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30" y="0"/>
            <a:ext cx="6654339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34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Words>33</Words>
  <Application>Microsoft Office PowerPoint</Application>
  <PresentationFormat>Custom</PresentationFormat>
  <Paragraphs>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Utm avo</vt:lpstr>
      <vt:lpstr>Arial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452</cp:revision>
  <dcterms:created xsi:type="dcterms:W3CDTF">2020-02-10T09:35:50Z</dcterms:created>
  <dcterms:modified xsi:type="dcterms:W3CDTF">2021-11-11T06:20:15Z</dcterms:modified>
</cp:coreProperties>
</file>