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09" r:id="rId3"/>
    <p:sldId id="284" r:id="rId4"/>
    <p:sldId id="256" r:id="rId5"/>
    <p:sldId id="285" r:id="rId6"/>
    <p:sldId id="339" r:id="rId7"/>
    <p:sldId id="340" r:id="rId8"/>
    <p:sldId id="341" r:id="rId9"/>
    <p:sldId id="342" r:id="rId10"/>
    <p:sldId id="344" r:id="rId11"/>
    <p:sldId id="343" r:id="rId12"/>
    <p:sldId id="346" r:id="rId13"/>
    <p:sldId id="345" r:id="rId14"/>
    <p:sldId id="354" r:id="rId15"/>
    <p:sldId id="353" r:id="rId16"/>
    <p:sldId id="299" r:id="rId17"/>
    <p:sldId id="308" r:id="rId18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NI-Thufap2"/>
      <p:regular r:id="rId2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68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image" Target="../media/image19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sp>
        <p:nvSpPr>
          <p:cNvPr id="100" name="Text Box 99">
            <a:extLst>
              <a:ext uri="{FF2B5EF4-FFF2-40B4-BE49-F238E27FC236}">
                <a16:creationId xmlns:a16="http://schemas.microsoft.com/office/drawing/2014/main" id="{9AF99E3D-E0CD-401F-A8D3-3C02FBCC0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44" y="190500"/>
            <a:ext cx="7560159" cy="6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Bài 27-28: Tỉnh ( thành phố ) nơi bạn đang sống | Tự nhiên và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6" y="934357"/>
            <a:ext cx="64770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80571" y="4455886"/>
            <a:ext cx="828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</a:rPr>
              <a:t>      </a:t>
            </a:r>
            <a:r>
              <a:rPr lang="en-US" sz="2400" b="1" dirty="0" err="1">
                <a:solidFill>
                  <a:srgbClr val="006600"/>
                </a:solidFill>
              </a:rPr>
              <a:t>Những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nơi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sống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khác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nhau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quang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cảnh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khác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nhau</a:t>
            </a:r>
            <a:r>
              <a:rPr lang="en-US" sz="2400" b="1" dirty="0">
                <a:solidFill>
                  <a:srgbClr val="006600"/>
                </a:solidFill>
              </a:rPr>
              <a:t>. Ở </a:t>
            </a:r>
            <a:r>
              <a:rPr lang="en-US" sz="2400" b="1" dirty="0" err="1">
                <a:solidFill>
                  <a:srgbClr val="006600"/>
                </a:solidFill>
              </a:rPr>
              <a:t>đó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các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hoạt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động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sinh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sống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của</a:t>
            </a:r>
            <a:r>
              <a:rPr lang="en-US" sz="2400" b="1" dirty="0">
                <a:solidFill>
                  <a:srgbClr val="006600"/>
                </a:solidFill>
              </a:rPr>
              <a:t> con </a:t>
            </a:r>
            <a:r>
              <a:rPr lang="en-US" sz="2400" b="1" dirty="0" err="1">
                <a:solidFill>
                  <a:srgbClr val="006600"/>
                </a:solidFill>
              </a:rPr>
              <a:t>người</a:t>
            </a:r>
            <a:r>
              <a:rPr lang="en-US" sz="2400" b="1" dirty="0">
                <a:solidFill>
                  <a:srgbClr val="00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23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NƠI SỐNG CỦA EM:</a:t>
            </a:r>
          </a:p>
        </p:txBody>
      </p:sp>
      <p:pic>
        <p:nvPicPr>
          <p:cNvPr id="5122" name="Picture 2" descr="Bài 27-28: Tỉnh ( thành phố ) nơi bạn đang sống | Tự nhiên và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6" y="934357"/>
            <a:ext cx="64770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53028" y="4455886"/>
            <a:ext cx="612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</a:rPr>
              <a:t>Em</a:t>
            </a:r>
            <a:r>
              <a:rPr lang="en-US" sz="2400" b="1" dirty="0">
                <a:solidFill>
                  <a:srgbClr val="006600"/>
                </a:solidFill>
              </a:rPr>
              <a:t>  </a:t>
            </a:r>
            <a:r>
              <a:rPr lang="en-US" sz="2400" b="1" dirty="0" err="1">
                <a:solidFill>
                  <a:srgbClr val="006600"/>
                </a:solidFill>
              </a:rPr>
              <a:t>hãy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giới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thiêu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về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nơi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em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đang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sống</a:t>
            </a:r>
            <a:r>
              <a:rPr lang="en-US" sz="2400" b="1" dirty="0">
                <a:solidFill>
                  <a:srgbClr val="0066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36626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NƠI SỐNG CỦA EM:</a:t>
            </a: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Trả lại vẻ đẹp cho phố cổ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13948"/>
            <a:ext cx="8978900" cy="468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5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5" y="897483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76200" y="1403571"/>
            <a:ext cx="4103914" cy="2152429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just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ở!</a:t>
            </a:r>
            <a:endParaRPr lang="vi-VN" sz="2800" b="1" dirty="0"/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035673"/>
            <a:ext cx="8991600" cy="153395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2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thức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ảnh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sơ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đồ</a:t>
            </a:r>
            <a:endParaRPr lang="en-US" altLang="en-US" sz="19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Nếu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thời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thì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Tết Việt trong tim tô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2599"/>
            <a:ext cx="4302900" cy="241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2554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vel Drawing 577*500 transprent Png Free Download - Recreation, Play,  Cartoon. - CleanPNG / Kiss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00" b="82800" l="21111" r="7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21028" r="30873" b="18629"/>
          <a:stretch/>
        </p:blipFill>
        <p:spPr bwMode="auto">
          <a:xfrm>
            <a:off x="711199" y="661080"/>
            <a:ext cx="7431315" cy="49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61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hướng</a:t>
            </a:r>
            <a:r>
              <a:rPr lang="en-US" sz="3600" b="1" dirty="0"/>
              <a:t> </a:t>
            </a:r>
            <a:r>
              <a:rPr lang="en-US" sz="3600" b="1" dirty="0" err="1"/>
              <a:t>dẫn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 du </a:t>
            </a:r>
            <a:r>
              <a:rPr lang="en-US" sz="3600" b="1" dirty="0" err="1"/>
              <a:t>lịch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244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ắc màu quê hương từ trên cao - VnExpress Du lị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8"/>
          <a:stretch/>
        </p:blipFill>
        <p:spPr bwMode="auto">
          <a:xfrm>
            <a:off x="-1" y="661080"/>
            <a:ext cx="9144001" cy="50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61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NƠI SINH SỐNG CỦA MỖI NGƯỜI</a:t>
            </a:r>
          </a:p>
        </p:txBody>
      </p:sp>
      <p:pic>
        <p:nvPicPr>
          <p:cNvPr id="1028" name="Picture 4" descr="Hà Nội sẽ là một “siêu thành phố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61080"/>
            <a:ext cx="9144002" cy="506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à Nẵng không tổ chức lễ kỷ niệm 45 năm ngày giải phóng – Cổng thông tin du  lịch thành phố Đà Nẵ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80"/>
            <a:ext cx="9144000" cy="50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ương Nhớ Sài Gòn - Bộ Ảnh Nhân Văn - Bộ Ảnh - Nhật Báo Văn Hóa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80"/>
            <a:ext cx="9144000" cy="50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1659" y="1117600"/>
            <a:ext cx="6792684" cy="359954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900"/>
              </a:lnSpc>
            </a:pPr>
            <a:r>
              <a:rPr lang="en-US" sz="3600" dirty="0">
                <a:solidFill>
                  <a:srgbClr val="006600"/>
                </a:solidFill>
              </a:rPr>
              <a:t>- </a:t>
            </a:r>
            <a:r>
              <a:rPr lang="en-US" sz="3600" dirty="0" err="1">
                <a:solidFill>
                  <a:srgbClr val="006600"/>
                </a:solidFill>
              </a:rPr>
              <a:t>Những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nơi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sống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khác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nhau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có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quang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cảnh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khác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nhau</a:t>
            </a:r>
            <a:r>
              <a:rPr lang="en-US" sz="3600" dirty="0">
                <a:solidFill>
                  <a:srgbClr val="006600"/>
                </a:solidFill>
              </a:rPr>
              <a:t>. Ở </a:t>
            </a:r>
            <a:r>
              <a:rPr lang="en-US" sz="3600" dirty="0" err="1">
                <a:solidFill>
                  <a:srgbClr val="006600"/>
                </a:solidFill>
              </a:rPr>
              <a:t>đó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có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các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hoạt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động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sinh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sống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của</a:t>
            </a:r>
            <a:r>
              <a:rPr lang="en-US" sz="3600" dirty="0">
                <a:solidFill>
                  <a:srgbClr val="006600"/>
                </a:solidFill>
              </a:rPr>
              <a:t> con </a:t>
            </a:r>
            <a:r>
              <a:rPr lang="en-US" sz="3600" dirty="0" err="1">
                <a:solidFill>
                  <a:srgbClr val="006600"/>
                </a:solidFill>
              </a:rPr>
              <a:t>người</a:t>
            </a:r>
            <a:r>
              <a:rPr lang="en-US" sz="3600" dirty="0">
                <a:solidFill>
                  <a:srgbClr val="006600"/>
                </a:solidFill>
              </a:rPr>
              <a:t>.</a:t>
            </a:r>
          </a:p>
          <a:p>
            <a:pPr algn="just">
              <a:lnSpc>
                <a:spcPts val="3900"/>
              </a:lnSpc>
            </a:pPr>
            <a:r>
              <a:rPr lang="en-US" sz="3600" dirty="0">
                <a:solidFill>
                  <a:srgbClr val="006600"/>
                </a:solidFill>
              </a:rPr>
              <a:t>- </a:t>
            </a:r>
            <a:r>
              <a:rPr lang="en-US" sz="3600" dirty="0" err="1">
                <a:solidFill>
                  <a:srgbClr val="006600"/>
                </a:solidFill>
              </a:rPr>
              <a:t>Mỗi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người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đều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yêu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thích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nơi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mà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mình</a:t>
            </a:r>
            <a:r>
              <a:rPr lang="en-US" sz="3600" dirty="0">
                <a:solidFill>
                  <a:srgbClr val="006600"/>
                </a:solidFill>
              </a:rPr>
              <a:t> </a:t>
            </a:r>
            <a:r>
              <a:rPr lang="en-US" sz="3600" dirty="0" err="1">
                <a:solidFill>
                  <a:srgbClr val="006600"/>
                </a:solidFill>
              </a:rPr>
              <a:t>đang</a:t>
            </a:r>
            <a:r>
              <a:rPr lang="en-US" sz="3600" dirty="0">
                <a:solidFill>
                  <a:srgbClr val="006600"/>
                </a:solidFill>
              </a:rPr>
              <a:t> ở.</a:t>
            </a:r>
            <a:endParaRPr lang="vi-VN" sz="3600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68" y="128599"/>
            <a:ext cx="2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842702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5" y="1286213"/>
            <a:ext cx="66452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62971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86"/>
            <a:ext cx="9144000" cy="51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88685" y="696686"/>
            <a:ext cx="8824685" cy="493123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343" y="0"/>
            <a:ext cx="686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BÀI HÁT: QUÊ HƯƠNG TƯƠI ĐẸP</a:t>
            </a:r>
          </a:p>
        </p:txBody>
      </p:sp>
      <p:pic>
        <p:nvPicPr>
          <p:cNvPr id="2" name="Bai hat_Que huong tuoi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371" y="837068"/>
            <a:ext cx="8519886" cy="4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1"/>
          <a:stretch/>
        </p:blipFill>
        <p:spPr bwMode="auto">
          <a:xfrm>
            <a:off x="1097529" y="1413329"/>
            <a:ext cx="752951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5657" y="3556000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</a:rPr>
              <a:t>(</a:t>
            </a:r>
            <a:r>
              <a:rPr lang="en-US" sz="2400" b="1" dirty="0" err="1">
                <a:solidFill>
                  <a:srgbClr val="006600"/>
                </a:solidFill>
              </a:rPr>
              <a:t>Tiết</a:t>
            </a:r>
            <a:r>
              <a:rPr lang="en-US" sz="2400" b="1" dirty="0">
                <a:solidFill>
                  <a:srgbClr val="006600"/>
                </a:solidFill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4"/>
            <a:ext cx="9146761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>
            <p:custDataLst>
              <p:tags r:id="rId1"/>
            </p:custDataLst>
          </p:nvPr>
        </p:nvSpPr>
        <p:spPr>
          <a:xfrm>
            <a:off x="3046192" y="898872"/>
            <a:ext cx="3051615" cy="3179642"/>
          </a:xfrm>
          <a:prstGeom prst="roundRect">
            <a:avLst/>
          </a:prstGeom>
          <a:solidFill>
            <a:srgbClr val="00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vi-VN" sz="2000" dirty="0"/>
              <a:t>bức tranh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44-45 </a:t>
            </a:r>
            <a:r>
              <a:rPr lang="en-US" sz="2000" dirty="0" err="1"/>
              <a:t>và</a:t>
            </a:r>
            <a:r>
              <a:rPr lang="en-US" sz="2000" dirty="0"/>
              <a:t> 46 – 47,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vi-VN" sz="2000" dirty="0"/>
              <a:t>vị trí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trường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b</a:t>
            </a:r>
            <a:r>
              <a:rPr lang="vi-VN" sz="2000" dirty="0"/>
              <a:t>ưu điện, trạm y tế xã ở đâu</a:t>
            </a:r>
            <a:r>
              <a:rPr lang="en-US" sz="2000" dirty="0"/>
              <a:t>, </a:t>
            </a:r>
            <a:r>
              <a:rPr lang="en-US" sz="2000" dirty="0" err="1"/>
              <a:t>nơi</a:t>
            </a:r>
            <a:r>
              <a:rPr lang="en-US" sz="2000" dirty="0"/>
              <a:t> </a:t>
            </a:r>
            <a:r>
              <a:rPr lang="vi-VN" sz="2000" dirty="0"/>
              <a:t>mua bán thực phẩm, hàng</a:t>
            </a:r>
            <a:r>
              <a:rPr lang="en-US" sz="2000" dirty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t</a:t>
            </a:r>
            <a:r>
              <a:rPr lang="vi-VN" sz="2000" dirty="0"/>
              <a:t>rường của bạn </a:t>
            </a:r>
            <a:r>
              <a:rPr lang="en-US" sz="2000" dirty="0"/>
              <a:t>An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. 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0" y="4180114"/>
            <a:ext cx="9144000" cy="1534885"/>
          </a:xfrm>
          <a:prstGeom prst="round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Yêu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cầu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 eaLnBrk="1" hangingPunct="1"/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Lớp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chia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thành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4,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dựa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hình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giới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thiệu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just" eaLnBrk="1" hangingPunct="1"/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tranh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sơ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đồ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….</a:t>
            </a:r>
          </a:p>
          <a:p>
            <a:pPr algn="just" eaLnBrk="1" hangingPunct="1"/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Đại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diện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ngắn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gọn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mạch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lạc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),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.</a:t>
            </a: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457200" y="170156"/>
            <a:ext cx="8686800" cy="432594"/>
          </a:xfrm>
          <a:prstGeom prst="flowChartTerminator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13500000">
              <a:schemeClr val="bg2"/>
            </a:prst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cs typeface="Arial" charset="0"/>
              </a:rPr>
              <a:t>BÁO CÁO BÀI TẬP DỰ ÁN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" y="937639"/>
            <a:ext cx="2878318" cy="314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55" y="895977"/>
            <a:ext cx="2786131" cy="318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3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4"/>
            <a:ext cx="9146761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7367090" y="1843313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459358"/>
              <a:gd name="adj4" fmla="val -10085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CC"/>
                </a:solidFill>
              </a:rPr>
              <a:t>TRƯỜNG HỌC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3803833" y="968374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303261"/>
              <a:gd name="adj4" fmla="val -6763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00CC"/>
                </a:solidFill>
              </a:rPr>
              <a:t>TRẠM Y TẾ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6742977" y="968374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220334"/>
              <a:gd name="adj4" fmla="val -6209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00CC"/>
                </a:solidFill>
              </a:rPr>
              <a:t>CHỢ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1467034" y="968373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00CC"/>
                </a:solidFill>
              </a:rPr>
              <a:t>BƯU ĐIỆN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2170977" y="3167288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00CC"/>
                </a:solidFill>
              </a:rPr>
              <a:t>HIỆU SÁCH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2737030" y="4684031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00CC"/>
                </a:solidFill>
              </a:rPr>
              <a:t>CỬA HÀNG</a:t>
            </a:r>
          </a:p>
        </p:txBody>
      </p:sp>
    </p:spTree>
    <p:extLst>
      <p:ext uri="{BB962C8B-B14F-4D97-AF65-F5344CB8AC3E}">
        <p14:creationId xmlns:p14="http://schemas.microsoft.com/office/powerpoint/2010/main" val="1741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17" y="968375"/>
            <a:ext cx="7335765" cy="380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4117" y="4891314"/>
            <a:ext cx="733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</a:rPr>
              <a:t>Bạn</a:t>
            </a:r>
            <a:r>
              <a:rPr lang="en-US" sz="2800" b="1" dirty="0">
                <a:solidFill>
                  <a:srgbClr val="006600"/>
                </a:solidFill>
              </a:rPr>
              <a:t> An </a:t>
            </a:r>
            <a:r>
              <a:rPr lang="en-US" sz="2800" b="1" dirty="0" err="1">
                <a:solidFill>
                  <a:srgbClr val="006600"/>
                </a:solidFill>
              </a:rPr>
              <a:t>rất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yêu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thích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nơi</a:t>
            </a:r>
            <a:r>
              <a:rPr lang="en-US" sz="2800" b="1" dirty="0">
                <a:solidFill>
                  <a:srgbClr val="006600"/>
                </a:solidFill>
              </a:rPr>
              <a:t> ở </a:t>
            </a:r>
            <a:r>
              <a:rPr lang="en-US" sz="2800" b="1" dirty="0" err="1">
                <a:solidFill>
                  <a:srgbClr val="006600"/>
                </a:solidFill>
              </a:rPr>
              <a:t>của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bạn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ấy</a:t>
            </a:r>
            <a:r>
              <a:rPr lang="en-US" sz="2800" b="1" dirty="0">
                <a:solidFill>
                  <a:srgbClr val="0066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125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499"/>
            <a:ext cx="9202060" cy="488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QUANG CẢNH NƠI EM SỐNG: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7367090" y="2438400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127651"/>
              <a:gd name="adj4" fmla="val -130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00CC"/>
                </a:solidFill>
              </a:rPr>
              <a:t>Ăn</a:t>
            </a:r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b="1" dirty="0" err="1">
                <a:solidFill>
                  <a:srgbClr val="0000CC"/>
                </a:solidFill>
              </a:rPr>
              <a:t>uống</a:t>
            </a:r>
            <a:r>
              <a:rPr lang="en-US" sz="1600" b="1" dirty="0">
                <a:solidFill>
                  <a:srgbClr val="0000CC"/>
                </a:solidFill>
              </a:rPr>
              <a:t>, </a:t>
            </a:r>
          </a:p>
          <a:p>
            <a:pPr algn="ctr"/>
            <a:r>
              <a:rPr lang="en-US" sz="1600" b="1" dirty="0" err="1">
                <a:solidFill>
                  <a:srgbClr val="0000CC"/>
                </a:solidFill>
              </a:rPr>
              <a:t>mua</a:t>
            </a:r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b="1" dirty="0" err="1">
                <a:solidFill>
                  <a:srgbClr val="0000CC"/>
                </a:solidFill>
              </a:rPr>
              <a:t>sắm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7244807" y="1563459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152041"/>
              <a:gd name="adj4" fmla="val -4153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00CC"/>
                </a:solidFill>
              </a:rPr>
              <a:t>Vui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r>
              <a:rPr lang="en-US" sz="1800" b="1" dirty="0" err="1">
                <a:solidFill>
                  <a:srgbClr val="0000CC"/>
                </a:solidFill>
              </a:rPr>
              <a:t>chơi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br>
              <a:rPr lang="en-US" sz="1800" b="1" dirty="0">
                <a:solidFill>
                  <a:srgbClr val="0000CC"/>
                </a:solidFill>
              </a:rPr>
            </a:br>
            <a:r>
              <a:rPr lang="en-US" sz="1800" b="1" dirty="0" err="1">
                <a:solidFill>
                  <a:srgbClr val="0000CC"/>
                </a:solidFill>
              </a:rPr>
              <a:t>giải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r>
              <a:rPr lang="en-US" sz="1800" b="1" dirty="0" err="1">
                <a:solidFill>
                  <a:srgbClr val="0000CC"/>
                </a:solidFill>
              </a:rPr>
              <a:t>trí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467034" y="968373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00CC"/>
                </a:solidFill>
              </a:rPr>
              <a:t>Hoạt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r>
              <a:rPr lang="en-US" sz="1800" b="1" dirty="0" err="1">
                <a:solidFill>
                  <a:srgbClr val="0000CC"/>
                </a:solidFill>
              </a:rPr>
              <a:t>động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1800" b="1" dirty="0" err="1">
                <a:solidFill>
                  <a:srgbClr val="0000CC"/>
                </a:solidFill>
              </a:rPr>
              <a:t>học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r>
              <a:rPr lang="en-US" sz="1800" b="1" dirty="0" err="1">
                <a:solidFill>
                  <a:srgbClr val="0000CC"/>
                </a:solidFill>
              </a:rPr>
              <a:t>tập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7128693" y="895802"/>
            <a:ext cx="1834970" cy="595087"/>
          </a:xfrm>
          <a:prstGeom prst="borderCallout1">
            <a:avLst>
              <a:gd name="adj1" fmla="val 56250"/>
              <a:gd name="adj2" fmla="val -10860"/>
              <a:gd name="adj3" fmla="val 108139"/>
              <a:gd name="adj4" fmla="val -7396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00CC"/>
                </a:solidFill>
              </a:rPr>
              <a:t>Cơ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r>
              <a:rPr lang="en-US" sz="1800" b="1" dirty="0" err="1">
                <a:solidFill>
                  <a:srgbClr val="0000CC"/>
                </a:solidFill>
              </a:rPr>
              <a:t>quan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br>
              <a:rPr lang="en-US" sz="1800" b="1" dirty="0">
                <a:solidFill>
                  <a:srgbClr val="0000CC"/>
                </a:solidFill>
              </a:rPr>
            </a:br>
            <a:r>
              <a:rPr lang="en-US" sz="1800" b="1" dirty="0" err="1">
                <a:solidFill>
                  <a:srgbClr val="0000CC"/>
                </a:solidFill>
              </a:rPr>
              <a:t>điều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r>
              <a:rPr lang="en-US" sz="1800" b="1" dirty="0" err="1">
                <a:solidFill>
                  <a:srgbClr val="0000CC"/>
                </a:solidFill>
              </a:rPr>
              <a:t>hành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2667</TotalTime>
  <Words>446</Words>
  <Application>Microsoft Office PowerPoint</Application>
  <PresentationFormat>On-screen Show (16:10)</PresentationFormat>
  <Paragraphs>74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.VnTifani Heavy</vt:lpstr>
      <vt:lpstr>VNI-Thufap2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146</cp:revision>
  <dcterms:created xsi:type="dcterms:W3CDTF">2020-02-10T09:35:50Z</dcterms:created>
  <dcterms:modified xsi:type="dcterms:W3CDTF">2021-11-11T06:27:52Z</dcterms:modified>
</cp:coreProperties>
</file>