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1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57403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8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1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1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0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2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8859-4C53-4A12-AAD4-C9BB4F9994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3977-88A9-4AEA-B73F-E60BF0AF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327979"/>
            <a:ext cx="8830420" cy="7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  <a:endParaRPr lang="en-US" sz="216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649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366016" y="1915885"/>
            <a:ext cx="9422675" cy="2629991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6961" y="1027188"/>
            <a:ext cx="269201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3101" y="2229183"/>
            <a:ext cx="92485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384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5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8"/>
            <a:ext cx="256032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03368" y="1290680"/>
            <a:ext cx="10585265" cy="4050817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2671" y="1709494"/>
            <a:ext cx="976665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 algn="just">
              <a:buFontTx/>
              <a:buChar char="-"/>
            </a:pP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dịp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tết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4017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93" y="4657552"/>
            <a:ext cx="2200446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40924" y="189514"/>
            <a:ext cx="10248164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438465" y="1244469"/>
              <a:ext cx="6724274" cy="1196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cha</a:t>
              </a:r>
            </a:p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ông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bà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thân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thương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quê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hương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tim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mãi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dạt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dào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6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8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5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3524" y="50152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77605"/>
              <a:ext cx="637177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YÊU THƯƠNG GIA ĐÌNH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18" y="2714975"/>
            <a:ext cx="3723437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9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5" y="446858"/>
            <a:ext cx="9246870" cy="302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273774"/>
            <a:ext cx="4127863" cy="2996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9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20" y="2014175"/>
            <a:ext cx="7410450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719544" y="865333"/>
            <a:ext cx="1070610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49" y="2010261"/>
            <a:ext cx="2838655" cy="2354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92" y="2010261"/>
            <a:ext cx="2653396" cy="2318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46" y="4573858"/>
            <a:ext cx="5527908" cy="211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719544" y="865333"/>
            <a:ext cx="1070610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99" y="2401803"/>
            <a:ext cx="4607003" cy="325876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680478" y="5856906"/>
            <a:ext cx="678423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4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84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384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384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84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384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4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84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14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719544" y="865333"/>
            <a:ext cx="1070610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95" y="2288936"/>
            <a:ext cx="3474996" cy="303670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940525" y="5588304"/>
            <a:ext cx="1048511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60" dirty="0">
                <a:solidFill>
                  <a:srgbClr val="008000"/>
                </a:solidFill>
              </a:rPr>
              <a:t>Ôi! Cháu nhớ bà quá!”, “Cháu yêu</a:t>
            </a:r>
            <a:r>
              <a:rPr lang="en-US" sz="3360" dirty="0">
                <a:solidFill>
                  <a:srgbClr val="008000"/>
                </a:solidFill>
              </a:rPr>
              <a:t> </a:t>
            </a:r>
            <a:r>
              <a:rPr lang="vi-VN" sz="3360" dirty="0">
                <a:solidFill>
                  <a:srgbClr val="008000"/>
                </a:solidFill>
              </a:rPr>
              <a:t>bà!”, “Bà đi đường xa có mệt không ạ?”</a:t>
            </a:r>
          </a:p>
        </p:txBody>
      </p:sp>
    </p:spTree>
    <p:extLst>
      <p:ext uri="{BB962C8B-B14F-4D97-AF65-F5344CB8AC3E}">
        <p14:creationId xmlns:p14="http://schemas.microsoft.com/office/powerpoint/2010/main" val="15790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719544" y="865333"/>
            <a:ext cx="1070610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3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74" y="2194560"/>
            <a:ext cx="8559238" cy="3275642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574772" y="5675387"/>
            <a:ext cx="1111213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!”, “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36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44511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0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998726" y="241230"/>
            <a:ext cx="618308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1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2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endParaRPr lang="en-US" sz="312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Vũ Thúy</dc:creator>
  <cp:lastModifiedBy>DELL</cp:lastModifiedBy>
  <cp:revision>2</cp:revision>
  <dcterms:created xsi:type="dcterms:W3CDTF">2021-12-10T12:50:44Z</dcterms:created>
  <dcterms:modified xsi:type="dcterms:W3CDTF">2021-12-16T15:13:05Z</dcterms:modified>
</cp:coreProperties>
</file>