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3"/>
  </p:notesMasterIdLst>
  <p:sldIdLst>
    <p:sldId id="407" r:id="rId2"/>
    <p:sldId id="369" r:id="rId3"/>
    <p:sldId id="410" r:id="rId4"/>
    <p:sldId id="455" r:id="rId5"/>
    <p:sldId id="456" r:id="rId6"/>
    <p:sldId id="457" r:id="rId7"/>
    <p:sldId id="257" r:id="rId8"/>
    <p:sldId id="411" r:id="rId9"/>
    <p:sldId id="412" r:id="rId10"/>
    <p:sldId id="413" r:id="rId11"/>
    <p:sldId id="399" r:id="rId12"/>
    <p:sldId id="451" r:id="rId13"/>
    <p:sldId id="439" r:id="rId14"/>
    <p:sldId id="441" r:id="rId15"/>
    <p:sldId id="417" r:id="rId16"/>
    <p:sldId id="460" r:id="rId17"/>
    <p:sldId id="461" r:id="rId18"/>
    <p:sldId id="462" r:id="rId19"/>
    <p:sldId id="463" r:id="rId20"/>
    <p:sldId id="464" r:id="rId21"/>
    <p:sldId id="349" r:id="rId22"/>
  </p:sldIdLst>
  <p:sldSz cx="10160000" cy="5715000"/>
  <p:notesSz cx="9144000" cy="6858000"/>
  <p:embeddedFontLst>
    <p:embeddedFont>
      <p:font typeface="Utm avo" panose="02040603050506020204" pitchFamily="18" charset="0"/>
      <p:regular r:id="rId24"/>
      <p:bold r:id="rId25"/>
      <p:italic r:id="rId26"/>
      <p:boldItalic r:id="rId27"/>
    </p:embeddedFont>
    <p:embeddedFont>
      <p:font typeface=".VnAvant" panose="020B7200000000000000" pitchFamily="34" charset="0"/>
      <p:regular r:id="rId28"/>
      <p:bold r:id="rId29"/>
      <p:italic r:id="rId30"/>
      <p:boldItalic r:id="rId31"/>
    </p:embeddedFont>
    <p:embeddedFont>
      <p:font typeface="宋体" panose="02010600030101010101" pitchFamily="2" charset="-122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ương Tử" initials="DT" lastIdx="2" clrIdx="0">
    <p:extLst>
      <p:ext uri="{19B8F6BF-5375-455C-9EA6-DF929625EA0E}">
        <p15:presenceInfo xmlns:p15="http://schemas.microsoft.com/office/powerpoint/2012/main" userId="723b9a90c4d9cf43" providerId="Windows Live"/>
      </p:ext>
    </p:extLst>
  </p:cmAuthor>
  <p:cmAuthor id="2" name="Microsoft Office User" initials="MO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00AFE"/>
    <a:srgbClr val="FFFFCC"/>
    <a:srgbClr val="00FF00"/>
    <a:srgbClr val="FF66FF"/>
    <a:srgbClr val="0B055B"/>
    <a:srgbClr val="FFFF99"/>
    <a:srgbClr val="006600"/>
    <a:srgbClr val="0066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88434" autoAdjust="0"/>
  </p:normalViewPr>
  <p:slideViewPr>
    <p:cSldViewPr snapToGrid="0">
      <p:cViewPr varScale="1">
        <p:scale>
          <a:sx n="73" d="100"/>
          <a:sy n="73" d="100"/>
        </p:scale>
        <p:origin x="744" y="40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20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9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72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48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Sửa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trang</a:t>
            </a:r>
            <a:r>
              <a:rPr lang="en-US" baseline="0" dirty="0"/>
              <a:t> </a:t>
            </a:r>
            <a:r>
              <a:rPr lang="en-US" baseline="0" dirty="0" err="1"/>
              <a:t>sách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4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775356"/>
            <a:ext cx="86360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38500"/>
            <a:ext cx="71120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1812396"/>
            <a:ext cx="448909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1812396"/>
            <a:ext cx="4490861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3315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599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45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7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89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195919"/>
            <a:ext cx="3342570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2"/>
            <a:ext cx="60960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228867"/>
            <a:ext cx="22860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228867"/>
            <a:ext cx="6688667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566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9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5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2888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6896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9"/>
            <a:ext cx="86360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333501"/>
            <a:ext cx="4487333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333501"/>
            <a:ext cx="91440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0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4" y="5296961"/>
            <a:ext cx="3217333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5296961"/>
            <a:ext cx="2370667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26" r:id="rId3"/>
    <p:sldLayoutId id="2147483725" r:id="rId4"/>
    <p:sldLayoutId id="2147483724" r:id="rId5"/>
    <p:sldLayoutId id="2147483723" r:id="rId6"/>
    <p:sldLayoutId id="2147483720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728" r:id="rId13"/>
    <p:sldLayoutId id="2147483727" r:id="rId14"/>
    <p:sldLayoutId id="2147483722" r:id="rId15"/>
    <p:sldLayoutId id="2147483721" r:id="rId16"/>
    <p:sldLayoutId id="2147483693" r:id="rId17"/>
    <p:sldLayoutId id="2147483668" r:id="rId18"/>
    <p:sldLayoutId id="2147483669" r:id="rId19"/>
    <p:sldLayoutId id="2147483670" r:id="rId20"/>
    <p:sldLayoutId id="2147483671" r:id="rId21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54565" y="1427967"/>
            <a:ext cx="4043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74813" y="375781"/>
            <a:ext cx="52998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PHÒNG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&amp;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ĐÀO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QUẬN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LONG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BIÊN</a:t>
            </a:r>
            <a:endParaRPr lang="en-US" sz="16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TRƯỜNG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TIỂU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ÁI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MỘ</a:t>
            </a:r>
            <a:r>
              <a:rPr lang="en-US" sz="1600" b="1" dirty="0">
                <a:latin typeface="UTM Avo" panose="02040603050506020204" pitchFamily="18" charset="0"/>
                <a:cs typeface="Times New Roman" panose="02020603050405020304" pitchFamily="18" charset="0"/>
              </a:rPr>
              <a:t> 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0445" y="2857500"/>
            <a:ext cx="88355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 76, 77, 78, 79: 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ơn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ươt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ang, ac,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ăc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âng</a:t>
            </a:r>
            <a:r>
              <a:rPr lang="en-US" sz="32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âc</a:t>
            </a:r>
            <a:endParaRPr lang="en-US" sz="3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72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83440" y="72128"/>
            <a:ext cx="4149944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 79: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âng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âc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2319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905" y="128600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2C25A-C2EB-499B-8787-8FC6996B8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4440" y="1449617"/>
            <a:ext cx="2817457" cy="37485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B9CB70-4170-422A-8829-EE9CEDA56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823" y="1812898"/>
            <a:ext cx="2736868" cy="329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7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91440" y="1419386"/>
            <a:ext cx="1025144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Thư</a:t>
            </a:r>
            <a:r>
              <a:rPr lang="en-US" sz="11500" b="1" dirty="0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 </a:t>
            </a:r>
            <a:r>
              <a:rPr lang="en-US" sz="11500" b="1" dirty="0" err="1">
                <a:ln w="13462">
                  <a:solidFill>
                    <a:srgbClr val="00B05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14300">
                    <a:prstClr val="black"/>
                  </a:innerShdw>
                  <a:reflection blurRad="6350" stA="55000" endA="300" endPos="45500" dir="5400000" sy="-100000" algn="bl" rotWithShape="0"/>
                </a:effectLst>
                <a:latin typeface="UTM Avo" panose="02040603050506020204" pitchFamily="18" charset="0"/>
              </a:rPr>
              <a:t>giãn</a:t>
            </a:r>
            <a:endParaRPr lang="en-US" sz="11500" b="1" dirty="0">
              <a:ln w="13462">
                <a:solidFill>
                  <a:srgbClr val="00B050"/>
                </a:solidFill>
                <a:prstDash val="solid"/>
              </a:ln>
              <a:solidFill>
                <a:srgbClr val="FF0000"/>
              </a:solidFill>
              <a:effectLst>
                <a:innerShdw blurRad="114300">
                  <a:prstClr val="black"/>
                </a:innerShdw>
                <a:reflection blurRad="6350" stA="55000" endA="300" endPos="45500" dir="5400000" sy="-100000" algn="bl" rotWithShape="0"/>
              </a:effectLst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01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505981-A738-4F17-A5AF-83E2396CBD83}"/>
              </a:ext>
            </a:extLst>
          </p:cNvPr>
          <p:cNvCxnSpPr>
            <a:cxnSpLocks/>
          </p:cNvCxnSpPr>
          <p:nvPr/>
        </p:nvCxnSpPr>
        <p:spPr>
          <a:xfrm>
            <a:off x="7075377" y="5603877"/>
            <a:ext cx="6383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4A39BB1-50BC-41BD-8FEF-617E97C36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47" y="0"/>
            <a:ext cx="740730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9EE233-16C3-4B4D-9883-0E56905F5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942" y="0"/>
            <a:ext cx="801211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839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32CA83-E891-42D7-AA5F-33CC3FA7B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199" y="0"/>
            <a:ext cx="813360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81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1FDEF4-2476-457B-86AC-3290D8DE3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566" y="0"/>
            <a:ext cx="684686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70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1D3D37-29D6-4B40-B6B3-F633D1AF3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157" y="0"/>
            <a:ext cx="521368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262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F1C52F-88BD-46B7-B297-90E00EDDE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545" y="0"/>
            <a:ext cx="504690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26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1E5653-094D-4021-8A0F-96EE721CBE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672" y="0"/>
            <a:ext cx="505865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394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55D3BF-9339-4D19-BA3A-CA7567A1C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969" y="0"/>
            <a:ext cx="567406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6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A4F09D-8E9D-4AAD-AACB-4E6A7F70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44" y="142875"/>
            <a:ext cx="4006385" cy="2714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24B8B3-6DA9-4504-AC0A-245F333CE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361" y="142875"/>
            <a:ext cx="3996852" cy="2714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46B81-D195-4554-8170-E7F6324EC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443" y="2935556"/>
            <a:ext cx="4006385" cy="27572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46B856-7525-43F9-81A1-42E57A2F8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361" y="2977535"/>
            <a:ext cx="3967223" cy="27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379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A4F09D-8E9D-4AAD-AACB-4E6A7F70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444" y="142875"/>
            <a:ext cx="4006385" cy="2714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24B8B3-6DA9-4504-AC0A-245F333CE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0361" y="142875"/>
            <a:ext cx="3996852" cy="2714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646B81-D195-4554-8170-E7F6324ECF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443" y="2935556"/>
            <a:ext cx="4006385" cy="27572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46B856-7525-43F9-81A1-42E57A2F8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361" y="2977535"/>
            <a:ext cx="3967223" cy="27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35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81192"/>
              </p:ext>
            </p:extLst>
          </p:nvPr>
        </p:nvGraphicFramePr>
        <p:xfrm>
          <a:off x="0" y="0"/>
          <a:ext cx="940526" cy="94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orelDRAW" r:id="rId3" imgW="1377778" imgH="1377741" progId="CorelDraw.Graphic.17">
                  <p:embed/>
                </p:oleObj>
              </mc:Choice>
              <mc:Fallback>
                <p:oleObj name="CorelDRAW" r:id="rId3" imgW="1377778" imgH="1377741" progId="CorelDraw.Graphic.1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40526" cy="9405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42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772613" y="2010752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5592302" y="2010752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ươt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37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820321" y="2066411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ang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5640010" y="2066411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ac</a:t>
            </a:r>
          </a:p>
        </p:txBody>
      </p:sp>
    </p:spTree>
    <p:extLst>
      <p:ext uri="{BB962C8B-B14F-4D97-AF65-F5344CB8AC3E}">
        <p14:creationId xmlns:p14="http://schemas.microsoft.com/office/powerpoint/2010/main" val="133972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632986" y="2281660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5324581" y="2281660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ăc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40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854F19E-76A3-41F7-B477-99E8A767F036}"/>
              </a:ext>
            </a:extLst>
          </p:cNvPr>
          <p:cNvSpPr txBox="1"/>
          <p:nvPr/>
        </p:nvSpPr>
        <p:spPr>
          <a:xfrm>
            <a:off x="1820322" y="2273145"/>
            <a:ext cx="28586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âng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998B7C-A829-4BDB-8DC6-F846C2A8D2B5}"/>
              </a:ext>
            </a:extLst>
          </p:cNvPr>
          <p:cNvSpPr txBox="1"/>
          <p:nvPr/>
        </p:nvSpPr>
        <p:spPr>
          <a:xfrm>
            <a:off x="5640011" y="2273145"/>
            <a:ext cx="2691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âc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7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4770" y="43585"/>
            <a:ext cx="6012080" cy="687574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76: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ươn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ươt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0159" y="128599"/>
            <a:ext cx="2725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569278-CBA3-44F4-B6C3-3D25C1D8D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617" y="2357339"/>
            <a:ext cx="3462821" cy="23434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BB84C-6ACA-4E5A-BE7A-E4B953AB3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6035" y="1782838"/>
            <a:ext cx="3462821" cy="302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9" y="843644"/>
            <a:ext cx="8958981" cy="491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69487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844978" y="944094"/>
            <a:ext cx="8868228" cy="471895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36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7763" y="133781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4F9D6-DE41-44A3-A201-309D46C3A1F3}"/>
              </a:ext>
            </a:extLst>
          </p:cNvPr>
          <p:cNvSpPr txBox="1"/>
          <p:nvPr/>
        </p:nvSpPr>
        <p:spPr>
          <a:xfrm>
            <a:off x="5875939" y="4708587"/>
            <a:ext cx="1685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12A017-63EF-4FCC-9B6E-BE52FDA9A283}"/>
              </a:ext>
            </a:extLst>
          </p:cNvPr>
          <p:cNvSpPr/>
          <p:nvPr/>
        </p:nvSpPr>
        <p:spPr>
          <a:xfrm>
            <a:off x="4128097" y="43585"/>
            <a:ext cx="3965598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77: 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ang, ac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B040F-58E8-4C12-AD66-1B7C71744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841" y="1369845"/>
            <a:ext cx="2330104" cy="38195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0BF72B-2660-4DA1-B444-4C2D820F45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604" y="1888942"/>
            <a:ext cx="2648737" cy="33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48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31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113" y="179998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508000" y="11938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638631" y="1014185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sz="4000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655" y="16822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975DFA-FB39-4601-B787-BDE442B3D60F}"/>
              </a:ext>
            </a:extLst>
          </p:cNvPr>
          <p:cNvSpPr/>
          <p:nvPr/>
        </p:nvSpPr>
        <p:spPr>
          <a:xfrm>
            <a:off x="4128099" y="43585"/>
            <a:ext cx="3965598" cy="687574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Bµi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78: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ăng</a:t>
            </a:r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itchFamily="34" charset="0"/>
              </a:rPr>
              <a:t>ăc</a:t>
            </a:r>
            <a:endParaRPr lang="en-US" sz="4000" b="1" dirty="0">
              <a:solidFill>
                <a:srgbClr val="FF0000"/>
              </a:solidFill>
              <a:latin typeface="UTM Avo" panose="02040603050506020204" pitchFamily="18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CB8E8-39B7-45B0-84D2-EBDB0A8BC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50" y="1763947"/>
            <a:ext cx="3016549" cy="32393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84563D-84C6-4E47-8E1E-1BF9B5E88E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692" y="2374816"/>
            <a:ext cx="3291225" cy="262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9683738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5370</TotalTime>
  <Words>110</Words>
  <Application>Microsoft Office PowerPoint</Application>
  <PresentationFormat>Custom</PresentationFormat>
  <Paragraphs>30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Utm avo</vt:lpstr>
      <vt:lpstr>Times New Roman</vt:lpstr>
      <vt:lpstr>Arial</vt:lpstr>
      <vt:lpstr>.VnAvant</vt:lpstr>
      <vt:lpstr>宋体</vt:lpstr>
      <vt:lpstr>Calibri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DELL</cp:lastModifiedBy>
  <cp:revision>465</cp:revision>
  <dcterms:created xsi:type="dcterms:W3CDTF">2020-02-10T09:35:50Z</dcterms:created>
  <dcterms:modified xsi:type="dcterms:W3CDTF">2021-12-16T15:15:43Z</dcterms:modified>
</cp:coreProperties>
</file>